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644464a9964ed7d290187a1ffa7ecc3ac93def5.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99e584154808e34c6e7ed7f77446f54f2cc7d54.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3e2ffe770cfa33ca2a9080a973dae68c384f45b.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1330"/>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1330"/>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1330"/>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1330"/>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1330"/>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1330"/>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1330"/>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1330"/>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1330"/>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1330"/>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1330"/>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1330"/>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1330"/>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1330"/>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1330"/>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1330"/>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1330"/>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1330"/>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1330"/>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1330"/>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1330"/>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1330"/>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1330"/>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1330"/>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32131"/>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32131"/>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32131"/>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32131"/>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32131"/>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32131"/>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32131"/>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32131"/>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32131"/>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32131"/>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32131"/>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32131"/>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32131"/>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32131"/>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32131"/>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32131"/>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32131"/>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32131"/>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32131"/>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32131"/>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32131"/>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32131"/>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32131"/>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512933"/>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512933"/>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512933"/>
              <a:ext cx="311525"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512933"/>
              <a:ext cx="311525"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512933"/>
              <a:ext cx="311525"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512933"/>
              <a:ext cx="311525"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512933"/>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512933"/>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512933"/>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512933"/>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512933"/>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512933"/>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512933"/>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512933"/>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512933"/>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512933"/>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51293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512933"/>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512933"/>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51293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512933"/>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512933"/>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51293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51293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512933"/>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512933"/>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2" name="rc82"/>
            <p:cNvSpPr/>
            <p:nvPr/>
          </p:nvSpPr>
          <p:spPr>
            <a:xfrm>
              <a:off x="943605" y="3074535"/>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3" name="rc83"/>
            <p:cNvSpPr/>
            <p:nvPr/>
          </p:nvSpPr>
          <p:spPr>
            <a:xfrm>
              <a:off x="1255130" y="3074535"/>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4" name="rc84"/>
            <p:cNvSpPr/>
            <p:nvPr/>
          </p:nvSpPr>
          <p:spPr>
            <a:xfrm>
              <a:off x="1566655" y="3074535"/>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5" name="rc85"/>
            <p:cNvSpPr/>
            <p:nvPr/>
          </p:nvSpPr>
          <p:spPr>
            <a:xfrm>
              <a:off x="1878180" y="3074535"/>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6" name="rc86"/>
            <p:cNvSpPr/>
            <p:nvPr/>
          </p:nvSpPr>
          <p:spPr>
            <a:xfrm>
              <a:off x="2189705" y="3074535"/>
              <a:ext cx="311525"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7" name="rc87"/>
            <p:cNvSpPr/>
            <p:nvPr/>
          </p:nvSpPr>
          <p:spPr>
            <a:xfrm>
              <a:off x="2501230" y="3074535"/>
              <a:ext cx="311525"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8" name="rc88"/>
            <p:cNvSpPr/>
            <p:nvPr/>
          </p:nvSpPr>
          <p:spPr>
            <a:xfrm>
              <a:off x="2812756" y="3074535"/>
              <a:ext cx="311525"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9" name="rc89"/>
            <p:cNvSpPr/>
            <p:nvPr/>
          </p:nvSpPr>
          <p:spPr>
            <a:xfrm>
              <a:off x="3124281" y="3074535"/>
              <a:ext cx="311525"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90" name="rc90"/>
            <p:cNvSpPr/>
            <p:nvPr/>
          </p:nvSpPr>
          <p:spPr>
            <a:xfrm>
              <a:off x="3435806" y="3074535"/>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1" name="rc91"/>
            <p:cNvSpPr/>
            <p:nvPr/>
          </p:nvSpPr>
          <p:spPr>
            <a:xfrm>
              <a:off x="3747331" y="3074535"/>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92" name="rc92"/>
            <p:cNvSpPr/>
            <p:nvPr/>
          </p:nvSpPr>
          <p:spPr>
            <a:xfrm>
              <a:off x="4058856" y="3074535"/>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3" name="rc93"/>
            <p:cNvSpPr/>
            <p:nvPr/>
          </p:nvSpPr>
          <p:spPr>
            <a:xfrm>
              <a:off x="4370381" y="3074535"/>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4" name="rc94"/>
            <p:cNvSpPr/>
            <p:nvPr/>
          </p:nvSpPr>
          <p:spPr>
            <a:xfrm>
              <a:off x="4681906" y="3074535"/>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5" name="rc95"/>
            <p:cNvSpPr/>
            <p:nvPr/>
          </p:nvSpPr>
          <p:spPr>
            <a:xfrm>
              <a:off x="4993431" y="3074535"/>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6" name="rc96"/>
            <p:cNvSpPr/>
            <p:nvPr/>
          </p:nvSpPr>
          <p:spPr>
            <a:xfrm>
              <a:off x="5304957" y="3074535"/>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7" name="rc97"/>
            <p:cNvSpPr/>
            <p:nvPr/>
          </p:nvSpPr>
          <p:spPr>
            <a:xfrm>
              <a:off x="5616482" y="3074535"/>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8" name="rc98"/>
            <p:cNvSpPr/>
            <p:nvPr/>
          </p:nvSpPr>
          <p:spPr>
            <a:xfrm>
              <a:off x="5928007" y="3074535"/>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9" name="rc99"/>
            <p:cNvSpPr/>
            <p:nvPr/>
          </p:nvSpPr>
          <p:spPr>
            <a:xfrm>
              <a:off x="6239532" y="3074535"/>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0" name="rc100"/>
            <p:cNvSpPr/>
            <p:nvPr/>
          </p:nvSpPr>
          <p:spPr>
            <a:xfrm>
              <a:off x="6551057" y="3074535"/>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1" name="rc101"/>
            <p:cNvSpPr/>
            <p:nvPr/>
          </p:nvSpPr>
          <p:spPr>
            <a:xfrm>
              <a:off x="6862582" y="3074535"/>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2" name="rc102"/>
            <p:cNvSpPr/>
            <p:nvPr/>
          </p:nvSpPr>
          <p:spPr>
            <a:xfrm>
              <a:off x="7174107" y="3074535"/>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3" name="rc103"/>
            <p:cNvSpPr/>
            <p:nvPr/>
          </p:nvSpPr>
          <p:spPr>
            <a:xfrm>
              <a:off x="7485632" y="3074535"/>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4" name="rc104"/>
            <p:cNvSpPr/>
            <p:nvPr/>
          </p:nvSpPr>
          <p:spPr>
            <a:xfrm>
              <a:off x="7797157" y="3074535"/>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5" name="rc105"/>
            <p:cNvSpPr/>
            <p:nvPr/>
          </p:nvSpPr>
          <p:spPr>
            <a:xfrm>
              <a:off x="8108683" y="3074535"/>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6" name="rc106"/>
            <p:cNvSpPr/>
            <p:nvPr/>
          </p:nvSpPr>
          <p:spPr>
            <a:xfrm>
              <a:off x="8420208" y="3074535"/>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7" name="rc107"/>
            <p:cNvSpPr/>
            <p:nvPr/>
          </p:nvSpPr>
          <p:spPr>
            <a:xfrm>
              <a:off x="8731733" y="3074535"/>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8" name="rc108"/>
            <p:cNvSpPr/>
            <p:nvPr/>
          </p:nvSpPr>
          <p:spPr>
            <a:xfrm>
              <a:off x="3435806" y="2793734"/>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9" name="rc109"/>
            <p:cNvSpPr/>
            <p:nvPr/>
          </p:nvSpPr>
          <p:spPr>
            <a:xfrm>
              <a:off x="3747331" y="2793734"/>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0" name="rc110"/>
            <p:cNvSpPr/>
            <p:nvPr/>
          </p:nvSpPr>
          <p:spPr>
            <a:xfrm>
              <a:off x="4058856" y="2793734"/>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1" name="rc111"/>
            <p:cNvSpPr/>
            <p:nvPr/>
          </p:nvSpPr>
          <p:spPr>
            <a:xfrm>
              <a:off x="4370381" y="2793734"/>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2" name="rc112"/>
            <p:cNvSpPr/>
            <p:nvPr/>
          </p:nvSpPr>
          <p:spPr>
            <a:xfrm>
              <a:off x="4681906" y="2793734"/>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3" name="rc113"/>
            <p:cNvSpPr/>
            <p:nvPr/>
          </p:nvSpPr>
          <p:spPr>
            <a:xfrm>
              <a:off x="4993431" y="279373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4" name="rc114"/>
            <p:cNvSpPr/>
            <p:nvPr/>
          </p:nvSpPr>
          <p:spPr>
            <a:xfrm>
              <a:off x="5304957" y="2793734"/>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5" name="rc115"/>
            <p:cNvSpPr/>
            <p:nvPr/>
          </p:nvSpPr>
          <p:spPr>
            <a:xfrm>
              <a:off x="5616482" y="2793734"/>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6" name="rc116"/>
            <p:cNvSpPr/>
            <p:nvPr/>
          </p:nvSpPr>
          <p:spPr>
            <a:xfrm>
              <a:off x="5928007" y="2793734"/>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7" name="rc117"/>
            <p:cNvSpPr/>
            <p:nvPr/>
          </p:nvSpPr>
          <p:spPr>
            <a:xfrm>
              <a:off x="6239532" y="2793734"/>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8" name="rc118"/>
            <p:cNvSpPr/>
            <p:nvPr/>
          </p:nvSpPr>
          <p:spPr>
            <a:xfrm>
              <a:off x="6551057" y="2793734"/>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9" name="rc119"/>
            <p:cNvSpPr/>
            <p:nvPr/>
          </p:nvSpPr>
          <p:spPr>
            <a:xfrm>
              <a:off x="6862582" y="2793734"/>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0" name="rc120"/>
            <p:cNvSpPr/>
            <p:nvPr/>
          </p:nvSpPr>
          <p:spPr>
            <a:xfrm>
              <a:off x="7174107" y="2793734"/>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1" name="rc121"/>
            <p:cNvSpPr/>
            <p:nvPr/>
          </p:nvSpPr>
          <p:spPr>
            <a:xfrm>
              <a:off x="7485632" y="2793734"/>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2" name="rc122"/>
            <p:cNvSpPr/>
            <p:nvPr/>
          </p:nvSpPr>
          <p:spPr>
            <a:xfrm>
              <a:off x="7797157" y="2793734"/>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3" name="rc123"/>
            <p:cNvSpPr/>
            <p:nvPr/>
          </p:nvSpPr>
          <p:spPr>
            <a:xfrm>
              <a:off x="8108683" y="2793734"/>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4" name="rc124"/>
            <p:cNvSpPr/>
            <p:nvPr/>
          </p:nvSpPr>
          <p:spPr>
            <a:xfrm>
              <a:off x="8420208" y="2793734"/>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5" name="rc125"/>
            <p:cNvSpPr/>
            <p:nvPr/>
          </p:nvSpPr>
          <p:spPr>
            <a:xfrm>
              <a:off x="8731733" y="2793734"/>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6" name="rc126"/>
            <p:cNvSpPr/>
            <p:nvPr/>
          </p:nvSpPr>
          <p:spPr>
            <a:xfrm>
              <a:off x="6862582" y="3916939"/>
              <a:ext cx="311525"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27" name="rc127"/>
            <p:cNvSpPr/>
            <p:nvPr/>
          </p:nvSpPr>
          <p:spPr>
            <a:xfrm>
              <a:off x="7174107" y="3916939"/>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8" name="rc128"/>
            <p:cNvSpPr/>
            <p:nvPr/>
          </p:nvSpPr>
          <p:spPr>
            <a:xfrm>
              <a:off x="7485632" y="3916939"/>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9" name="rc129"/>
            <p:cNvSpPr/>
            <p:nvPr/>
          </p:nvSpPr>
          <p:spPr>
            <a:xfrm>
              <a:off x="7797157" y="3916939"/>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0" name="rc130"/>
            <p:cNvSpPr/>
            <p:nvPr/>
          </p:nvSpPr>
          <p:spPr>
            <a:xfrm>
              <a:off x="8108683" y="3916939"/>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1" name="rc131"/>
            <p:cNvSpPr/>
            <p:nvPr/>
          </p:nvSpPr>
          <p:spPr>
            <a:xfrm>
              <a:off x="8420208" y="3916939"/>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2" name="rc132"/>
            <p:cNvSpPr/>
            <p:nvPr/>
          </p:nvSpPr>
          <p:spPr>
            <a:xfrm>
              <a:off x="8731733" y="3916939"/>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3" name="rc133"/>
            <p:cNvSpPr/>
            <p:nvPr/>
          </p:nvSpPr>
          <p:spPr>
            <a:xfrm>
              <a:off x="7485632" y="4197740"/>
              <a:ext cx="311525" cy="280801"/>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134" name="rc134"/>
            <p:cNvSpPr/>
            <p:nvPr/>
          </p:nvSpPr>
          <p:spPr>
            <a:xfrm>
              <a:off x="7797157" y="4197740"/>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35" name="rc135"/>
            <p:cNvSpPr/>
            <p:nvPr/>
          </p:nvSpPr>
          <p:spPr>
            <a:xfrm>
              <a:off x="8108683" y="4197740"/>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6" name="rc136"/>
            <p:cNvSpPr/>
            <p:nvPr/>
          </p:nvSpPr>
          <p:spPr>
            <a:xfrm>
              <a:off x="8420208" y="4197740"/>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7" name="rc137"/>
            <p:cNvSpPr/>
            <p:nvPr/>
          </p:nvSpPr>
          <p:spPr>
            <a:xfrm>
              <a:off x="8731733" y="4197740"/>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8" name="rc138"/>
            <p:cNvSpPr/>
            <p:nvPr/>
          </p:nvSpPr>
          <p:spPr>
            <a:xfrm>
              <a:off x="943605" y="4478542"/>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9" name="rc139"/>
            <p:cNvSpPr/>
            <p:nvPr/>
          </p:nvSpPr>
          <p:spPr>
            <a:xfrm>
              <a:off x="1255130" y="4478542"/>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0" name="rc140"/>
            <p:cNvSpPr/>
            <p:nvPr/>
          </p:nvSpPr>
          <p:spPr>
            <a:xfrm>
              <a:off x="1566655" y="4478542"/>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1" name="rc141"/>
            <p:cNvSpPr/>
            <p:nvPr/>
          </p:nvSpPr>
          <p:spPr>
            <a:xfrm>
              <a:off x="1878180" y="4478542"/>
              <a:ext cx="311525"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42" name="rc142"/>
            <p:cNvSpPr/>
            <p:nvPr/>
          </p:nvSpPr>
          <p:spPr>
            <a:xfrm>
              <a:off x="2189705" y="4478542"/>
              <a:ext cx="311525"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43" name="rc143"/>
            <p:cNvSpPr/>
            <p:nvPr/>
          </p:nvSpPr>
          <p:spPr>
            <a:xfrm>
              <a:off x="2501230" y="4478542"/>
              <a:ext cx="311525"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44" name="rc144"/>
            <p:cNvSpPr/>
            <p:nvPr/>
          </p:nvSpPr>
          <p:spPr>
            <a:xfrm>
              <a:off x="2812756" y="4478542"/>
              <a:ext cx="311525"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45" name="rc145"/>
            <p:cNvSpPr/>
            <p:nvPr/>
          </p:nvSpPr>
          <p:spPr>
            <a:xfrm>
              <a:off x="3124281" y="4478542"/>
              <a:ext cx="311525"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46" name="rc146"/>
            <p:cNvSpPr/>
            <p:nvPr/>
          </p:nvSpPr>
          <p:spPr>
            <a:xfrm>
              <a:off x="3435806" y="4478542"/>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7" name="rc147"/>
            <p:cNvSpPr/>
            <p:nvPr/>
          </p:nvSpPr>
          <p:spPr>
            <a:xfrm>
              <a:off x="3747331" y="4478542"/>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8" name="rc148"/>
            <p:cNvSpPr/>
            <p:nvPr/>
          </p:nvSpPr>
          <p:spPr>
            <a:xfrm>
              <a:off x="4058856" y="4478542"/>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9" name="rc149"/>
            <p:cNvSpPr/>
            <p:nvPr/>
          </p:nvSpPr>
          <p:spPr>
            <a:xfrm>
              <a:off x="4370381" y="4478542"/>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0" name="rc150"/>
            <p:cNvSpPr/>
            <p:nvPr/>
          </p:nvSpPr>
          <p:spPr>
            <a:xfrm>
              <a:off x="4681906" y="4478542"/>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1" name="rc151"/>
            <p:cNvSpPr/>
            <p:nvPr/>
          </p:nvSpPr>
          <p:spPr>
            <a:xfrm>
              <a:off x="4993431" y="4478542"/>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2" name="rc152"/>
            <p:cNvSpPr/>
            <p:nvPr/>
          </p:nvSpPr>
          <p:spPr>
            <a:xfrm>
              <a:off x="5304957" y="4478542"/>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3" name="rc153"/>
            <p:cNvSpPr/>
            <p:nvPr/>
          </p:nvSpPr>
          <p:spPr>
            <a:xfrm>
              <a:off x="5616482" y="4478542"/>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4" name="rc154"/>
            <p:cNvSpPr/>
            <p:nvPr/>
          </p:nvSpPr>
          <p:spPr>
            <a:xfrm>
              <a:off x="5928007" y="4478542"/>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5" name="rc155"/>
            <p:cNvSpPr/>
            <p:nvPr/>
          </p:nvSpPr>
          <p:spPr>
            <a:xfrm>
              <a:off x="6239532" y="4478542"/>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6" name="rc156"/>
            <p:cNvSpPr/>
            <p:nvPr/>
          </p:nvSpPr>
          <p:spPr>
            <a:xfrm>
              <a:off x="6551057" y="4478542"/>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7" name="rc157"/>
            <p:cNvSpPr/>
            <p:nvPr/>
          </p:nvSpPr>
          <p:spPr>
            <a:xfrm>
              <a:off x="6862582" y="4478542"/>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8" name="rc158"/>
            <p:cNvSpPr/>
            <p:nvPr/>
          </p:nvSpPr>
          <p:spPr>
            <a:xfrm>
              <a:off x="7174107" y="4478542"/>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9" name="rc159"/>
            <p:cNvSpPr/>
            <p:nvPr/>
          </p:nvSpPr>
          <p:spPr>
            <a:xfrm>
              <a:off x="7485632" y="4478542"/>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0" name="rc160"/>
            <p:cNvSpPr/>
            <p:nvPr/>
          </p:nvSpPr>
          <p:spPr>
            <a:xfrm>
              <a:off x="7797157" y="4478542"/>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1" name="rc161"/>
            <p:cNvSpPr/>
            <p:nvPr/>
          </p:nvSpPr>
          <p:spPr>
            <a:xfrm>
              <a:off x="8108683" y="4478542"/>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2" name="rc162"/>
            <p:cNvSpPr/>
            <p:nvPr/>
          </p:nvSpPr>
          <p:spPr>
            <a:xfrm>
              <a:off x="8420208" y="4478542"/>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3" name="rc163"/>
            <p:cNvSpPr/>
            <p:nvPr/>
          </p:nvSpPr>
          <p:spPr>
            <a:xfrm>
              <a:off x="8731733" y="4478542"/>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4" name="rc164"/>
            <p:cNvSpPr/>
            <p:nvPr/>
          </p:nvSpPr>
          <p:spPr>
            <a:xfrm>
              <a:off x="5928007" y="5040144"/>
              <a:ext cx="311525"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65" name="rc165"/>
            <p:cNvSpPr/>
            <p:nvPr/>
          </p:nvSpPr>
          <p:spPr>
            <a:xfrm>
              <a:off x="6239532" y="5040144"/>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66" name="rc166"/>
            <p:cNvSpPr/>
            <p:nvPr/>
          </p:nvSpPr>
          <p:spPr>
            <a:xfrm>
              <a:off x="6551057" y="5040144"/>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67" name="rc167"/>
            <p:cNvSpPr/>
            <p:nvPr/>
          </p:nvSpPr>
          <p:spPr>
            <a:xfrm>
              <a:off x="6862582" y="5040144"/>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8" name="rc168"/>
            <p:cNvSpPr/>
            <p:nvPr/>
          </p:nvSpPr>
          <p:spPr>
            <a:xfrm>
              <a:off x="7174107" y="5040144"/>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69" name="rc169"/>
            <p:cNvSpPr/>
            <p:nvPr/>
          </p:nvSpPr>
          <p:spPr>
            <a:xfrm>
              <a:off x="7485632" y="5040144"/>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0" name="rc170"/>
            <p:cNvSpPr/>
            <p:nvPr/>
          </p:nvSpPr>
          <p:spPr>
            <a:xfrm>
              <a:off x="7797157" y="5040144"/>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71" name="rc171"/>
            <p:cNvSpPr/>
            <p:nvPr/>
          </p:nvSpPr>
          <p:spPr>
            <a:xfrm>
              <a:off x="8108683" y="5040144"/>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72" name="rc172"/>
            <p:cNvSpPr/>
            <p:nvPr/>
          </p:nvSpPr>
          <p:spPr>
            <a:xfrm>
              <a:off x="8420208" y="5040144"/>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3" name="rc173"/>
            <p:cNvSpPr/>
            <p:nvPr/>
          </p:nvSpPr>
          <p:spPr>
            <a:xfrm>
              <a:off x="8731733" y="5040144"/>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4" name="rc174"/>
            <p:cNvSpPr/>
            <p:nvPr/>
          </p:nvSpPr>
          <p:spPr>
            <a:xfrm>
              <a:off x="4681906" y="3355336"/>
              <a:ext cx="311525" cy="280801"/>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75" name="rc175"/>
            <p:cNvSpPr/>
            <p:nvPr/>
          </p:nvSpPr>
          <p:spPr>
            <a:xfrm>
              <a:off x="4993431" y="3355336"/>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6" name="rc176"/>
            <p:cNvSpPr/>
            <p:nvPr/>
          </p:nvSpPr>
          <p:spPr>
            <a:xfrm>
              <a:off x="5304957" y="3355336"/>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7" name="rc177"/>
            <p:cNvSpPr/>
            <p:nvPr/>
          </p:nvSpPr>
          <p:spPr>
            <a:xfrm>
              <a:off x="5616482" y="3355336"/>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8" name="rc178"/>
            <p:cNvSpPr/>
            <p:nvPr/>
          </p:nvSpPr>
          <p:spPr>
            <a:xfrm>
              <a:off x="5928007" y="3355336"/>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9" name="rc179"/>
            <p:cNvSpPr/>
            <p:nvPr/>
          </p:nvSpPr>
          <p:spPr>
            <a:xfrm>
              <a:off x="6239532" y="3355336"/>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0" name="rc180"/>
            <p:cNvSpPr/>
            <p:nvPr/>
          </p:nvSpPr>
          <p:spPr>
            <a:xfrm>
              <a:off x="6551057" y="3355336"/>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1" name="rc181"/>
            <p:cNvSpPr/>
            <p:nvPr/>
          </p:nvSpPr>
          <p:spPr>
            <a:xfrm>
              <a:off x="6862582" y="3355336"/>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2" name="rc182"/>
            <p:cNvSpPr/>
            <p:nvPr/>
          </p:nvSpPr>
          <p:spPr>
            <a:xfrm>
              <a:off x="7174107" y="3355336"/>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3" name="rc183"/>
            <p:cNvSpPr/>
            <p:nvPr/>
          </p:nvSpPr>
          <p:spPr>
            <a:xfrm>
              <a:off x="7485632" y="3355336"/>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4" name="rc184"/>
            <p:cNvSpPr/>
            <p:nvPr/>
          </p:nvSpPr>
          <p:spPr>
            <a:xfrm>
              <a:off x="7797157" y="3355336"/>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5" name="rc185"/>
            <p:cNvSpPr/>
            <p:nvPr/>
          </p:nvSpPr>
          <p:spPr>
            <a:xfrm>
              <a:off x="8108683" y="3355336"/>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6" name="rc186"/>
            <p:cNvSpPr/>
            <p:nvPr/>
          </p:nvSpPr>
          <p:spPr>
            <a:xfrm>
              <a:off x="8420208" y="3355336"/>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7" name="rc187"/>
            <p:cNvSpPr/>
            <p:nvPr/>
          </p:nvSpPr>
          <p:spPr>
            <a:xfrm>
              <a:off x="8731733" y="3355336"/>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8" name="rc188"/>
            <p:cNvSpPr/>
            <p:nvPr/>
          </p:nvSpPr>
          <p:spPr>
            <a:xfrm>
              <a:off x="5928007" y="4759343"/>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9" name="rc189"/>
            <p:cNvSpPr/>
            <p:nvPr/>
          </p:nvSpPr>
          <p:spPr>
            <a:xfrm>
              <a:off x="6239532" y="475934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0" name="rc190"/>
            <p:cNvSpPr/>
            <p:nvPr/>
          </p:nvSpPr>
          <p:spPr>
            <a:xfrm>
              <a:off x="6551057" y="4759343"/>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1" name="rc191"/>
            <p:cNvSpPr/>
            <p:nvPr/>
          </p:nvSpPr>
          <p:spPr>
            <a:xfrm>
              <a:off x="6862582" y="4759343"/>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2" name="rc192"/>
            <p:cNvSpPr/>
            <p:nvPr/>
          </p:nvSpPr>
          <p:spPr>
            <a:xfrm>
              <a:off x="7174107" y="4759343"/>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3" name="rc193"/>
            <p:cNvSpPr/>
            <p:nvPr/>
          </p:nvSpPr>
          <p:spPr>
            <a:xfrm>
              <a:off x="7485632" y="4759343"/>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4" name="rc194"/>
            <p:cNvSpPr/>
            <p:nvPr/>
          </p:nvSpPr>
          <p:spPr>
            <a:xfrm>
              <a:off x="7797157" y="475934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5" name="rc195"/>
            <p:cNvSpPr/>
            <p:nvPr/>
          </p:nvSpPr>
          <p:spPr>
            <a:xfrm>
              <a:off x="8108683" y="475934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6" name="rc196"/>
            <p:cNvSpPr/>
            <p:nvPr/>
          </p:nvSpPr>
          <p:spPr>
            <a:xfrm>
              <a:off x="8420208" y="475934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7" name="rc197"/>
            <p:cNvSpPr/>
            <p:nvPr/>
          </p:nvSpPr>
          <p:spPr>
            <a:xfrm>
              <a:off x="8731733" y="475934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8" name="rc198"/>
            <p:cNvSpPr/>
            <p:nvPr/>
          </p:nvSpPr>
          <p:spPr>
            <a:xfrm>
              <a:off x="5304957" y="3636138"/>
              <a:ext cx="311525" cy="28080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99" name="rc199"/>
            <p:cNvSpPr/>
            <p:nvPr/>
          </p:nvSpPr>
          <p:spPr>
            <a:xfrm>
              <a:off x="5616482" y="3636138"/>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0" name="rc200"/>
            <p:cNvSpPr/>
            <p:nvPr/>
          </p:nvSpPr>
          <p:spPr>
            <a:xfrm>
              <a:off x="5928007" y="3636138"/>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1" name="rc201"/>
            <p:cNvSpPr/>
            <p:nvPr/>
          </p:nvSpPr>
          <p:spPr>
            <a:xfrm>
              <a:off x="6239532" y="3636138"/>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2" name="rc202"/>
            <p:cNvSpPr/>
            <p:nvPr/>
          </p:nvSpPr>
          <p:spPr>
            <a:xfrm>
              <a:off x="6551057" y="3636138"/>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3" name="rc203"/>
            <p:cNvSpPr/>
            <p:nvPr/>
          </p:nvSpPr>
          <p:spPr>
            <a:xfrm>
              <a:off x="6862582" y="3636138"/>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4" name="rc204"/>
            <p:cNvSpPr/>
            <p:nvPr/>
          </p:nvSpPr>
          <p:spPr>
            <a:xfrm>
              <a:off x="7174107" y="3636138"/>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5" name="rc205"/>
            <p:cNvSpPr/>
            <p:nvPr/>
          </p:nvSpPr>
          <p:spPr>
            <a:xfrm>
              <a:off x="7485632" y="3636138"/>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6" name="rc206"/>
            <p:cNvSpPr/>
            <p:nvPr/>
          </p:nvSpPr>
          <p:spPr>
            <a:xfrm>
              <a:off x="7797157" y="3636138"/>
              <a:ext cx="311525" cy="280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07" name="rc207"/>
            <p:cNvSpPr/>
            <p:nvPr/>
          </p:nvSpPr>
          <p:spPr>
            <a:xfrm>
              <a:off x="8108683" y="3636138"/>
              <a:ext cx="311525" cy="280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08" name="rc208"/>
            <p:cNvSpPr/>
            <p:nvPr/>
          </p:nvSpPr>
          <p:spPr>
            <a:xfrm>
              <a:off x="8420208" y="3636138"/>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9" name="rc209"/>
            <p:cNvSpPr/>
            <p:nvPr/>
          </p:nvSpPr>
          <p:spPr>
            <a:xfrm>
              <a:off x="8731733" y="3636138"/>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0" name="rc210"/>
            <p:cNvSpPr/>
            <p:nvPr/>
          </p:nvSpPr>
          <p:spPr>
            <a:xfrm>
              <a:off x="6862582" y="5320945"/>
              <a:ext cx="311525"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11" name="rc211"/>
            <p:cNvSpPr/>
            <p:nvPr/>
          </p:nvSpPr>
          <p:spPr>
            <a:xfrm>
              <a:off x="7485632" y="5320945"/>
              <a:ext cx="311525" cy="280801"/>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12" name="rc212"/>
            <p:cNvSpPr/>
            <p:nvPr/>
          </p:nvSpPr>
          <p:spPr>
            <a:xfrm>
              <a:off x="7797157" y="5320945"/>
              <a:ext cx="311525" cy="280801"/>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13" name="rc213"/>
            <p:cNvSpPr/>
            <p:nvPr/>
          </p:nvSpPr>
          <p:spPr>
            <a:xfrm>
              <a:off x="8108683" y="5320945"/>
              <a:ext cx="311525" cy="280801"/>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214" name="rc214"/>
            <p:cNvSpPr/>
            <p:nvPr/>
          </p:nvSpPr>
          <p:spPr>
            <a:xfrm>
              <a:off x="8420208" y="5320945"/>
              <a:ext cx="311525"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15" name="rc215"/>
            <p:cNvSpPr/>
            <p:nvPr/>
          </p:nvSpPr>
          <p:spPr>
            <a:xfrm>
              <a:off x="8731733" y="5320945"/>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6" name="tx216"/>
            <p:cNvSpPr/>
            <p:nvPr/>
          </p:nvSpPr>
          <p:spPr>
            <a:xfrm>
              <a:off x="103907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17" name="tx217"/>
            <p:cNvSpPr/>
            <p:nvPr/>
          </p:nvSpPr>
          <p:spPr>
            <a:xfrm>
              <a:off x="135060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18" name="tx218"/>
            <p:cNvSpPr/>
            <p:nvPr/>
          </p:nvSpPr>
          <p:spPr>
            <a:xfrm>
              <a:off x="16621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19" name="tx219"/>
            <p:cNvSpPr/>
            <p:nvPr/>
          </p:nvSpPr>
          <p:spPr>
            <a:xfrm>
              <a:off x="197365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20" name="tx220"/>
            <p:cNvSpPr/>
            <p:nvPr/>
          </p:nvSpPr>
          <p:spPr>
            <a:xfrm>
              <a:off x="228517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21" name="tx221"/>
            <p:cNvSpPr/>
            <p:nvPr/>
          </p:nvSpPr>
          <p:spPr>
            <a:xfrm>
              <a:off x="2575610"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22" name="tx222"/>
            <p:cNvSpPr/>
            <p:nvPr/>
          </p:nvSpPr>
          <p:spPr>
            <a:xfrm>
              <a:off x="29082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23" name="tx223"/>
            <p:cNvSpPr/>
            <p:nvPr/>
          </p:nvSpPr>
          <p:spPr>
            <a:xfrm>
              <a:off x="321975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24" name="tx224"/>
            <p:cNvSpPr/>
            <p:nvPr/>
          </p:nvSpPr>
          <p:spPr>
            <a:xfrm>
              <a:off x="3510185"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25" name="tx225"/>
            <p:cNvSpPr/>
            <p:nvPr/>
          </p:nvSpPr>
          <p:spPr>
            <a:xfrm>
              <a:off x="3821710"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26" name="tx226"/>
            <p:cNvSpPr/>
            <p:nvPr/>
          </p:nvSpPr>
          <p:spPr>
            <a:xfrm>
              <a:off x="4133235"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7" name="tx227"/>
            <p:cNvSpPr/>
            <p:nvPr/>
          </p:nvSpPr>
          <p:spPr>
            <a:xfrm>
              <a:off x="4444761"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8" name="tx228"/>
            <p:cNvSpPr/>
            <p:nvPr/>
          </p:nvSpPr>
          <p:spPr>
            <a:xfrm>
              <a:off x="4756286"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9" name="tx229"/>
            <p:cNvSpPr/>
            <p:nvPr/>
          </p:nvSpPr>
          <p:spPr>
            <a:xfrm>
              <a:off x="508890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0" name="tx230"/>
            <p:cNvSpPr/>
            <p:nvPr/>
          </p:nvSpPr>
          <p:spPr>
            <a:xfrm>
              <a:off x="540042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1" name="tx231"/>
            <p:cNvSpPr/>
            <p:nvPr/>
          </p:nvSpPr>
          <p:spPr>
            <a:xfrm>
              <a:off x="5690861"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32" name="tx232"/>
            <p:cNvSpPr/>
            <p:nvPr/>
          </p:nvSpPr>
          <p:spPr>
            <a:xfrm>
              <a:off x="6002386"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3" name="tx233"/>
            <p:cNvSpPr/>
            <p:nvPr/>
          </p:nvSpPr>
          <p:spPr>
            <a:xfrm>
              <a:off x="63350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4" name="tx234"/>
            <p:cNvSpPr/>
            <p:nvPr/>
          </p:nvSpPr>
          <p:spPr>
            <a:xfrm>
              <a:off x="664653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5" name="tx235"/>
            <p:cNvSpPr/>
            <p:nvPr/>
          </p:nvSpPr>
          <p:spPr>
            <a:xfrm>
              <a:off x="695805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6" name="tx236"/>
            <p:cNvSpPr/>
            <p:nvPr/>
          </p:nvSpPr>
          <p:spPr>
            <a:xfrm>
              <a:off x="72695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37" name="tx237"/>
            <p:cNvSpPr/>
            <p:nvPr/>
          </p:nvSpPr>
          <p:spPr>
            <a:xfrm>
              <a:off x="75811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38" name="tx238"/>
            <p:cNvSpPr/>
            <p:nvPr/>
          </p:nvSpPr>
          <p:spPr>
            <a:xfrm>
              <a:off x="789263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9" name="tx239"/>
            <p:cNvSpPr/>
            <p:nvPr/>
          </p:nvSpPr>
          <p:spPr>
            <a:xfrm>
              <a:off x="820415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0" name="tx240"/>
            <p:cNvSpPr/>
            <p:nvPr/>
          </p:nvSpPr>
          <p:spPr>
            <a:xfrm>
              <a:off x="851568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1" name="tx241"/>
            <p:cNvSpPr/>
            <p:nvPr/>
          </p:nvSpPr>
          <p:spPr>
            <a:xfrm>
              <a:off x="882720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2" name="tx242"/>
            <p:cNvSpPr/>
            <p:nvPr/>
          </p:nvSpPr>
          <p:spPr>
            <a:xfrm>
              <a:off x="103907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43" name="tx243"/>
            <p:cNvSpPr/>
            <p:nvPr/>
          </p:nvSpPr>
          <p:spPr>
            <a:xfrm>
              <a:off x="1350603"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44" name="tx244"/>
            <p:cNvSpPr/>
            <p:nvPr/>
          </p:nvSpPr>
          <p:spPr>
            <a:xfrm>
              <a:off x="16621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45" name="tx245"/>
            <p:cNvSpPr/>
            <p:nvPr/>
          </p:nvSpPr>
          <p:spPr>
            <a:xfrm>
              <a:off x="197365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46" name="tx246"/>
            <p:cNvSpPr/>
            <p:nvPr/>
          </p:nvSpPr>
          <p:spPr>
            <a:xfrm>
              <a:off x="2285178" y="233473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47" name="tx247"/>
            <p:cNvSpPr/>
            <p:nvPr/>
          </p:nvSpPr>
          <p:spPr>
            <a:xfrm>
              <a:off x="2575610"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48" name="tx248"/>
            <p:cNvSpPr/>
            <p:nvPr/>
          </p:nvSpPr>
          <p:spPr>
            <a:xfrm>
              <a:off x="2887135" y="233103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49" name="tx249"/>
            <p:cNvSpPr/>
            <p:nvPr/>
          </p:nvSpPr>
          <p:spPr>
            <a:xfrm>
              <a:off x="3198660"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50" name="tx250"/>
            <p:cNvSpPr/>
            <p:nvPr/>
          </p:nvSpPr>
          <p:spPr>
            <a:xfrm>
              <a:off x="3510185"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51" name="tx251"/>
            <p:cNvSpPr/>
            <p:nvPr/>
          </p:nvSpPr>
          <p:spPr>
            <a:xfrm>
              <a:off x="384280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52" name="tx252"/>
            <p:cNvSpPr/>
            <p:nvPr/>
          </p:nvSpPr>
          <p:spPr>
            <a:xfrm>
              <a:off x="4133235"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3" name="tx253"/>
            <p:cNvSpPr/>
            <p:nvPr/>
          </p:nvSpPr>
          <p:spPr>
            <a:xfrm>
              <a:off x="4444761"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4" name="tx254"/>
            <p:cNvSpPr/>
            <p:nvPr/>
          </p:nvSpPr>
          <p:spPr>
            <a:xfrm>
              <a:off x="477737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5" name="tx255"/>
            <p:cNvSpPr/>
            <p:nvPr/>
          </p:nvSpPr>
          <p:spPr>
            <a:xfrm>
              <a:off x="5067811"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6" name="tx256"/>
            <p:cNvSpPr/>
            <p:nvPr/>
          </p:nvSpPr>
          <p:spPr>
            <a:xfrm>
              <a:off x="5379336"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7" name="tx257"/>
            <p:cNvSpPr/>
            <p:nvPr/>
          </p:nvSpPr>
          <p:spPr>
            <a:xfrm>
              <a:off x="57119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8" name="tx258"/>
            <p:cNvSpPr/>
            <p:nvPr/>
          </p:nvSpPr>
          <p:spPr>
            <a:xfrm>
              <a:off x="60234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9" name="tx259"/>
            <p:cNvSpPr/>
            <p:nvPr/>
          </p:nvSpPr>
          <p:spPr>
            <a:xfrm>
              <a:off x="63350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0" name="tx260"/>
            <p:cNvSpPr/>
            <p:nvPr/>
          </p:nvSpPr>
          <p:spPr>
            <a:xfrm>
              <a:off x="664653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1" name="tx261"/>
            <p:cNvSpPr/>
            <p:nvPr/>
          </p:nvSpPr>
          <p:spPr>
            <a:xfrm>
              <a:off x="69580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2" name="tx262"/>
            <p:cNvSpPr/>
            <p:nvPr/>
          </p:nvSpPr>
          <p:spPr>
            <a:xfrm>
              <a:off x="7269580"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3" name="tx263"/>
            <p:cNvSpPr/>
            <p:nvPr/>
          </p:nvSpPr>
          <p:spPr>
            <a:xfrm>
              <a:off x="7581105"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4" name="tx264"/>
            <p:cNvSpPr/>
            <p:nvPr/>
          </p:nvSpPr>
          <p:spPr>
            <a:xfrm>
              <a:off x="7892630"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5" name="tx265"/>
            <p:cNvSpPr/>
            <p:nvPr/>
          </p:nvSpPr>
          <p:spPr>
            <a:xfrm>
              <a:off x="8204155"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6" name="tx266"/>
            <p:cNvSpPr/>
            <p:nvPr/>
          </p:nvSpPr>
          <p:spPr>
            <a:xfrm>
              <a:off x="8515681"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7" name="tx267"/>
            <p:cNvSpPr/>
            <p:nvPr/>
          </p:nvSpPr>
          <p:spPr>
            <a:xfrm>
              <a:off x="8827206"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8" name="tx268"/>
            <p:cNvSpPr/>
            <p:nvPr/>
          </p:nvSpPr>
          <p:spPr>
            <a:xfrm>
              <a:off x="103907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69" name="tx269"/>
            <p:cNvSpPr/>
            <p:nvPr/>
          </p:nvSpPr>
          <p:spPr>
            <a:xfrm>
              <a:off x="1350603" y="26142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70" name="tx270"/>
            <p:cNvSpPr/>
            <p:nvPr/>
          </p:nvSpPr>
          <p:spPr>
            <a:xfrm>
              <a:off x="1662128" y="26142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71" name="tx271"/>
            <p:cNvSpPr/>
            <p:nvPr/>
          </p:nvSpPr>
          <p:spPr>
            <a:xfrm>
              <a:off x="197365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72" name="tx272"/>
            <p:cNvSpPr/>
            <p:nvPr/>
          </p:nvSpPr>
          <p:spPr>
            <a:xfrm>
              <a:off x="228517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73" name="tx273"/>
            <p:cNvSpPr/>
            <p:nvPr/>
          </p:nvSpPr>
          <p:spPr>
            <a:xfrm>
              <a:off x="2575610"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74" name="tx274"/>
            <p:cNvSpPr/>
            <p:nvPr/>
          </p:nvSpPr>
          <p:spPr>
            <a:xfrm>
              <a:off x="2887135"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75" name="tx275"/>
            <p:cNvSpPr/>
            <p:nvPr/>
          </p:nvSpPr>
          <p:spPr>
            <a:xfrm>
              <a:off x="3198660" y="261183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76" name="tx276"/>
            <p:cNvSpPr/>
            <p:nvPr/>
          </p:nvSpPr>
          <p:spPr>
            <a:xfrm>
              <a:off x="3510185"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77" name="tx277"/>
            <p:cNvSpPr/>
            <p:nvPr/>
          </p:nvSpPr>
          <p:spPr>
            <a:xfrm>
              <a:off x="3842804"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78" name="tx278"/>
            <p:cNvSpPr/>
            <p:nvPr/>
          </p:nvSpPr>
          <p:spPr>
            <a:xfrm>
              <a:off x="4133235"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79" name="tx279"/>
            <p:cNvSpPr/>
            <p:nvPr/>
          </p:nvSpPr>
          <p:spPr>
            <a:xfrm>
              <a:off x="4444761" y="261183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0" name="tx280"/>
            <p:cNvSpPr/>
            <p:nvPr/>
          </p:nvSpPr>
          <p:spPr>
            <a:xfrm>
              <a:off x="477737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1" name="tx281"/>
            <p:cNvSpPr/>
            <p:nvPr/>
          </p:nvSpPr>
          <p:spPr>
            <a:xfrm>
              <a:off x="5067811"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2" name="tx282"/>
            <p:cNvSpPr/>
            <p:nvPr/>
          </p:nvSpPr>
          <p:spPr>
            <a:xfrm>
              <a:off x="5379336"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3" name="tx283"/>
            <p:cNvSpPr/>
            <p:nvPr/>
          </p:nvSpPr>
          <p:spPr>
            <a:xfrm>
              <a:off x="57119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84" name="tx284"/>
            <p:cNvSpPr/>
            <p:nvPr/>
          </p:nvSpPr>
          <p:spPr>
            <a:xfrm>
              <a:off x="60234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5" name="tx285"/>
            <p:cNvSpPr/>
            <p:nvPr/>
          </p:nvSpPr>
          <p:spPr>
            <a:xfrm>
              <a:off x="63350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86" name="tx286"/>
            <p:cNvSpPr/>
            <p:nvPr/>
          </p:nvSpPr>
          <p:spPr>
            <a:xfrm>
              <a:off x="664653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87" name="tx287"/>
            <p:cNvSpPr/>
            <p:nvPr/>
          </p:nvSpPr>
          <p:spPr>
            <a:xfrm>
              <a:off x="69580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8" name="tx288"/>
            <p:cNvSpPr/>
            <p:nvPr/>
          </p:nvSpPr>
          <p:spPr>
            <a:xfrm>
              <a:off x="72695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89" name="tx289"/>
            <p:cNvSpPr/>
            <p:nvPr/>
          </p:nvSpPr>
          <p:spPr>
            <a:xfrm>
              <a:off x="75811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90" name="tx290"/>
            <p:cNvSpPr/>
            <p:nvPr/>
          </p:nvSpPr>
          <p:spPr>
            <a:xfrm>
              <a:off x="789263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1" name="tx291"/>
            <p:cNvSpPr/>
            <p:nvPr/>
          </p:nvSpPr>
          <p:spPr>
            <a:xfrm>
              <a:off x="82041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2" name="tx292"/>
            <p:cNvSpPr/>
            <p:nvPr/>
          </p:nvSpPr>
          <p:spPr>
            <a:xfrm>
              <a:off x="851568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3" name="tx293"/>
            <p:cNvSpPr/>
            <p:nvPr/>
          </p:nvSpPr>
          <p:spPr>
            <a:xfrm>
              <a:off x="882720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4" name="tx294"/>
            <p:cNvSpPr/>
            <p:nvPr/>
          </p:nvSpPr>
          <p:spPr>
            <a:xfrm>
              <a:off x="103907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95" name="tx295"/>
            <p:cNvSpPr/>
            <p:nvPr/>
          </p:nvSpPr>
          <p:spPr>
            <a:xfrm>
              <a:off x="135060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96" name="tx296"/>
            <p:cNvSpPr/>
            <p:nvPr/>
          </p:nvSpPr>
          <p:spPr>
            <a:xfrm>
              <a:off x="1662128"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97" name="tx297"/>
            <p:cNvSpPr/>
            <p:nvPr/>
          </p:nvSpPr>
          <p:spPr>
            <a:xfrm>
              <a:off x="197365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98" name="tx298"/>
            <p:cNvSpPr/>
            <p:nvPr/>
          </p:nvSpPr>
          <p:spPr>
            <a:xfrm>
              <a:off x="228517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99" name="tx299"/>
            <p:cNvSpPr/>
            <p:nvPr/>
          </p:nvSpPr>
          <p:spPr>
            <a:xfrm>
              <a:off x="2575610"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00" name="tx300"/>
            <p:cNvSpPr/>
            <p:nvPr/>
          </p:nvSpPr>
          <p:spPr>
            <a:xfrm>
              <a:off x="2887135"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01" name="tx301"/>
            <p:cNvSpPr/>
            <p:nvPr/>
          </p:nvSpPr>
          <p:spPr>
            <a:xfrm>
              <a:off x="3198660" y="317481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02" name="tx302"/>
            <p:cNvSpPr/>
            <p:nvPr/>
          </p:nvSpPr>
          <p:spPr>
            <a:xfrm>
              <a:off x="3510185"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03" name="tx303"/>
            <p:cNvSpPr/>
            <p:nvPr/>
          </p:nvSpPr>
          <p:spPr>
            <a:xfrm>
              <a:off x="3842804"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04" name="tx304"/>
            <p:cNvSpPr/>
            <p:nvPr/>
          </p:nvSpPr>
          <p:spPr>
            <a:xfrm>
              <a:off x="4133235"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5" name="tx305"/>
            <p:cNvSpPr/>
            <p:nvPr/>
          </p:nvSpPr>
          <p:spPr>
            <a:xfrm>
              <a:off x="4444761"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6" name="tx306"/>
            <p:cNvSpPr/>
            <p:nvPr/>
          </p:nvSpPr>
          <p:spPr>
            <a:xfrm>
              <a:off x="477737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7" name="tx307"/>
            <p:cNvSpPr/>
            <p:nvPr/>
          </p:nvSpPr>
          <p:spPr>
            <a:xfrm>
              <a:off x="5067811"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8" name="tx308"/>
            <p:cNvSpPr/>
            <p:nvPr/>
          </p:nvSpPr>
          <p:spPr>
            <a:xfrm>
              <a:off x="5379336"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9" name="tx309"/>
            <p:cNvSpPr/>
            <p:nvPr/>
          </p:nvSpPr>
          <p:spPr>
            <a:xfrm>
              <a:off x="571195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10" name="tx310"/>
            <p:cNvSpPr/>
            <p:nvPr/>
          </p:nvSpPr>
          <p:spPr>
            <a:xfrm>
              <a:off x="60234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1" name="tx311"/>
            <p:cNvSpPr/>
            <p:nvPr/>
          </p:nvSpPr>
          <p:spPr>
            <a:xfrm>
              <a:off x="63350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2" name="tx312"/>
            <p:cNvSpPr/>
            <p:nvPr/>
          </p:nvSpPr>
          <p:spPr>
            <a:xfrm>
              <a:off x="664653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3" name="tx313"/>
            <p:cNvSpPr/>
            <p:nvPr/>
          </p:nvSpPr>
          <p:spPr>
            <a:xfrm>
              <a:off x="695805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4" name="tx314"/>
            <p:cNvSpPr/>
            <p:nvPr/>
          </p:nvSpPr>
          <p:spPr>
            <a:xfrm>
              <a:off x="72695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15" name="tx315"/>
            <p:cNvSpPr/>
            <p:nvPr/>
          </p:nvSpPr>
          <p:spPr>
            <a:xfrm>
              <a:off x="75811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6" name="tx316"/>
            <p:cNvSpPr/>
            <p:nvPr/>
          </p:nvSpPr>
          <p:spPr>
            <a:xfrm>
              <a:off x="789263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7" name="tx317"/>
            <p:cNvSpPr/>
            <p:nvPr/>
          </p:nvSpPr>
          <p:spPr>
            <a:xfrm>
              <a:off x="820415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8" name="tx318"/>
            <p:cNvSpPr/>
            <p:nvPr/>
          </p:nvSpPr>
          <p:spPr>
            <a:xfrm>
              <a:off x="851568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9" name="tx319"/>
            <p:cNvSpPr/>
            <p:nvPr/>
          </p:nvSpPr>
          <p:spPr>
            <a:xfrm>
              <a:off x="882720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0" name="tx320"/>
            <p:cNvSpPr/>
            <p:nvPr/>
          </p:nvSpPr>
          <p:spPr>
            <a:xfrm>
              <a:off x="3510185"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21" name="tx321"/>
            <p:cNvSpPr/>
            <p:nvPr/>
          </p:nvSpPr>
          <p:spPr>
            <a:xfrm>
              <a:off x="3821710" y="289263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22" name="tx322"/>
            <p:cNvSpPr/>
            <p:nvPr/>
          </p:nvSpPr>
          <p:spPr>
            <a:xfrm>
              <a:off x="4133235"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3" name="tx323"/>
            <p:cNvSpPr/>
            <p:nvPr/>
          </p:nvSpPr>
          <p:spPr>
            <a:xfrm>
              <a:off x="4444761"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4" name="tx324"/>
            <p:cNvSpPr/>
            <p:nvPr/>
          </p:nvSpPr>
          <p:spPr>
            <a:xfrm>
              <a:off x="477737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5" name="tx325"/>
            <p:cNvSpPr/>
            <p:nvPr/>
          </p:nvSpPr>
          <p:spPr>
            <a:xfrm>
              <a:off x="5067811"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6" name="tx326"/>
            <p:cNvSpPr/>
            <p:nvPr/>
          </p:nvSpPr>
          <p:spPr>
            <a:xfrm>
              <a:off x="5379336"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7" name="tx327"/>
            <p:cNvSpPr/>
            <p:nvPr/>
          </p:nvSpPr>
          <p:spPr>
            <a:xfrm>
              <a:off x="57119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8" name="tx328"/>
            <p:cNvSpPr/>
            <p:nvPr/>
          </p:nvSpPr>
          <p:spPr>
            <a:xfrm>
              <a:off x="60234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9" name="tx329"/>
            <p:cNvSpPr/>
            <p:nvPr/>
          </p:nvSpPr>
          <p:spPr>
            <a:xfrm>
              <a:off x="63350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0" name="tx330"/>
            <p:cNvSpPr/>
            <p:nvPr/>
          </p:nvSpPr>
          <p:spPr>
            <a:xfrm>
              <a:off x="664653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1" name="tx331"/>
            <p:cNvSpPr/>
            <p:nvPr/>
          </p:nvSpPr>
          <p:spPr>
            <a:xfrm>
              <a:off x="69580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2" name="tx332"/>
            <p:cNvSpPr/>
            <p:nvPr/>
          </p:nvSpPr>
          <p:spPr>
            <a:xfrm>
              <a:off x="72695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33" name="tx333"/>
            <p:cNvSpPr/>
            <p:nvPr/>
          </p:nvSpPr>
          <p:spPr>
            <a:xfrm>
              <a:off x="75811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4" name="tx334"/>
            <p:cNvSpPr/>
            <p:nvPr/>
          </p:nvSpPr>
          <p:spPr>
            <a:xfrm>
              <a:off x="789263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5" name="tx335"/>
            <p:cNvSpPr/>
            <p:nvPr/>
          </p:nvSpPr>
          <p:spPr>
            <a:xfrm>
              <a:off x="82041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6" name="tx336"/>
            <p:cNvSpPr/>
            <p:nvPr/>
          </p:nvSpPr>
          <p:spPr>
            <a:xfrm>
              <a:off x="851568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7" name="tx337"/>
            <p:cNvSpPr/>
            <p:nvPr/>
          </p:nvSpPr>
          <p:spPr>
            <a:xfrm>
              <a:off x="882720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8" name="tx338"/>
            <p:cNvSpPr/>
            <p:nvPr/>
          </p:nvSpPr>
          <p:spPr>
            <a:xfrm>
              <a:off x="695805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39" name="tx339"/>
            <p:cNvSpPr/>
            <p:nvPr/>
          </p:nvSpPr>
          <p:spPr>
            <a:xfrm>
              <a:off x="72695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40" name="tx340"/>
            <p:cNvSpPr/>
            <p:nvPr/>
          </p:nvSpPr>
          <p:spPr>
            <a:xfrm>
              <a:off x="758110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1" name="tx341"/>
            <p:cNvSpPr/>
            <p:nvPr/>
          </p:nvSpPr>
          <p:spPr>
            <a:xfrm>
              <a:off x="789263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2" name="tx342"/>
            <p:cNvSpPr/>
            <p:nvPr/>
          </p:nvSpPr>
          <p:spPr>
            <a:xfrm>
              <a:off x="820415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3" name="tx343"/>
            <p:cNvSpPr/>
            <p:nvPr/>
          </p:nvSpPr>
          <p:spPr>
            <a:xfrm>
              <a:off x="8515681"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4" name="tx344"/>
            <p:cNvSpPr/>
            <p:nvPr/>
          </p:nvSpPr>
          <p:spPr>
            <a:xfrm>
              <a:off x="8827206"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5" name="tx345"/>
            <p:cNvSpPr/>
            <p:nvPr/>
          </p:nvSpPr>
          <p:spPr>
            <a:xfrm>
              <a:off x="7892630"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46" name="tx346"/>
            <p:cNvSpPr/>
            <p:nvPr/>
          </p:nvSpPr>
          <p:spPr>
            <a:xfrm>
              <a:off x="820415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7" name="tx347"/>
            <p:cNvSpPr/>
            <p:nvPr/>
          </p:nvSpPr>
          <p:spPr>
            <a:xfrm>
              <a:off x="8515681"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48" name="tx348"/>
            <p:cNvSpPr/>
            <p:nvPr/>
          </p:nvSpPr>
          <p:spPr>
            <a:xfrm>
              <a:off x="8827206"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49" name="tx349"/>
            <p:cNvSpPr/>
            <p:nvPr/>
          </p:nvSpPr>
          <p:spPr>
            <a:xfrm>
              <a:off x="1039078" y="4579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50" name="tx350"/>
            <p:cNvSpPr/>
            <p:nvPr/>
          </p:nvSpPr>
          <p:spPr>
            <a:xfrm>
              <a:off x="1350603"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51" name="tx351"/>
            <p:cNvSpPr/>
            <p:nvPr/>
          </p:nvSpPr>
          <p:spPr>
            <a:xfrm>
              <a:off x="16621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52" name="tx352"/>
            <p:cNvSpPr/>
            <p:nvPr/>
          </p:nvSpPr>
          <p:spPr>
            <a:xfrm>
              <a:off x="197365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53" name="tx353"/>
            <p:cNvSpPr/>
            <p:nvPr/>
          </p:nvSpPr>
          <p:spPr>
            <a:xfrm>
              <a:off x="228517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54" name="tx354"/>
            <p:cNvSpPr/>
            <p:nvPr/>
          </p:nvSpPr>
          <p:spPr>
            <a:xfrm>
              <a:off x="259670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55" name="tx355"/>
            <p:cNvSpPr/>
            <p:nvPr/>
          </p:nvSpPr>
          <p:spPr>
            <a:xfrm>
              <a:off x="29082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56" name="tx356"/>
            <p:cNvSpPr/>
            <p:nvPr/>
          </p:nvSpPr>
          <p:spPr>
            <a:xfrm>
              <a:off x="321975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57" name="tx357"/>
            <p:cNvSpPr/>
            <p:nvPr/>
          </p:nvSpPr>
          <p:spPr>
            <a:xfrm>
              <a:off x="3510185"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58" name="tx358"/>
            <p:cNvSpPr/>
            <p:nvPr/>
          </p:nvSpPr>
          <p:spPr>
            <a:xfrm>
              <a:off x="3821710"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59" name="tx359"/>
            <p:cNvSpPr/>
            <p:nvPr/>
          </p:nvSpPr>
          <p:spPr>
            <a:xfrm>
              <a:off x="4133235"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0" name="tx360"/>
            <p:cNvSpPr/>
            <p:nvPr/>
          </p:nvSpPr>
          <p:spPr>
            <a:xfrm>
              <a:off x="446585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1" name="tx361"/>
            <p:cNvSpPr/>
            <p:nvPr/>
          </p:nvSpPr>
          <p:spPr>
            <a:xfrm>
              <a:off x="477737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2" name="tx362"/>
            <p:cNvSpPr/>
            <p:nvPr/>
          </p:nvSpPr>
          <p:spPr>
            <a:xfrm>
              <a:off x="5088904"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3" name="tx363"/>
            <p:cNvSpPr/>
            <p:nvPr/>
          </p:nvSpPr>
          <p:spPr>
            <a:xfrm>
              <a:off x="540042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4" name="tx364"/>
            <p:cNvSpPr/>
            <p:nvPr/>
          </p:nvSpPr>
          <p:spPr>
            <a:xfrm>
              <a:off x="57119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5" name="tx365"/>
            <p:cNvSpPr/>
            <p:nvPr/>
          </p:nvSpPr>
          <p:spPr>
            <a:xfrm>
              <a:off x="60234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6" name="tx366"/>
            <p:cNvSpPr/>
            <p:nvPr/>
          </p:nvSpPr>
          <p:spPr>
            <a:xfrm>
              <a:off x="63350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7" name="tx367"/>
            <p:cNvSpPr/>
            <p:nvPr/>
          </p:nvSpPr>
          <p:spPr>
            <a:xfrm>
              <a:off x="6625436"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8" name="tx368"/>
            <p:cNvSpPr/>
            <p:nvPr/>
          </p:nvSpPr>
          <p:spPr>
            <a:xfrm>
              <a:off x="6936962"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9" name="tx369"/>
            <p:cNvSpPr/>
            <p:nvPr/>
          </p:nvSpPr>
          <p:spPr>
            <a:xfrm>
              <a:off x="72695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0" name="tx370"/>
            <p:cNvSpPr/>
            <p:nvPr/>
          </p:nvSpPr>
          <p:spPr>
            <a:xfrm>
              <a:off x="75811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1" name="tx371"/>
            <p:cNvSpPr/>
            <p:nvPr/>
          </p:nvSpPr>
          <p:spPr>
            <a:xfrm>
              <a:off x="789263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2" name="tx372"/>
            <p:cNvSpPr/>
            <p:nvPr/>
          </p:nvSpPr>
          <p:spPr>
            <a:xfrm>
              <a:off x="82041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3" name="tx373"/>
            <p:cNvSpPr/>
            <p:nvPr/>
          </p:nvSpPr>
          <p:spPr>
            <a:xfrm>
              <a:off x="851568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4" name="tx374"/>
            <p:cNvSpPr/>
            <p:nvPr/>
          </p:nvSpPr>
          <p:spPr>
            <a:xfrm>
              <a:off x="882720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5" name="tx375"/>
            <p:cNvSpPr/>
            <p:nvPr/>
          </p:nvSpPr>
          <p:spPr>
            <a:xfrm>
              <a:off x="6023480"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76" name="tx376"/>
            <p:cNvSpPr/>
            <p:nvPr/>
          </p:nvSpPr>
          <p:spPr>
            <a:xfrm>
              <a:off x="63350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77" name="tx377"/>
            <p:cNvSpPr/>
            <p:nvPr/>
          </p:nvSpPr>
          <p:spPr>
            <a:xfrm>
              <a:off x="6625436"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78" name="tx378"/>
            <p:cNvSpPr/>
            <p:nvPr/>
          </p:nvSpPr>
          <p:spPr>
            <a:xfrm>
              <a:off x="6936962"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79" name="tx379"/>
            <p:cNvSpPr/>
            <p:nvPr/>
          </p:nvSpPr>
          <p:spPr>
            <a:xfrm>
              <a:off x="7269580" y="514174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80" name="tx380"/>
            <p:cNvSpPr/>
            <p:nvPr/>
          </p:nvSpPr>
          <p:spPr>
            <a:xfrm>
              <a:off x="75811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81" name="tx381"/>
            <p:cNvSpPr/>
            <p:nvPr/>
          </p:nvSpPr>
          <p:spPr>
            <a:xfrm>
              <a:off x="7892630" y="514275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82" name="tx382"/>
            <p:cNvSpPr/>
            <p:nvPr/>
          </p:nvSpPr>
          <p:spPr>
            <a:xfrm>
              <a:off x="8204155" y="514275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83" name="tx383"/>
            <p:cNvSpPr/>
            <p:nvPr/>
          </p:nvSpPr>
          <p:spPr>
            <a:xfrm>
              <a:off x="851568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84" name="tx384"/>
            <p:cNvSpPr/>
            <p:nvPr/>
          </p:nvSpPr>
          <p:spPr>
            <a:xfrm>
              <a:off x="882720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85" name="tx385"/>
            <p:cNvSpPr/>
            <p:nvPr/>
          </p:nvSpPr>
          <p:spPr>
            <a:xfrm>
              <a:off x="508890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6" name="tx386"/>
            <p:cNvSpPr/>
            <p:nvPr/>
          </p:nvSpPr>
          <p:spPr>
            <a:xfrm>
              <a:off x="540042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7" name="tx387"/>
            <p:cNvSpPr/>
            <p:nvPr/>
          </p:nvSpPr>
          <p:spPr>
            <a:xfrm>
              <a:off x="57119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8" name="tx388"/>
            <p:cNvSpPr/>
            <p:nvPr/>
          </p:nvSpPr>
          <p:spPr>
            <a:xfrm>
              <a:off x="60234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9" name="tx389"/>
            <p:cNvSpPr/>
            <p:nvPr/>
          </p:nvSpPr>
          <p:spPr>
            <a:xfrm>
              <a:off x="63350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0" name="tx390"/>
            <p:cNvSpPr/>
            <p:nvPr/>
          </p:nvSpPr>
          <p:spPr>
            <a:xfrm>
              <a:off x="664653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1" name="tx391"/>
            <p:cNvSpPr/>
            <p:nvPr/>
          </p:nvSpPr>
          <p:spPr>
            <a:xfrm>
              <a:off x="69580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2" name="tx392"/>
            <p:cNvSpPr/>
            <p:nvPr/>
          </p:nvSpPr>
          <p:spPr>
            <a:xfrm>
              <a:off x="72695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3" name="tx393"/>
            <p:cNvSpPr/>
            <p:nvPr/>
          </p:nvSpPr>
          <p:spPr>
            <a:xfrm>
              <a:off x="75811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4" name="tx394"/>
            <p:cNvSpPr/>
            <p:nvPr/>
          </p:nvSpPr>
          <p:spPr>
            <a:xfrm>
              <a:off x="789263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5" name="tx395"/>
            <p:cNvSpPr/>
            <p:nvPr/>
          </p:nvSpPr>
          <p:spPr>
            <a:xfrm>
              <a:off x="82041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6" name="tx396"/>
            <p:cNvSpPr/>
            <p:nvPr/>
          </p:nvSpPr>
          <p:spPr>
            <a:xfrm>
              <a:off x="851568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7" name="tx397"/>
            <p:cNvSpPr/>
            <p:nvPr/>
          </p:nvSpPr>
          <p:spPr>
            <a:xfrm>
              <a:off x="882720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8" name="tx398"/>
            <p:cNvSpPr/>
            <p:nvPr/>
          </p:nvSpPr>
          <p:spPr>
            <a:xfrm>
              <a:off x="60234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9" name="tx399"/>
            <p:cNvSpPr/>
            <p:nvPr/>
          </p:nvSpPr>
          <p:spPr>
            <a:xfrm>
              <a:off x="63350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0" name="tx400"/>
            <p:cNvSpPr/>
            <p:nvPr/>
          </p:nvSpPr>
          <p:spPr>
            <a:xfrm>
              <a:off x="664653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1" name="tx401"/>
            <p:cNvSpPr/>
            <p:nvPr/>
          </p:nvSpPr>
          <p:spPr>
            <a:xfrm>
              <a:off x="695805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02" name="tx402"/>
            <p:cNvSpPr/>
            <p:nvPr/>
          </p:nvSpPr>
          <p:spPr>
            <a:xfrm>
              <a:off x="72695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03" name="tx403"/>
            <p:cNvSpPr/>
            <p:nvPr/>
          </p:nvSpPr>
          <p:spPr>
            <a:xfrm>
              <a:off x="75811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4" name="tx404"/>
            <p:cNvSpPr/>
            <p:nvPr/>
          </p:nvSpPr>
          <p:spPr>
            <a:xfrm>
              <a:off x="789263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5" name="tx405"/>
            <p:cNvSpPr/>
            <p:nvPr/>
          </p:nvSpPr>
          <p:spPr>
            <a:xfrm>
              <a:off x="820415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6" name="tx406"/>
            <p:cNvSpPr/>
            <p:nvPr/>
          </p:nvSpPr>
          <p:spPr>
            <a:xfrm>
              <a:off x="851568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7" name="tx407"/>
            <p:cNvSpPr/>
            <p:nvPr/>
          </p:nvSpPr>
          <p:spPr>
            <a:xfrm>
              <a:off x="882720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8" name="tx408"/>
            <p:cNvSpPr/>
            <p:nvPr/>
          </p:nvSpPr>
          <p:spPr>
            <a:xfrm>
              <a:off x="57119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9" name="tx409"/>
            <p:cNvSpPr/>
            <p:nvPr/>
          </p:nvSpPr>
          <p:spPr>
            <a:xfrm>
              <a:off x="60234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10" name="tx410"/>
            <p:cNvSpPr/>
            <p:nvPr/>
          </p:nvSpPr>
          <p:spPr>
            <a:xfrm>
              <a:off x="63350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11" name="tx411"/>
            <p:cNvSpPr/>
            <p:nvPr/>
          </p:nvSpPr>
          <p:spPr>
            <a:xfrm>
              <a:off x="66465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2" name="tx412"/>
            <p:cNvSpPr/>
            <p:nvPr/>
          </p:nvSpPr>
          <p:spPr>
            <a:xfrm>
              <a:off x="69580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3" name="tx413"/>
            <p:cNvSpPr/>
            <p:nvPr/>
          </p:nvSpPr>
          <p:spPr>
            <a:xfrm>
              <a:off x="72695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4" name="tx414"/>
            <p:cNvSpPr/>
            <p:nvPr/>
          </p:nvSpPr>
          <p:spPr>
            <a:xfrm>
              <a:off x="7560012"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15" name="tx415"/>
            <p:cNvSpPr/>
            <p:nvPr/>
          </p:nvSpPr>
          <p:spPr>
            <a:xfrm>
              <a:off x="851568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16" name="tx416"/>
            <p:cNvSpPr/>
            <p:nvPr/>
          </p:nvSpPr>
          <p:spPr>
            <a:xfrm>
              <a:off x="8806112"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17" name="tx417"/>
            <p:cNvSpPr/>
            <p:nvPr/>
          </p:nvSpPr>
          <p:spPr>
            <a:xfrm>
              <a:off x="695805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18" name="tx418"/>
            <p:cNvSpPr/>
            <p:nvPr/>
          </p:nvSpPr>
          <p:spPr>
            <a:xfrm>
              <a:off x="8827206"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9" name="tx419"/>
            <p:cNvSpPr/>
            <p:nvPr/>
          </p:nvSpPr>
          <p:spPr>
            <a:xfrm>
              <a:off x="758110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420" name="tx420"/>
            <p:cNvSpPr/>
            <p:nvPr/>
          </p:nvSpPr>
          <p:spPr>
            <a:xfrm>
              <a:off x="4777379" y="34566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421" name="tx421"/>
            <p:cNvSpPr/>
            <p:nvPr/>
          </p:nvSpPr>
          <p:spPr>
            <a:xfrm>
              <a:off x="540042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22" name="tx422"/>
            <p:cNvSpPr/>
            <p:nvPr/>
          </p:nvSpPr>
          <p:spPr>
            <a:xfrm>
              <a:off x="7871537"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23" name="tx423"/>
            <p:cNvSpPr/>
            <p:nvPr/>
          </p:nvSpPr>
          <p:spPr>
            <a:xfrm>
              <a:off x="8204155" y="3737474"/>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24" name="tx424"/>
            <p:cNvSpPr/>
            <p:nvPr/>
          </p:nvSpPr>
          <p:spPr>
            <a:xfrm>
              <a:off x="7581105"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425" name="tx425"/>
            <p:cNvSpPr/>
            <p:nvPr/>
          </p:nvSpPr>
          <p:spPr>
            <a:xfrm>
              <a:off x="7922775" y="54209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26" name="tx426"/>
            <p:cNvSpPr/>
            <p:nvPr/>
          </p:nvSpPr>
          <p:spPr>
            <a:xfrm>
              <a:off x="8204155"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427" name="tx427"/>
            <p:cNvSpPr/>
            <p:nvPr/>
          </p:nvSpPr>
          <p:spPr>
            <a:xfrm>
              <a:off x="8515681"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28" name="tx428"/>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29" name="tx429"/>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30" name="tx430"/>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31" name="tx431"/>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32" name="tx432"/>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33" name="tx433"/>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34" name="tx434"/>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35" name="tx435"/>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36" name="tx436"/>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37" name="tx437"/>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38" name="tx438"/>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39" name="tx439"/>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40" name="tx440"/>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41" name="tx441"/>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42" name="tx442"/>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43" name="tx443"/>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44" name="tx444"/>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45" name="tx445"/>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46" name="tx446"/>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47" name="tx447"/>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48" name="tx448"/>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49" name="tx449"/>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50" name="tx450"/>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51" name="tx451"/>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52" name="tx452"/>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53" name="tx453"/>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54" name="tx454"/>
            <p:cNvSpPr/>
            <p:nvPr/>
          </p:nvSpPr>
          <p:spPr>
            <a:xfrm>
              <a:off x="564147"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55" name="tx455"/>
            <p:cNvSpPr/>
            <p:nvPr/>
          </p:nvSpPr>
          <p:spPr>
            <a:xfrm>
              <a:off x="539317"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56" name="tx456"/>
            <p:cNvSpPr/>
            <p:nvPr/>
          </p:nvSpPr>
          <p:spPr>
            <a:xfrm>
              <a:off x="551705"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57" name="tx457"/>
            <p:cNvSpPr/>
            <p:nvPr/>
          </p:nvSpPr>
          <p:spPr>
            <a:xfrm>
              <a:off x="539317"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58" name="tx458"/>
            <p:cNvSpPr/>
            <p:nvPr/>
          </p:nvSpPr>
          <p:spPr>
            <a:xfrm>
              <a:off x="588976" y="4295412"/>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59" name="tx459"/>
            <p:cNvSpPr/>
            <p:nvPr/>
          </p:nvSpPr>
          <p:spPr>
            <a:xfrm>
              <a:off x="607530" y="401701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60" name="tx460"/>
            <p:cNvSpPr/>
            <p:nvPr/>
          </p:nvSpPr>
          <p:spPr>
            <a:xfrm>
              <a:off x="533042"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61" name="tx461"/>
            <p:cNvSpPr/>
            <p:nvPr/>
          </p:nvSpPr>
          <p:spPr>
            <a:xfrm>
              <a:off x="539317" y="345300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62" name="tx462"/>
            <p:cNvSpPr/>
            <p:nvPr/>
          </p:nvSpPr>
          <p:spPr>
            <a:xfrm>
              <a:off x="508103" y="3152398"/>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63" name="tx463"/>
            <p:cNvSpPr/>
            <p:nvPr/>
          </p:nvSpPr>
          <p:spPr>
            <a:xfrm>
              <a:off x="619972" y="289238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64" name="tx464"/>
            <p:cNvSpPr/>
            <p:nvPr/>
          </p:nvSpPr>
          <p:spPr>
            <a:xfrm>
              <a:off x="564147" y="261158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65" name="tx465"/>
            <p:cNvSpPr/>
            <p:nvPr/>
          </p:nvSpPr>
          <p:spPr>
            <a:xfrm>
              <a:off x="564147" y="2332204"/>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66" name="tx466"/>
            <p:cNvSpPr/>
            <p:nvPr/>
          </p:nvSpPr>
          <p:spPr>
            <a:xfrm>
              <a:off x="607639"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67" name="tx467"/>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68" name="pic468"/>
            <p:cNvPicPr/>
            <p:nvPr/>
          </p:nvPicPr>
          <p:blipFill>
            <a:blip r:embed="rId2" cstate="print"/>
            <a:stretch>
              <a:fillRect/>
            </a:stretch>
          </p:blipFill>
          <p:spPr>
            <a:xfrm>
              <a:off x="4647033" y="5838594"/>
              <a:ext cx="2160000" cy="219455"/>
            </a:xfrm>
            <a:prstGeom prst="rect">
              <a:avLst/>
            </a:prstGeom>
          </p:spPr>
        </p:pic>
        <p:sp>
          <p:nvSpPr>
            <p:cNvPr id="469" name="pl469"/>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0" name="pl470"/>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1" name="pl471"/>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2" name="pl472"/>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3" name="pl473"/>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4" name="pl474"/>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5" name="pl475"/>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6" name="pl476"/>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7" name="pl477"/>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8" name="pl478"/>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9" name="pl479"/>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80" name="pl480"/>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81" name="tx481"/>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82" name="tx482"/>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83" name="tx483"/>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84" name="tx484"/>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85" name="tx485"/>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86" name="tx486"/>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87" name="tx487"/>
            <p:cNvSpPr/>
            <p:nvPr/>
          </p:nvSpPr>
          <p:spPr>
            <a:xfrm>
              <a:off x="912452" y="1332266"/>
              <a:ext cx="309389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Zimbabwe, 2000-2025</a:t>
              </a:r>
            </a:p>
          </p:txBody>
        </p:sp>
        <p:sp>
          <p:nvSpPr>
            <p:cNvPr id="488" name="tx488"/>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89" name="tx489"/>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90" name="tx490"/>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9 out of 13 (69%) vaccines in the schedule achieved coverage of 90% or more. Vaccine coverage ranged from 78% to 96%.
Since 2008, estimates have been made for 8 new vaccines. IPVC is the newest vaccine reported (2021), which achieved 86% coverage in 2025.
In 2025, Zimbabwe reported stockouts of vaccines/supplies (Rotavirus) (more information on slide 8).</a:t>
            </a:r>
          </a:p>
        </p:txBody>
      </p:sp>
      <p:sp>
        <p:nvSpPr>
          <p:cNvPr id="49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one antigens, remained unchanged for 12, and declined for none, indicating overall progress in routine immunization performance; nine achieved at least 90% coverage.</a:t>
            </a:r>
          </a:p>
        </p:txBody>
      </p:sp>
      <p:grpSp xmlns:pic="http://schemas.openxmlformats.org/drawingml/2006/picture">
        <p:nvGrpSpPr>
          <p:cNvPr id="493" name=""/>
          <p:cNvGrpSpPr/>
          <p:nvPr/>
        </p:nvGrpSpPr>
        <p:grpSpPr>
          <a:xfrm>
            <a:off x="292608" y="1005840"/>
            <a:ext cx="8595360" cy="28575"/>
            <a:chOff x="292608" y="1005840"/>
            <a:chExt cx="8595360" cy="28575"/>
          </a:xfrm>
        </p:grpSpPr>
        <p:sp>
          <p:nvSpPr>
            <p:cNvPr id="49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9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877859"/>
            </a:xfrm>
            <a:custGeom>
              <a:avLst/>
              <a:pathLst>
                <a:path w="6481656" h="877859">
                  <a:moveTo>
                    <a:pt x="0" y="598540"/>
                  </a:moveTo>
                  <a:lnTo>
                    <a:pt x="259266" y="638443"/>
                  </a:lnTo>
                  <a:lnTo>
                    <a:pt x="518532" y="718249"/>
                  </a:lnTo>
                  <a:lnTo>
                    <a:pt x="777798" y="798054"/>
                  </a:lnTo>
                  <a:lnTo>
                    <a:pt x="1037065" y="877859"/>
                  </a:lnTo>
                  <a:lnTo>
                    <a:pt x="1296331" y="758151"/>
                  </a:lnTo>
                  <a:lnTo>
                    <a:pt x="1555597" y="638443"/>
                  </a:lnTo>
                  <a:lnTo>
                    <a:pt x="1814863" y="518735"/>
                  </a:lnTo>
                  <a:lnTo>
                    <a:pt x="2074130" y="399027"/>
                  </a:lnTo>
                  <a:lnTo>
                    <a:pt x="2333396" y="478832"/>
                  </a:lnTo>
                  <a:lnTo>
                    <a:pt x="2592662" y="159610"/>
                  </a:lnTo>
                  <a:lnTo>
                    <a:pt x="2851928" y="0"/>
                  </a:lnTo>
                  <a:lnTo>
                    <a:pt x="3111195" y="0"/>
                  </a:lnTo>
                  <a:lnTo>
                    <a:pt x="3370461" y="39902"/>
                  </a:lnTo>
                  <a:lnTo>
                    <a:pt x="3629727" y="39902"/>
                  </a:lnTo>
                  <a:lnTo>
                    <a:pt x="3888994" y="199513"/>
                  </a:lnTo>
                  <a:lnTo>
                    <a:pt x="4148260" y="199513"/>
                  </a:lnTo>
                  <a:lnTo>
                    <a:pt x="4407526" y="199513"/>
                  </a:lnTo>
                  <a:lnTo>
                    <a:pt x="4666792" y="199513"/>
                  </a:lnTo>
                  <a:lnTo>
                    <a:pt x="4926059" y="199513"/>
                  </a:lnTo>
                  <a:lnTo>
                    <a:pt x="5185325" y="239416"/>
                  </a:lnTo>
                  <a:lnTo>
                    <a:pt x="5444591" y="239416"/>
                  </a:lnTo>
                  <a:lnTo>
                    <a:pt x="5703857" y="239416"/>
                  </a:lnTo>
                  <a:lnTo>
                    <a:pt x="5963124" y="239416"/>
                  </a:lnTo>
                  <a:lnTo>
                    <a:pt x="6222390" y="239416"/>
                  </a:lnTo>
                  <a:lnTo>
                    <a:pt x="6481656" y="239416"/>
                  </a:lnTo>
                </a:path>
              </a:pathLst>
            </a:custGeom>
            <a:ln w="27101" cap="flat">
              <a:solidFill>
                <a:srgbClr val="F8766D">
                  <a:alpha val="100000"/>
                </a:srgbClr>
              </a:solidFill>
              <a:prstDash val="solid"/>
              <a:round/>
            </a:ln>
          </p:spPr>
          <p:txBody>
            <a:bodyPr/>
            <a:lstStyle/>
            <a:p/>
          </p:txBody>
        </p:sp>
        <p:sp>
          <p:nvSpPr>
            <p:cNvPr id="29" name="pl29"/>
            <p:cNvSpPr/>
            <p:nvPr/>
          </p:nvSpPr>
          <p:spPr>
            <a:xfrm>
              <a:off x="1439019" y="1478223"/>
              <a:ext cx="6481656" cy="1197081"/>
            </a:xfrm>
            <a:custGeom>
              <a:avLst/>
              <a:pathLst>
                <a:path w="6481656" h="1197081">
                  <a:moveTo>
                    <a:pt x="0" y="678346"/>
                  </a:moveTo>
                  <a:lnTo>
                    <a:pt x="259266" y="798054"/>
                  </a:lnTo>
                  <a:lnTo>
                    <a:pt x="518532" y="957665"/>
                  </a:lnTo>
                  <a:lnTo>
                    <a:pt x="777798" y="1077373"/>
                  </a:lnTo>
                  <a:lnTo>
                    <a:pt x="1037065" y="1197081"/>
                  </a:lnTo>
                  <a:lnTo>
                    <a:pt x="1296331" y="1077373"/>
                  </a:lnTo>
                  <a:lnTo>
                    <a:pt x="1555597" y="997568"/>
                  </a:lnTo>
                  <a:lnTo>
                    <a:pt x="1814863" y="877859"/>
                  </a:lnTo>
                  <a:lnTo>
                    <a:pt x="2074130" y="798054"/>
                  </a:lnTo>
                  <a:lnTo>
                    <a:pt x="2333396" y="877859"/>
                  </a:lnTo>
                  <a:lnTo>
                    <a:pt x="2592662" y="239416"/>
                  </a:lnTo>
                  <a:lnTo>
                    <a:pt x="2851928" y="79805"/>
                  </a:lnTo>
                  <a:lnTo>
                    <a:pt x="3111195" y="0"/>
                  </a:lnTo>
                  <a:lnTo>
                    <a:pt x="3370461" y="0"/>
                  </a:lnTo>
                  <a:lnTo>
                    <a:pt x="3629727" y="159610"/>
                  </a:lnTo>
                  <a:lnTo>
                    <a:pt x="3888994" y="319221"/>
                  </a:lnTo>
                  <a:lnTo>
                    <a:pt x="4148260" y="199513"/>
                  </a:lnTo>
                  <a:lnTo>
                    <a:pt x="4407526" y="239416"/>
                  </a:lnTo>
                  <a:lnTo>
                    <a:pt x="4666792" y="239416"/>
                  </a:lnTo>
                  <a:lnTo>
                    <a:pt x="4926059" y="199513"/>
                  </a:lnTo>
                  <a:lnTo>
                    <a:pt x="5185325" y="359124"/>
                  </a:lnTo>
                  <a:lnTo>
                    <a:pt x="5444591" y="279319"/>
                  </a:lnTo>
                  <a:lnTo>
                    <a:pt x="5703857" y="199513"/>
                  </a:lnTo>
                  <a:lnTo>
                    <a:pt x="5963124" y="199513"/>
                  </a:lnTo>
                  <a:lnTo>
                    <a:pt x="6222390" y="159610"/>
                  </a:lnTo>
                  <a:lnTo>
                    <a:pt x="6481656" y="15961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98418"/>
              <a:ext cx="6481656" cy="1236984"/>
            </a:xfrm>
            <a:custGeom>
              <a:avLst/>
              <a:pathLst>
                <a:path w="6481656" h="1236984">
                  <a:moveTo>
                    <a:pt x="0" y="877859"/>
                  </a:moveTo>
                  <a:lnTo>
                    <a:pt x="259266" y="957665"/>
                  </a:lnTo>
                  <a:lnTo>
                    <a:pt x="518532" y="1077373"/>
                  </a:lnTo>
                  <a:lnTo>
                    <a:pt x="777798" y="1157178"/>
                  </a:lnTo>
                  <a:lnTo>
                    <a:pt x="1037065" y="1236984"/>
                  </a:lnTo>
                  <a:lnTo>
                    <a:pt x="1296331" y="1197081"/>
                  </a:lnTo>
                  <a:lnTo>
                    <a:pt x="1555597" y="1157178"/>
                  </a:lnTo>
                  <a:lnTo>
                    <a:pt x="1814863" y="1117276"/>
                  </a:lnTo>
                  <a:lnTo>
                    <a:pt x="2074130" y="1077373"/>
                  </a:lnTo>
                  <a:lnTo>
                    <a:pt x="2333396" y="837957"/>
                  </a:lnTo>
                  <a:lnTo>
                    <a:pt x="2592662" y="279319"/>
                  </a:lnTo>
                  <a:lnTo>
                    <a:pt x="2851928" y="199513"/>
                  </a:lnTo>
                  <a:lnTo>
                    <a:pt x="3111195" y="0"/>
                  </a:lnTo>
                  <a:lnTo>
                    <a:pt x="3370461" y="159610"/>
                  </a:lnTo>
                  <a:lnTo>
                    <a:pt x="3629727" y="199513"/>
                  </a:lnTo>
                  <a:lnTo>
                    <a:pt x="3888994" y="438929"/>
                  </a:lnTo>
                  <a:lnTo>
                    <a:pt x="4148260" y="79805"/>
                  </a:lnTo>
                  <a:lnTo>
                    <a:pt x="4407526" y="279319"/>
                  </a:lnTo>
                  <a:lnTo>
                    <a:pt x="4666792" y="359124"/>
                  </a:lnTo>
                  <a:lnTo>
                    <a:pt x="4926059" y="478832"/>
                  </a:lnTo>
                  <a:lnTo>
                    <a:pt x="5185325" y="478832"/>
                  </a:lnTo>
                  <a:lnTo>
                    <a:pt x="5444591" y="359124"/>
                  </a:lnTo>
                  <a:lnTo>
                    <a:pt x="5703857" y="279319"/>
                  </a:lnTo>
                  <a:lnTo>
                    <a:pt x="5963124" y="279319"/>
                  </a:lnTo>
                  <a:lnTo>
                    <a:pt x="6222390" y="279319"/>
                  </a:lnTo>
                  <a:lnTo>
                    <a:pt x="6481656" y="279319"/>
                  </a:lnTo>
                </a:path>
              </a:pathLst>
            </a:custGeom>
            <a:ln w="27101" cap="flat">
              <a:solidFill>
                <a:srgbClr val="00BFC4">
                  <a:alpha val="100000"/>
                </a:srgbClr>
              </a:solidFill>
              <a:prstDash val="solid"/>
              <a:round/>
            </a:ln>
          </p:spPr>
          <p:txBody>
            <a:bodyPr/>
            <a:lstStyle/>
            <a:p/>
          </p:txBody>
        </p:sp>
        <p:sp>
          <p:nvSpPr>
            <p:cNvPr id="31" name="pl31"/>
            <p:cNvSpPr/>
            <p:nvPr/>
          </p:nvSpPr>
          <p:spPr>
            <a:xfrm>
              <a:off x="5587279" y="2156570"/>
              <a:ext cx="2333396" cy="598540"/>
            </a:xfrm>
            <a:custGeom>
              <a:avLst/>
              <a:pathLst>
                <a:path w="2333396" h="598540">
                  <a:moveTo>
                    <a:pt x="0" y="598540"/>
                  </a:moveTo>
                  <a:lnTo>
                    <a:pt x="259266" y="0"/>
                  </a:lnTo>
                  <a:lnTo>
                    <a:pt x="518532" y="0"/>
                  </a:lnTo>
                  <a:lnTo>
                    <a:pt x="777798" y="119708"/>
                  </a:lnTo>
                  <a:lnTo>
                    <a:pt x="1037065" y="159610"/>
                  </a:lnTo>
                  <a:lnTo>
                    <a:pt x="1296331" y="79805"/>
                  </a:lnTo>
                  <a:lnTo>
                    <a:pt x="1555597" y="39902"/>
                  </a:lnTo>
                  <a:lnTo>
                    <a:pt x="1814863" y="39902"/>
                  </a:lnTo>
                  <a:lnTo>
                    <a:pt x="2074130" y="0"/>
                  </a:lnTo>
                  <a:lnTo>
                    <a:pt x="2333396"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51965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59945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63936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11819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87877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211819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23790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5548903" y="271673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1833" y="1358045"/>
              <a:ext cx="248109" cy="191378"/>
            </a:xfrm>
            <a:custGeom>
              <a:avLst/>
              <a:pathLst>
                <a:path w="248109" h="191378">
                  <a:moveTo>
                    <a:pt x="248109" y="0"/>
                  </a:moveTo>
                  <a:lnTo>
                    <a:pt x="0" y="191378"/>
                  </a:lnTo>
                </a:path>
              </a:pathLst>
            </a:custGeom>
          </p:spPr>
          <p:txBody>
            <a:bodyPr/>
            <a:lstStyle/>
            <a:p/>
          </p:txBody>
        </p:sp>
        <p:sp>
          <p:nvSpPr>
            <p:cNvPr id="42" name="pl42"/>
            <p:cNvSpPr/>
            <p:nvPr/>
          </p:nvSpPr>
          <p:spPr>
            <a:xfrm>
              <a:off x="7938850" y="1609586"/>
              <a:ext cx="241092" cy="26267"/>
            </a:xfrm>
            <a:custGeom>
              <a:avLst/>
              <a:pathLst>
                <a:path w="241092" h="26267">
                  <a:moveTo>
                    <a:pt x="241092" y="0"/>
                  </a:moveTo>
                  <a:lnTo>
                    <a:pt x="0" y="26267"/>
                  </a:lnTo>
                </a:path>
              </a:pathLst>
            </a:custGeom>
          </p:spPr>
          <p:txBody>
            <a:bodyPr/>
            <a:lstStyle/>
            <a:p/>
          </p:txBody>
        </p:sp>
        <p:sp>
          <p:nvSpPr>
            <p:cNvPr id="43" name="pl43"/>
            <p:cNvSpPr/>
            <p:nvPr/>
          </p:nvSpPr>
          <p:spPr>
            <a:xfrm>
              <a:off x="7932494" y="1686037"/>
              <a:ext cx="247448" cy="173784"/>
            </a:xfrm>
            <a:custGeom>
              <a:avLst/>
              <a:pathLst>
                <a:path w="247448" h="173784">
                  <a:moveTo>
                    <a:pt x="247448" y="173784"/>
                  </a:moveTo>
                  <a:lnTo>
                    <a:pt x="0" y="0"/>
                  </a:lnTo>
                </a:path>
              </a:pathLst>
            </a:custGeom>
          </p:spPr>
          <p:txBody>
            <a:bodyPr/>
            <a:lstStyle/>
            <a:p/>
          </p:txBody>
        </p:sp>
        <p:sp>
          <p:nvSpPr>
            <p:cNvPr id="44" name="pl44"/>
            <p:cNvSpPr/>
            <p:nvPr/>
          </p:nvSpPr>
          <p:spPr>
            <a:xfrm>
              <a:off x="7939118" y="2157323"/>
              <a:ext cx="240823" cy="9839"/>
            </a:xfrm>
            <a:custGeom>
              <a:avLst/>
              <a:pathLst>
                <a:path w="240823" h="9839">
                  <a:moveTo>
                    <a:pt x="240823" y="9839"/>
                  </a:moveTo>
                  <a:lnTo>
                    <a:pt x="0" y="0"/>
                  </a:lnTo>
                </a:path>
              </a:pathLst>
            </a:custGeom>
          </p:spPr>
          <p:txBody>
            <a:bodyPr/>
            <a:lstStyle/>
            <a:p/>
          </p:txBody>
        </p:sp>
        <p:sp>
          <p:nvSpPr>
            <p:cNvPr id="45" name="pg45"/>
            <p:cNvSpPr/>
            <p:nvPr/>
          </p:nvSpPr>
          <p:spPr>
            <a:xfrm>
              <a:off x="8111362" y="124387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28471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93%</a:t>
              </a:r>
            </a:p>
          </p:txBody>
        </p:sp>
        <p:sp>
          <p:nvSpPr>
            <p:cNvPr id="47" name="pg47"/>
            <p:cNvSpPr/>
            <p:nvPr/>
          </p:nvSpPr>
          <p:spPr>
            <a:xfrm>
              <a:off x="8111362" y="151809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55893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91%</a:t>
              </a:r>
            </a:p>
          </p:txBody>
        </p:sp>
        <p:sp>
          <p:nvSpPr>
            <p:cNvPr id="49" name="pg49"/>
            <p:cNvSpPr/>
            <p:nvPr/>
          </p:nvSpPr>
          <p:spPr>
            <a:xfrm>
              <a:off x="8111362" y="179216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83300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90%</a:t>
              </a:r>
            </a:p>
          </p:txBody>
        </p:sp>
        <p:sp>
          <p:nvSpPr>
            <p:cNvPr id="51" name="pg51"/>
            <p:cNvSpPr/>
            <p:nvPr/>
          </p:nvSpPr>
          <p:spPr>
            <a:xfrm>
              <a:off x="8111362" y="207620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11704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78%</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75236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Zimbabwe,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90%.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but close to the 95% target and MCV2 coverage was below the 95% target.
Between 2024 and 2025,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335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1004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18653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46303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2251877"/>
              <a:ext cx="1379037" cy="211814"/>
            </a:xfrm>
            <a:prstGeom prst="rect">
              <a:avLst/>
            </a:prstGeom>
            <a:solidFill>
              <a:srgbClr val="D9D9D9">
                <a:alpha val="60000"/>
              </a:srgbClr>
            </a:solidFill>
          </p:spPr>
          <p:txBody>
            <a:bodyPr/>
            <a:lstStyle/>
            <a:p/>
          </p:txBody>
        </p:sp>
        <p:sp>
          <p:nvSpPr>
            <p:cNvPr id="10" name="pl10"/>
            <p:cNvSpPr/>
            <p:nvPr/>
          </p:nvSpPr>
          <p:spPr>
            <a:xfrm>
              <a:off x="146303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041614"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85%</a:t>
              </a:r>
            </a:p>
          </p:txBody>
        </p:sp>
        <p:sp>
          <p:nvSpPr>
            <p:cNvPr id="12" name="pt12"/>
            <p:cNvSpPr/>
            <p:nvPr/>
          </p:nvSpPr>
          <p:spPr>
            <a:xfrm>
              <a:off x="1165411"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165411"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262186" y="485078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289835"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303660"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 name="pt17"/>
            <p:cNvSpPr/>
            <p:nvPr/>
          </p:nvSpPr>
          <p:spPr>
            <a:xfrm>
              <a:off x="1345135"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400435"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400435"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428085"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441910"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455735"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469560"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483385"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497210"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524859"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538684"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566334"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93984"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93984"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93984"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9398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tx33"/>
            <p:cNvSpPr/>
            <p:nvPr/>
          </p:nvSpPr>
          <p:spPr>
            <a:xfrm>
              <a:off x="1283313"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4" name="tx34"/>
            <p:cNvSpPr/>
            <p:nvPr/>
          </p:nvSpPr>
          <p:spPr>
            <a:xfrm>
              <a:off x="1283313" y="508292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5" name="tx35"/>
            <p:cNvSpPr/>
            <p:nvPr/>
          </p:nvSpPr>
          <p:spPr>
            <a:xfrm>
              <a:off x="1380087" y="486916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6" name="tx36"/>
            <p:cNvSpPr/>
            <p:nvPr/>
          </p:nvSpPr>
          <p:spPr>
            <a:xfrm>
              <a:off x="1407737"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7" name="tx37"/>
            <p:cNvSpPr/>
            <p:nvPr/>
          </p:nvSpPr>
          <p:spPr>
            <a:xfrm>
              <a:off x="1421562" y="444550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8" name="tx38"/>
            <p:cNvSpPr/>
            <p:nvPr/>
          </p:nvSpPr>
          <p:spPr>
            <a:xfrm>
              <a:off x="1139321" y="423368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39" name="tx39"/>
            <p:cNvSpPr/>
            <p:nvPr/>
          </p:nvSpPr>
          <p:spPr>
            <a:xfrm>
              <a:off x="1203471" y="402191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40" name="tx40"/>
            <p:cNvSpPr/>
            <p:nvPr/>
          </p:nvSpPr>
          <p:spPr>
            <a:xfrm>
              <a:off x="1221093"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41" name="tx41"/>
            <p:cNvSpPr/>
            <p:nvPr/>
          </p:nvSpPr>
          <p:spPr>
            <a:xfrm>
              <a:off x="1231082"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42" name="tx42"/>
            <p:cNvSpPr/>
            <p:nvPr/>
          </p:nvSpPr>
          <p:spPr>
            <a:xfrm>
              <a:off x="1271419"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43" name="tx43"/>
            <p:cNvSpPr/>
            <p:nvPr/>
          </p:nvSpPr>
          <p:spPr>
            <a:xfrm>
              <a:off x="1276316" y="31746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44" name="tx44"/>
            <p:cNvSpPr/>
            <p:nvPr/>
          </p:nvSpPr>
          <p:spPr>
            <a:xfrm>
              <a:off x="1316691" y="296477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45" name="tx45"/>
            <p:cNvSpPr/>
            <p:nvPr/>
          </p:nvSpPr>
          <p:spPr>
            <a:xfrm>
              <a:off x="1286420" y="2750981"/>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46" name="tx46"/>
            <p:cNvSpPr/>
            <p:nvPr/>
          </p:nvSpPr>
          <p:spPr>
            <a:xfrm>
              <a:off x="1313404" y="254114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47" name="tx47"/>
            <p:cNvSpPr/>
            <p:nvPr/>
          </p:nvSpPr>
          <p:spPr>
            <a:xfrm>
              <a:off x="1327895"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48" name="tx48"/>
            <p:cNvSpPr/>
            <p:nvPr/>
          </p:nvSpPr>
          <p:spPr>
            <a:xfrm>
              <a:off x="1354995" y="2117516"/>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49" name="tx49"/>
            <p:cNvSpPr/>
            <p:nvPr/>
          </p:nvSpPr>
          <p:spPr>
            <a:xfrm>
              <a:off x="1378181" y="1905701"/>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50" name="tx50"/>
            <p:cNvSpPr/>
            <p:nvPr/>
          </p:nvSpPr>
          <p:spPr>
            <a:xfrm>
              <a:off x="1392556"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51" name="tx51"/>
            <p:cNvSpPr/>
            <p:nvPr/>
          </p:nvSpPr>
          <p:spPr>
            <a:xfrm>
              <a:off x="1441116" y="1482072"/>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52" name="tx52"/>
            <p:cNvSpPr/>
            <p:nvPr/>
          </p:nvSpPr>
          <p:spPr>
            <a:xfrm>
              <a:off x="1388169" y="1270257"/>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53" name="tx53"/>
            <p:cNvSpPr/>
            <p:nvPr/>
          </p:nvSpPr>
          <p:spPr>
            <a:xfrm>
              <a:off x="1401367"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54" name="rc5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55" name="pl5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0821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3586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63516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291166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0" name="rc60"/>
            <p:cNvSpPr/>
            <p:nvPr/>
          </p:nvSpPr>
          <p:spPr>
            <a:xfrm>
              <a:off x="1792535" y="1828247"/>
              <a:ext cx="1379037" cy="211814"/>
            </a:xfrm>
            <a:prstGeom prst="rect">
              <a:avLst/>
            </a:prstGeom>
            <a:solidFill>
              <a:srgbClr val="D9D9D9">
                <a:alpha val="60000"/>
              </a:srgbClr>
            </a:solidFill>
          </p:spPr>
          <p:txBody>
            <a:bodyPr/>
            <a:lstStyle/>
            <a:p/>
          </p:txBody>
        </p:sp>
        <p:sp>
          <p:nvSpPr>
            <p:cNvPr id="61" name="pl61"/>
            <p:cNvSpPr/>
            <p:nvPr/>
          </p:nvSpPr>
          <p:spPr>
            <a:xfrm>
              <a:off x="284253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2" name="tx62"/>
            <p:cNvSpPr/>
            <p:nvPr/>
          </p:nvSpPr>
          <p:spPr>
            <a:xfrm>
              <a:off x="242111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80%</a:t>
              </a:r>
            </a:p>
          </p:txBody>
        </p:sp>
        <p:sp>
          <p:nvSpPr>
            <p:cNvPr id="63" name="pt63"/>
            <p:cNvSpPr/>
            <p:nvPr/>
          </p:nvSpPr>
          <p:spPr>
            <a:xfrm>
              <a:off x="2406663"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 name="pt64"/>
            <p:cNvSpPr/>
            <p:nvPr/>
          </p:nvSpPr>
          <p:spPr>
            <a:xfrm>
              <a:off x="2572563"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5" name="pt65"/>
            <p:cNvSpPr/>
            <p:nvPr/>
          </p:nvSpPr>
          <p:spPr>
            <a:xfrm>
              <a:off x="2586388"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6" name="pt66"/>
            <p:cNvSpPr/>
            <p:nvPr/>
          </p:nvSpPr>
          <p:spPr>
            <a:xfrm>
              <a:off x="2655512"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7" name="pt67"/>
            <p:cNvSpPr/>
            <p:nvPr/>
          </p:nvSpPr>
          <p:spPr>
            <a:xfrm>
              <a:off x="2683162"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 name="pt68"/>
            <p:cNvSpPr/>
            <p:nvPr/>
          </p:nvSpPr>
          <p:spPr>
            <a:xfrm>
              <a:off x="2696987"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 name="pt69"/>
            <p:cNvSpPr/>
            <p:nvPr/>
          </p:nvSpPr>
          <p:spPr>
            <a:xfrm>
              <a:off x="2724637"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0" name="pt70"/>
            <p:cNvSpPr/>
            <p:nvPr/>
          </p:nvSpPr>
          <p:spPr>
            <a:xfrm>
              <a:off x="2807587"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1" name="pt71"/>
            <p:cNvSpPr/>
            <p:nvPr/>
          </p:nvSpPr>
          <p:spPr>
            <a:xfrm>
              <a:off x="2821411"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2" name="pt72"/>
            <p:cNvSpPr/>
            <p:nvPr/>
          </p:nvSpPr>
          <p:spPr>
            <a:xfrm>
              <a:off x="2835236"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3" name="pt73"/>
            <p:cNvSpPr/>
            <p:nvPr/>
          </p:nvSpPr>
          <p:spPr>
            <a:xfrm>
              <a:off x="2849061"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4" name="pt74"/>
            <p:cNvSpPr/>
            <p:nvPr/>
          </p:nvSpPr>
          <p:spPr>
            <a:xfrm>
              <a:off x="2904361"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5" name="pt75"/>
            <p:cNvSpPr/>
            <p:nvPr/>
          </p:nvSpPr>
          <p:spPr>
            <a:xfrm>
              <a:off x="2904361"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6" name="pt76"/>
            <p:cNvSpPr/>
            <p:nvPr/>
          </p:nvSpPr>
          <p:spPr>
            <a:xfrm>
              <a:off x="2918186"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7" name="pt77"/>
            <p:cNvSpPr/>
            <p:nvPr/>
          </p:nvSpPr>
          <p:spPr>
            <a:xfrm>
              <a:off x="2932011"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8" name="pt78"/>
            <p:cNvSpPr/>
            <p:nvPr/>
          </p:nvSpPr>
          <p:spPr>
            <a:xfrm>
              <a:off x="2945836"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9" name="pt79"/>
            <p:cNvSpPr/>
            <p:nvPr/>
          </p:nvSpPr>
          <p:spPr>
            <a:xfrm>
              <a:off x="2945836"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0" name="pt80"/>
            <p:cNvSpPr/>
            <p:nvPr/>
          </p:nvSpPr>
          <p:spPr>
            <a:xfrm>
              <a:off x="3001136"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 name="pt81"/>
            <p:cNvSpPr/>
            <p:nvPr/>
          </p:nvSpPr>
          <p:spPr>
            <a:xfrm>
              <a:off x="3001136"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2" name="pt82"/>
            <p:cNvSpPr/>
            <p:nvPr/>
          </p:nvSpPr>
          <p:spPr>
            <a:xfrm>
              <a:off x="3014961"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3" name="pt83"/>
            <p:cNvSpPr/>
            <p:nvPr/>
          </p:nvSpPr>
          <p:spPr>
            <a:xfrm>
              <a:off x="3028785"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4" name="tx84"/>
            <p:cNvSpPr/>
            <p:nvPr/>
          </p:nvSpPr>
          <p:spPr>
            <a:xfrm>
              <a:off x="2524565"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85" name="tx85"/>
            <p:cNvSpPr/>
            <p:nvPr/>
          </p:nvSpPr>
          <p:spPr>
            <a:xfrm>
              <a:off x="2690464" y="508098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86" name="tx86"/>
            <p:cNvSpPr/>
            <p:nvPr/>
          </p:nvSpPr>
          <p:spPr>
            <a:xfrm>
              <a:off x="2704289" y="487111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87" name="tx87"/>
            <p:cNvSpPr/>
            <p:nvPr/>
          </p:nvSpPr>
          <p:spPr>
            <a:xfrm>
              <a:off x="2773414" y="465731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88" name="tx88"/>
            <p:cNvSpPr/>
            <p:nvPr/>
          </p:nvSpPr>
          <p:spPr>
            <a:xfrm>
              <a:off x="2801064" y="444550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89" name="tx89"/>
            <p:cNvSpPr/>
            <p:nvPr/>
          </p:nvSpPr>
          <p:spPr>
            <a:xfrm>
              <a:off x="2814889"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90" name="tx90"/>
            <p:cNvSpPr/>
            <p:nvPr/>
          </p:nvSpPr>
          <p:spPr>
            <a:xfrm>
              <a:off x="2842539" y="402187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91" name="tx91"/>
            <p:cNvSpPr/>
            <p:nvPr/>
          </p:nvSpPr>
          <p:spPr>
            <a:xfrm>
              <a:off x="2628245"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92" name="tx92"/>
            <p:cNvSpPr/>
            <p:nvPr/>
          </p:nvSpPr>
          <p:spPr>
            <a:xfrm>
              <a:off x="2624408"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93" name="tx93"/>
            <p:cNvSpPr/>
            <p:nvPr/>
          </p:nvSpPr>
          <p:spPr>
            <a:xfrm>
              <a:off x="2664745"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94" name="tx94"/>
            <p:cNvSpPr/>
            <p:nvPr/>
          </p:nvSpPr>
          <p:spPr>
            <a:xfrm>
              <a:off x="2652097" y="317465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95" name="tx95"/>
            <p:cNvSpPr/>
            <p:nvPr/>
          </p:nvSpPr>
          <p:spPr>
            <a:xfrm>
              <a:off x="2720556" y="29647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96" name="tx96"/>
            <p:cNvSpPr/>
            <p:nvPr/>
          </p:nvSpPr>
          <p:spPr>
            <a:xfrm>
              <a:off x="2724942" y="275098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97" name="tx97"/>
            <p:cNvSpPr/>
            <p:nvPr/>
          </p:nvSpPr>
          <p:spPr>
            <a:xfrm>
              <a:off x="2765318" y="254114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98" name="tx98"/>
            <p:cNvSpPr/>
            <p:nvPr/>
          </p:nvSpPr>
          <p:spPr>
            <a:xfrm>
              <a:off x="2748322" y="232933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99" name="tx99"/>
            <p:cNvSpPr/>
            <p:nvPr/>
          </p:nvSpPr>
          <p:spPr>
            <a:xfrm>
              <a:off x="2757683" y="211751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100" name="tx100"/>
            <p:cNvSpPr/>
            <p:nvPr/>
          </p:nvSpPr>
          <p:spPr>
            <a:xfrm>
              <a:off x="2748872" y="190570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101" name="tx101"/>
            <p:cNvSpPr/>
            <p:nvPr/>
          </p:nvSpPr>
          <p:spPr>
            <a:xfrm>
              <a:off x="2799707"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02" name="tx102"/>
            <p:cNvSpPr/>
            <p:nvPr/>
          </p:nvSpPr>
          <p:spPr>
            <a:xfrm>
              <a:off x="2795321" y="148207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103" name="tx103"/>
            <p:cNvSpPr/>
            <p:nvPr/>
          </p:nvSpPr>
          <p:spPr>
            <a:xfrm>
              <a:off x="2862092"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104" name="tx104"/>
            <p:cNvSpPr/>
            <p:nvPr/>
          </p:nvSpPr>
          <p:spPr>
            <a:xfrm>
              <a:off x="2836169"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105" name="rc10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06" name="pl10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5307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0729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408379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36029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1" name="rc111"/>
            <p:cNvSpPr/>
            <p:nvPr/>
          </p:nvSpPr>
          <p:spPr>
            <a:xfrm>
              <a:off x="3241161" y="2251877"/>
              <a:ext cx="1379037" cy="211814"/>
            </a:xfrm>
            <a:prstGeom prst="rect">
              <a:avLst/>
            </a:prstGeom>
            <a:solidFill>
              <a:srgbClr val="D9D9D9">
                <a:alpha val="60000"/>
              </a:srgbClr>
            </a:solidFill>
          </p:spPr>
          <p:txBody>
            <a:bodyPr/>
            <a:lstStyle/>
            <a:p/>
          </p:txBody>
        </p:sp>
        <p:sp>
          <p:nvSpPr>
            <p:cNvPr id="112" name="pl112"/>
            <p:cNvSpPr/>
            <p:nvPr/>
          </p:nvSpPr>
          <p:spPr>
            <a:xfrm>
              <a:off x="427734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3" name="tx113"/>
            <p:cNvSpPr/>
            <p:nvPr/>
          </p:nvSpPr>
          <p:spPr>
            <a:xfrm>
              <a:off x="3855917"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79%</a:t>
              </a:r>
            </a:p>
          </p:txBody>
        </p:sp>
        <p:sp>
          <p:nvSpPr>
            <p:cNvPr id="114" name="pt114"/>
            <p:cNvSpPr/>
            <p:nvPr/>
          </p:nvSpPr>
          <p:spPr>
            <a:xfrm>
              <a:off x="378616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15" name="pt115"/>
            <p:cNvSpPr/>
            <p:nvPr/>
          </p:nvSpPr>
          <p:spPr>
            <a:xfrm>
              <a:off x="4007364"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6" name="pt116"/>
            <p:cNvSpPr/>
            <p:nvPr/>
          </p:nvSpPr>
          <p:spPr>
            <a:xfrm>
              <a:off x="4062664"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7" name="pt117"/>
            <p:cNvSpPr/>
            <p:nvPr/>
          </p:nvSpPr>
          <p:spPr>
            <a:xfrm>
              <a:off x="4062664"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8" name="pt118"/>
            <p:cNvSpPr/>
            <p:nvPr/>
          </p:nvSpPr>
          <p:spPr>
            <a:xfrm>
              <a:off x="4104139"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19" name="pt119"/>
            <p:cNvSpPr/>
            <p:nvPr/>
          </p:nvSpPr>
          <p:spPr>
            <a:xfrm>
              <a:off x="4104139"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0" name="pt120"/>
            <p:cNvSpPr/>
            <p:nvPr/>
          </p:nvSpPr>
          <p:spPr>
            <a:xfrm>
              <a:off x="4159438"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1" name="pt121"/>
            <p:cNvSpPr/>
            <p:nvPr/>
          </p:nvSpPr>
          <p:spPr>
            <a:xfrm>
              <a:off x="4173263"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2" name="pt122"/>
            <p:cNvSpPr/>
            <p:nvPr/>
          </p:nvSpPr>
          <p:spPr>
            <a:xfrm>
              <a:off x="4270038"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3" name="pt123"/>
            <p:cNvSpPr/>
            <p:nvPr/>
          </p:nvSpPr>
          <p:spPr>
            <a:xfrm>
              <a:off x="4283863"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4" name="pt124"/>
            <p:cNvSpPr/>
            <p:nvPr/>
          </p:nvSpPr>
          <p:spPr>
            <a:xfrm>
              <a:off x="4325338"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5" name="pt125"/>
            <p:cNvSpPr/>
            <p:nvPr/>
          </p:nvSpPr>
          <p:spPr>
            <a:xfrm>
              <a:off x="4325338"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6" name="pt126"/>
            <p:cNvSpPr/>
            <p:nvPr/>
          </p:nvSpPr>
          <p:spPr>
            <a:xfrm>
              <a:off x="4339163"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7" name="pt127"/>
            <p:cNvSpPr/>
            <p:nvPr/>
          </p:nvSpPr>
          <p:spPr>
            <a:xfrm>
              <a:off x="4339163"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8" name="pt128"/>
            <p:cNvSpPr/>
            <p:nvPr/>
          </p:nvSpPr>
          <p:spPr>
            <a:xfrm>
              <a:off x="4352987" y="2309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9" name="pt129"/>
            <p:cNvSpPr/>
            <p:nvPr/>
          </p:nvSpPr>
          <p:spPr>
            <a:xfrm>
              <a:off x="4366812" y="20971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0" name="pt130"/>
            <p:cNvSpPr/>
            <p:nvPr/>
          </p:nvSpPr>
          <p:spPr>
            <a:xfrm>
              <a:off x="4380637"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1" name="pt131"/>
            <p:cNvSpPr/>
            <p:nvPr/>
          </p:nvSpPr>
          <p:spPr>
            <a:xfrm>
              <a:off x="4449762"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4449762"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4463587"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449123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tx135"/>
            <p:cNvSpPr/>
            <p:nvPr/>
          </p:nvSpPr>
          <p:spPr>
            <a:xfrm>
              <a:off x="3904067"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136" name="tx136"/>
            <p:cNvSpPr/>
            <p:nvPr/>
          </p:nvSpPr>
          <p:spPr>
            <a:xfrm>
              <a:off x="4125266" y="508098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137" name="tx137"/>
            <p:cNvSpPr/>
            <p:nvPr/>
          </p:nvSpPr>
          <p:spPr>
            <a:xfrm>
              <a:off x="4180566" y="487111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138" name="tx138"/>
            <p:cNvSpPr/>
            <p:nvPr/>
          </p:nvSpPr>
          <p:spPr>
            <a:xfrm>
              <a:off x="4180566"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139" name="tx139"/>
            <p:cNvSpPr/>
            <p:nvPr/>
          </p:nvSpPr>
          <p:spPr>
            <a:xfrm>
              <a:off x="4222040" y="444550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140" name="tx140"/>
            <p:cNvSpPr/>
            <p:nvPr/>
          </p:nvSpPr>
          <p:spPr>
            <a:xfrm>
              <a:off x="4222040" y="4233686"/>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141" name="tx141"/>
            <p:cNvSpPr/>
            <p:nvPr/>
          </p:nvSpPr>
          <p:spPr>
            <a:xfrm>
              <a:off x="4277340" y="402191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142" name="tx142"/>
            <p:cNvSpPr/>
            <p:nvPr/>
          </p:nvSpPr>
          <p:spPr>
            <a:xfrm>
              <a:off x="4291165" y="381005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143" name="tx143"/>
            <p:cNvSpPr/>
            <p:nvPr/>
          </p:nvSpPr>
          <p:spPr>
            <a:xfrm>
              <a:off x="4090696" y="360022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144" name="tx144"/>
            <p:cNvSpPr/>
            <p:nvPr/>
          </p:nvSpPr>
          <p:spPr>
            <a:xfrm>
              <a:off x="4113372"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145" name="tx145"/>
            <p:cNvSpPr/>
            <p:nvPr/>
          </p:nvSpPr>
          <p:spPr>
            <a:xfrm>
              <a:off x="4172469" y="317659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146" name="tx146"/>
            <p:cNvSpPr/>
            <p:nvPr/>
          </p:nvSpPr>
          <p:spPr>
            <a:xfrm>
              <a:off x="4141532" y="29647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147" name="tx147"/>
            <p:cNvSpPr/>
            <p:nvPr/>
          </p:nvSpPr>
          <p:spPr>
            <a:xfrm>
              <a:off x="4155474" y="275296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148" name="tx148"/>
            <p:cNvSpPr/>
            <p:nvPr/>
          </p:nvSpPr>
          <p:spPr>
            <a:xfrm>
              <a:off x="4151010" y="254114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149" name="tx149"/>
            <p:cNvSpPr/>
            <p:nvPr/>
          </p:nvSpPr>
          <p:spPr>
            <a:xfrm>
              <a:off x="4156023"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150" name="tx150"/>
            <p:cNvSpPr/>
            <p:nvPr/>
          </p:nvSpPr>
          <p:spPr>
            <a:xfrm>
              <a:off x="4187393" y="211553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151" name="tx151"/>
            <p:cNvSpPr/>
            <p:nvPr/>
          </p:nvSpPr>
          <p:spPr>
            <a:xfrm>
              <a:off x="4183634" y="19057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152" name="tx152"/>
            <p:cNvSpPr/>
            <p:nvPr/>
          </p:nvSpPr>
          <p:spPr>
            <a:xfrm>
              <a:off x="4248334"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53" name="tx153"/>
            <p:cNvSpPr/>
            <p:nvPr/>
          </p:nvSpPr>
          <p:spPr>
            <a:xfrm>
              <a:off x="4243947" y="148207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154" name="tx154"/>
            <p:cNvSpPr/>
            <p:nvPr/>
          </p:nvSpPr>
          <p:spPr>
            <a:xfrm>
              <a:off x="4310719"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155" name="tx155"/>
            <p:cNvSpPr/>
            <p:nvPr/>
          </p:nvSpPr>
          <p:spPr>
            <a:xfrm>
              <a:off x="4298620"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156" name="rc15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157" name="pl15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49794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25591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53241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0891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4689788" y="1421339"/>
              <a:ext cx="1379037" cy="222963"/>
            </a:xfrm>
            <a:prstGeom prst="rect">
              <a:avLst/>
            </a:prstGeom>
            <a:solidFill>
              <a:srgbClr val="D9D9D9">
                <a:alpha val="60000"/>
              </a:srgbClr>
            </a:solidFill>
          </p:spPr>
          <p:txBody>
            <a:bodyPr/>
            <a:lstStyle/>
            <a:p/>
          </p:txBody>
        </p:sp>
        <p:sp>
          <p:nvSpPr>
            <p:cNvPr id="163" name="pl163"/>
            <p:cNvSpPr/>
            <p:nvPr/>
          </p:nvSpPr>
          <p:spPr>
            <a:xfrm>
              <a:off x="543564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501422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58%</a:t>
              </a:r>
            </a:p>
          </p:txBody>
        </p:sp>
        <p:sp>
          <p:nvSpPr>
            <p:cNvPr id="165" name="pt165"/>
            <p:cNvSpPr/>
            <p:nvPr/>
          </p:nvSpPr>
          <p:spPr>
            <a:xfrm>
              <a:off x="470944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5055067"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7" name="pt167"/>
            <p:cNvSpPr/>
            <p:nvPr/>
          </p:nvSpPr>
          <p:spPr>
            <a:xfrm>
              <a:off x="5082717"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8" name="pt168"/>
            <p:cNvSpPr/>
            <p:nvPr/>
          </p:nvSpPr>
          <p:spPr>
            <a:xfrm>
              <a:off x="5138017"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9" name="pt169"/>
            <p:cNvSpPr/>
            <p:nvPr/>
          </p:nvSpPr>
          <p:spPr>
            <a:xfrm>
              <a:off x="5234791" y="438256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0" name="pt170"/>
            <p:cNvSpPr/>
            <p:nvPr/>
          </p:nvSpPr>
          <p:spPr>
            <a:xfrm>
              <a:off x="5248616" y="4159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1" name="pt171"/>
            <p:cNvSpPr/>
            <p:nvPr/>
          </p:nvSpPr>
          <p:spPr>
            <a:xfrm>
              <a:off x="5290091" y="39366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2" name="pt172"/>
            <p:cNvSpPr/>
            <p:nvPr/>
          </p:nvSpPr>
          <p:spPr>
            <a:xfrm>
              <a:off x="5331566" y="37136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3" name="pt173"/>
            <p:cNvSpPr/>
            <p:nvPr/>
          </p:nvSpPr>
          <p:spPr>
            <a:xfrm>
              <a:off x="5373041" y="349071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4" name="pt174"/>
            <p:cNvSpPr/>
            <p:nvPr/>
          </p:nvSpPr>
          <p:spPr>
            <a:xfrm>
              <a:off x="5469815" y="326774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5" name="pt175"/>
            <p:cNvSpPr/>
            <p:nvPr/>
          </p:nvSpPr>
          <p:spPr>
            <a:xfrm>
              <a:off x="5483640" y="30447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6" name="pt176"/>
            <p:cNvSpPr/>
            <p:nvPr/>
          </p:nvSpPr>
          <p:spPr>
            <a:xfrm>
              <a:off x="5497465" y="282182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7" name="pt177"/>
            <p:cNvSpPr/>
            <p:nvPr/>
          </p:nvSpPr>
          <p:spPr>
            <a:xfrm>
              <a:off x="5538940" y="259885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8" name="pt178"/>
            <p:cNvSpPr/>
            <p:nvPr/>
          </p:nvSpPr>
          <p:spPr>
            <a:xfrm>
              <a:off x="5552765" y="237589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9" name="pt179"/>
            <p:cNvSpPr/>
            <p:nvPr/>
          </p:nvSpPr>
          <p:spPr>
            <a:xfrm>
              <a:off x="5635715" y="215293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0" name="pt180"/>
            <p:cNvSpPr/>
            <p:nvPr/>
          </p:nvSpPr>
          <p:spPr>
            <a:xfrm>
              <a:off x="5635715" y="192997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1" name="pt181"/>
            <p:cNvSpPr/>
            <p:nvPr/>
          </p:nvSpPr>
          <p:spPr>
            <a:xfrm>
              <a:off x="5718664" y="1707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2" name="pt182"/>
            <p:cNvSpPr/>
            <p:nvPr/>
          </p:nvSpPr>
          <p:spPr>
            <a:xfrm>
              <a:off x="5773964" y="14840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3" name="pt183"/>
            <p:cNvSpPr/>
            <p:nvPr/>
          </p:nvSpPr>
          <p:spPr>
            <a:xfrm>
              <a:off x="5870738" y="1261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4" name="pt184"/>
            <p:cNvSpPr/>
            <p:nvPr/>
          </p:nvSpPr>
          <p:spPr>
            <a:xfrm>
              <a:off x="5870738"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5" name="tx185"/>
            <p:cNvSpPr/>
            <p:nvPr/>
          </p:nvSpPr>
          <p:spPr>
            <a:xfrm>
              <a:off x="4827346"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186" name="tx186"/>
            <p:cNvSpPr/>
            <p:nvPr/>
          </p:nvSpPr>
          <p:spPr>
            <a:xfrm>
              <a:off x="5172969"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187" name="tx187"/>
            <p:cNvSpPr/>
            <p:nvPr/>
          </p:nvSpPr>
          <p:spPr>
            <a:xfrm>
              <a:off x="5200619" y="484683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188" name="tx188"/>
            <p:cNvSpPr/>
            <p:nvPr/>
          </p:nvSpPr>
          <p:spPr>
            <a:xfrm>
              <a:off x="5255919" y="462585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189" name="tx189"/>
            <p:cNvSpPr/>
            <p:nvPr/>
          </p:nvSpPr>
          <p:spPr>
            <a:xfrm>
              <a:off x="5352693" y="4400947"/>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190" name="tx190"/>
            <p:cNvSpPr/>
            <p:nvPr/>
          </p:nvSpPr>
          <p:spPr>
            <a:xfrm>
              <a:off x="5366518" y="417992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191" name="tx191"/>
            <p:cNvSpPr/>
            <p:nvPr/>
          </p:nvSpPr>
          <p:spPr>
            <a:xfrm>
              <a:off x="5407993" y="3954982"/>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192" name="tx192"/>
            <p:cNvSpPr/>
            <p:nvPr/>
          </p:nvSpPr>
          <p:spPr>
            <a:xfrm>
              <a:off x="5449468" y="3732019"/>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193" name="tx193"/>
            <p:cNvSpPr/>
            <p:nvPr/>
          </p:nvSpPr>
          <p:spPr>
            <a:xfrm>
              <a:off x="5490943" y="35090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194" name="tx194"/>
            <p:cNvSpPr/>
            <p:nvPr/>
          </p:nvSpPr>
          <p:spPr>
            <a:xfrm>
              <a:off x="5587717" y="3288072"/>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195" name="tx195"/>
            <p:cNvSpPr/>
            <p:nvPr/>
          </p:nvSpPr>
          <p:spPr>
            <a:xfrm>
              <a:off x="5601542" y="306313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196" name="tx196"/>
            <p:cNvSpPr/>
            <p:nvPr/>
          </p:nvSpPr>
          <p:spPr>
            <a:xfrm>
              <a:off x="5615367" y="2842146"/>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97" name="tx197"/>
            <p:cNvSpPr/>
            <p:nvPr/>
          </p:nvSpPr>
          <p:spPr>
            <a:xfrm>
              <a:off x="5656842" y="261724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198" name="tx198"/>
            <p:cNvSpPr/>
            <p:nvPr/>
          </p:nvSpPr>
          <p:spPr>
            <a:xfrm>
              <a:off x="5670667" y="2396220"/>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199" name="tx199"/>
            <p:cNvSpPr/>
            <p:nvPr/>
          </p:nvSpPr>
          <p:spPr>
            <a:xfrm>
              <a:off x="5753616" y="2173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00" name="tx200"/>
            <p:cNvSpPr/>
            <p:nvPr/>
          </p:nvSpPr>
          <p:spPr>
            <a:xfrm>
              <a:off x="5753616" y="1950294"/>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201" name="tx201"/>
            <p:cNvSpPr/>
            <p:nvPr/>
          </p:nvSpPr>
          <p:spPr>
            <a:xfrm>
              <a:off x="5526047" y="172539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02" name="tx202"/>
            <p:cNvSpPr/>
            <p:nvPr/>
          </p:nvSpPr>
          <p:spPr>
            <a:xfrm>
              <a:off x="5577000" y="1504368"/>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203" name="tx203"/>
            <p:cNvSpPr/>
            <p:nvPr/>
          </p:nvSpPr>
          <p:spPr>
            <a:xfrm>
              <a:off x="5717870" y="128140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204" name="tx204"/>
            <p:cNvSpPr/>
            <p:nvPr/>
          </p:nvSpPr>
          <p:spPr>
            <a:xfrm>
              <a:off x="5664924"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205" name="rc205"/>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206" name="pl206"/>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64280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7045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698104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25754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1" name="rc211"/>
            <p:cNvSpPr/>
            <p:nvPr/>
          </p:nvSpPr>
          <p:spPr>
            <a:xfrm>
              <a:off x="6138414" y="1828247"/>
              <a:ext cx="1379037" cy="211814"/>
            </a:xfrm>
            <a:prstGeom prst="rect">
              <a:avLst/>
            </a:prstGeom>
            <a:solidFill>
              <a:srgbClr val="D9D9D9">
                <a:alpha val="60000"/>
              </a:srgbClr>
            </a:solidFill>
          </p:spPr>
          <p:txBody>
            <a:bodyPr/>
            <a:lstStyle/>
            <a:p/>
          </p:txBody>
        </p:sp>
        <p:sp>
          <p:nvSpPr>
            <p:cNvPr id="212" name="pl212"/>
            <p:cNvSpPr/>
            <p:nvPr/>
          </p:nvSpPr>
          <p:spPr>
            <a:xfrm>
              <a:off x="714694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13" name="tx213"/>
            <p:cNvSpPr/>
            <p:nvPr/>
          </p:nvSpPr>
          <p:spPr>
            <a:xfrm>
              <a:off x="672552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77%</a:t>
              </a:r>
            </a:p>
          </p:txBody>
        </p:sp>
        <p:sp>
          <p:nvSpPr>
            <p:cNvPr id="214" name="pt214"/>
            <p:cNvSpPr/>
            <p:nvPr/>
          </p:nvSpPr>
          <p:spPr>
            <a:xfrm>
              <a:off x="671106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5" name="pt215"/>
            <p:cNvSpPr/>
            <p:nvPr/>
          </p:nvSpPr>
          <p:spPr>
            <a:xfrm>
              <a:off x="6876967"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6" name="pt216"/>
            <p:cNvSpPr/>
            <p:nvPr/>
          </p:nvSpPr>
          <p:spPr>
            <a:xfrm>
              <a:off x="6932267"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7" name="pt217"/>
            <p:cNvSpPr/>
            <p:nvPr/>
          </p:nvSpPr>
          <p:spPr>
            <a:xfrm>
              <a:off x="6946092"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8" name="pt218"/>
            <p:cNvSpPr/>
            <p:nvPr/>
          </p:nvSpPr>
          <p:spPr>
            <a:xfrm>
              <a:off x="7001391"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9" name="pt219"/>
            <p:cNvSpPr/>
            <p:nvPr/>
          </p:nvSpPr>
          <p:spPr>
            <a:xfrm>
              <a:off x="7015216"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0" name="pt220"/>
            <p:cNvSpPr/>
            <p:nvPr/>
          </p:nvSpPr>
          <p:spPr>
            <a:xfrm>
              <a:off x="7029041"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1" name="pt221"/>
            <p:cNvSpPr/>
            <p:nvPr/>
          </p:nvSpPr>
          <p:spPr>
            <a:xfrm>
              <a:off x="7098166"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2" name="pt222"/>
            <p:cNvSpPr/>
            <p:nvPr/>
          </p:nvSpPr>
          <p:spPr>
            <a:xfrm>
              <a:off x="7139641"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3" name="pt223"/>
            <p:cNvSpPr/>
            <p:nvPr/>
          </p:nvSpPr>
          <p:spPr>
            <a:xfrm>
              <a:off x="7139641"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4" name="pt224"/>
            <p:cNvSpPr/>
            <p:nvPr/>
          </p:nvSpPr>
          <p:spPr>
            <a:xfrm>
              <a:off x="7181116"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5" name="pt225"/>
            <p:cNvSpPr/>
            <p:nvPr/>
          </p:nvSpPr>
          <p:spPr>
            <a:xfrm>
              <a:off x="7194940"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6" name="pt226"/>
            <p:cNvSpPr/>
            <p:nvPr/>
          </p:nvSpPr>
          <p:spPr>
            <a:xfrm>
              <a:off x="7194940"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7" name="pt227"/>
            <p:cNvSpPr/>
            <p:nvPr/>
          </p:nvSpPr>
          <p:spPr>
            <a:xfrm>
              <a:off x="7222590"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8" name="pt228"/>
            <p:cNvSpPr/>
            <p:nvPr/>
          </p:nvSpPr>
          <p:spPr>
            <a:xfrm>
              <a:off x="7250240" y="2309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9" name="pt229"/>
            <p:cNvSpPr/>
            <p:nvPr/>
          </p:nvSpPr>
          <p:spPr>
            <a:xfrm>
              <a:off x="7250240" y="20971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0" name="pt230"/>
            <p:cNvSpPr/>
            <p:nvPr/>
          </p:nvSpPr>
          <p:spPr>
            <a:xfrm>
              <a:off x="7277890"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1" name="pt231"/>
            <p:cNvSpPr/>
            <p:nvPr/>
          </p:nvSpPr>
          <p:spPr>
            <a:xfrm>
              <a:off x="7305540" y="167356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2" name="pt232"/>
            <p:cNvSpPr/>
            <p:nvPr/>
          </p:nvSpPr>
          <p:spPr>
            <a:xfrm>
              <a:off x="7305540" y="146174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3" name="pt233"/>
            <p:cNvSpPr/>
            <p:nvPr/>
          </p:nvSpPr>
          <p:spPr>
            <a:xfrm>
              <a:off x="7319365" y="12499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4" name="pt234"/>
            <p:cNvSpPr/>
            <p:nvPr/>
          </p:nvSpPr>
          <p:spPr>
            <a:xfrm>
              <a:off x="7319365"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5" name="tx235"/>
            <p:cNvSpPr/>
            <p:nvPr/>
          </p:nvSpPr>
          <p:spPr>
            <a:xfrm>
              <a:off x="6828970" y="529279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236" name="tx236"/>
            <p:cNvSpPr/>
            <p:nvPr/>
          </p:nvSpPr>
          <p:spPr>
            <a:xfrm>
              <a:off x="6994869" y="508094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237" name="tx237"/>
            <p:cNvSpPr/>
            <p:nvPr/>
          </p:nvSpPr>
          <p:spPr>
            <a:xfrm>
              <a:off x="7050169" y="486913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38" name="tx238"/>
            <p:cNvSpPr/>
            <p:nvPr/>
          </p:nvSpPr>
          <p:spPr>
            <a:xfrm>
              <a:off x="7063993" y="465929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239" name="tx239"/>
            <p:cNvSpPr/>
            <p:nvPr/>
          </p:nvSpPr>
          <p:spPr>
            <a:xfrm>
              <a:off x="7119293" y="444550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240" name="tx240"/>
            <p:cNvSpPr/>
            <p:nvPr/>
          </p:nvSpPr>
          <p:spPr>
            <a:xfrm>
              <a:off x="7133118" y="4233686"/>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241" name="tx241"/>
            <p:cNvSpPr/>
            <p:nvPr/>
          </p:nvSpPr>
          <p:spPr>
            <a:xfrm>
              <a:off x="7146943" y="4021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242" name="tx242"/>
            <p:cNvSpPr/>
            <p:nvPr/>
          </p:nvSpPr>
          <p:spPr>
            <a:xfrm>
              <a:off x="7216068"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43" name="tx243"/>
            <p:cNvSpPr/>
            <p:nvPr/>
          </p:nvSpPr>
          <p:spPr>
            <a:xfrm>
              <a:off x="6955835" y="360022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244" name="tx244"/>
            <p:cNvSpPr/>
            <p:nvPr/>
          </p:nvSpPr>
          <p:spPr>
            <a:xfrm>
              <a:off x="6960222" y="33864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245" name="tx245"/>
            <p:cNvSpPr/>
            <p:nvPr/>
          </p:nvSpPr>
          <p:spPr>
            <a:xfrm>
              <a:off x="6979687" y="3176591"/>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246" name="tx246"/>
            <p:cNvSpPr/>
            <p:nvPr/>
          </p:nvSpPr>
          <p:spPr>
            <a:xfrm>
              <a:off x="6997937" y="29647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247" name="tx247"/>
            <p:cNvSpPr/>
            <p:nvPr/>
          </p:nvSpPr>
          <p:spPr>
            <a:xfrm>
              <a:off x="7024449" y="2752961"/>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248" name="tx248"/>
            <p:cNvSpPr/>
            <p:nvPr/>
          </p:nvSpPr>
          <p:spPr>
            <a:xfrm>
              <a:off x="7069722" y="254114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249" name="tx249"/>
            <p:cNvSpPr/>
            <p:nvPr/>
          </p:nvSpPr>
          <p:spPr>
            <a:xfrm>
              <a:off x="7053276" y="232739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250" name="tx250"/>
            <p:cNvSpPr/>
            <p:nvPr/>
          </p:nvSpPr>
          <p:spPr>
            <a:xfrm>
              <a:off x="7066551" y="2117516"/>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251" name="tx251"/>
            <p:cNvSpPr/>
            <p:nvPr/>
          </p:nvSpPr>
          <p:spPr>
            <a:xfrm>
              <a:off x="7080926" y="190570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252" name="tx252"/>
            <p:cNvSpPr/>
            <p:nvPr/>
          </p:nvSpPr>
          <p:spPr>
            <a:xfrm>
              <a:off x="7112923" y="16919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53" name="tx253"/>
            <p:cNvSpPr/>
            <p:nvPr/>
          </p:nvSpPr>
          <p:spPr>
            <a:xfrm>
              <a:off x="7117387" y="148207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254" name="tx254"/>
            <p:cNvSpPr/>
            <p:nvPr/>
          </p:nvSpPr>
          <p:spPr>
            <a:xfrm>
              <a:off x="7166496"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255" name="tx255"/>
            <p:cNvSpPr/>
            <p:nvPr/>
          </p:nvSpPr>
          <p:spPr>
            <a:xfrm>
              <a:off x="7113550"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256" name="rc256"/>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257" name="pl257"/>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87667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15317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42967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87061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2" name="rc262"/>
            <p:cNvSpPr/>
            <p:nvPr/>
          </p:nvSpPr>
          <p:spPr>
            <a:xfrm>
              <a:off x="7587040" y="2251877"/>
              <a:ext cx="1379037" cy="211814"/>
            </a:xfrm>
            <a:prstGeom prst="rect">
              <a:avLst/>
            </a:prstGeom>
            <a:solidFill>
              <a:srgbClr val="D9D9D9">
                <a:alpha val="60000"/>
              </a:srgbClr>
            </a:solidFill>
          </p:spPr>
          <p:txBody>
            <a:bodyPr/>
            <a:lstStyle/>
            <a:p/>
          </p:txBody>
        </p:sp>
        <p:sp>
          <p:nvSpPr>
            <p:cNvPr id="263" name="pl263"/>
            <p:cNvSpPr/>
            <p:nvPr/>
          </p:nvSpPr>
          <p:spPr>
            <a:xfrm>
              <a:off x="842967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64" name="tx264"/>
            <p:cNvSpPr/>
            <p:nvPr/>
          </p:nvSpPr>
          <p:spPr>
            <a:xfrm>
              <a:off x="8008247"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65%</a:t>
              </a:r>
            </a:p>
          </p:txBody>
        </p:sp>
        <p:sp>
          <p:nvSpPr>
            <p:cNvPr id="265" name="pt265"/>
            <p:cNvSpPr/>
            <p:nvPr/>
          </p:nvSpPr>
          <p:spPr>
            <a:xfrm>
              <a:off x="757904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6" name="pt266"/>
            <p:cNvSpPr/>
            <p:nvPr/>
          </p:nvSpPr>
          <p:spPr>
            <a:xfrm>
              <a:off x="7910845"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7" name="pt267"/>
            <p:cNvSpPr/>
            <p:nvPr/>
          </p:nvSpPr>
          <p:spPr>
            <a:xfrm>
              <a:off x="8049095" y="485078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8" name="pt268"/>
            <p:cNvSpPr/>
            <p:nvPr/>
          </p:nvSpPr>
          <p:spPr>
            <a:xfrm>
              <a:off x="8090569" y="463897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9" name="pt269"/>
            <p:cNvSpPr/>
            <p:nvPr/>
          </p:nvSpPr>
          <p:spPr>
            <a:xfrm>
              <a:off x="8118219" y="442715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0" name="pt270"/>
            <p:cNvSpPr/>
            <p:nvPr/>
          </p:nvSpPr>
          <p:spPr>
            <a:xfrm>
              <a:off x="8394718" y="421534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1" name="pt271"/>
            <p:cNvSpPr/>
            <p:nvPr/>
          </p:nvSpPr>
          <p:spPr>
            <a:xfrm>
              <a:off x="8394718" y="40035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2" name="pt272"/>
            <p:cNvSpPr/>
            <p:nvPr/>
          </p:nvSpPr>
          <p:spPr>
            <a:xfrm>
              <a:off x="8408543" y="379171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3" name="pt273"/>
            <p:cNvSpPr/>
            <p:nvPr/>
          </p:nvSpPr>
          <p:spPr>
            <a:xfrm>
              <a:off x="8422368" y="357989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4" name="pt274"/>
            <p:cNvSpPr/>
            <p:nvPr/>
          </p:nvSpPr>
          <p:spPr>
            <a:xfrm>
              <a:off x="8450018" y="33680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5" name="pt275"/>
            <p:cNvSpPr/>
            <p:nvPr/>
          </p:nvSpPr>
          <p:spPr>
            <a:xfrm>
              <a:off x="8450018" y="31562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6" name="pt276"/>
            <p:cNvSpPr/>
            <p:nvPr/>
          </p:nvSpPr>
          <p:spPr>
            <a:xfrm>
              <a:off x="8477668" y="2944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7" name="pt277"/>
            <p:cNvSpPr/>
            <p:nvPr/>
          </p:nvSpPr>
          <p:spPr>
            <a:xfrm>
              <a:off x="8477668" y="2732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8" name="pt278"/>
            <p:cNvSpPr/>
            <p:nvPr/>
          </p:nvSpPr>
          <p:spPr>
            <a:xfrm>
              <a:off x="8505317" y="252082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9" name="pt279"/>
            <p:cNvSpPr/>
            <p:nvPr/>
          </p:nvSpPr>
          <p:spPr>
            <a:xfrm>
              <a:off x="8560617" y="230900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0" name="pt280"/>
            <p:cNvSpPr/>
            <p:nvPr/>
          </p:nvSpPr>
          <p:spPr>
            <a:xfrm>
              <a:off x="8574442" y="209719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1" name="pt281"/>
            <p:cNvSpPr/>
            <p:nvPr/>
          </p:nvSpPr>
          <p:spPr>
            <a:xfrm>
              <a:off x="8588267" y="18853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2" name="pt282"/>
            <p:cNvSpPr/>
            <p:nvPr/>
          </p:nvSpPr>
          <p:spPr>
            <a:xfrm>
              <a:off x="8602092" y="167356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3" name="pt283"/>
            <p:cNvSpPr/>
            <p:nvPr/>
          </p:nvSpPr>
          <p:spPr>
            <a:xfrm>
              <a:off x="8685042" y="146174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4" name="pt284"/>
            <p:cNvSpPr/>
            <p:nvPr/>
          </p:nvSpPr>
          <p:spPr>
            <a:xfrm>
              <a:off x="8712691" y="12499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5" name="pt285"/>
            <p:cNvSpPr/>
            <p:nvPr/>
          </p:nvSpPr>
          <p:spPr>
            <a:xfrm>
              <a:off x="8726516"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6" name="tx286"/>
            <p:cNvSpPr/>
            <p:nvPr/>
          </p:nvSpPr>
          <p:spPr>
            <a:xfrm>
              <a:off x="7696949"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287" name="tx287"/>
            <p:cNvSpPr/>
            <p:nvPr/>
          </p:nvSpPr>
          <p:spPr>
            <a:xfrm>
              <a:off x="8028747" y="508094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288" name="tx288"/>
            <p:cNvSpPr/>
            <p:nvPr/>
          </p:nvSpPr>
          <p:spPr>
            <a:xfrm>
              <a:off x="8166996" y="486916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289" name="tx289"/>
            <p:cNvSpPr/>
            <p:nvPr/>
          </p:nvSpPr>
          <p:spPr>
            <a:xfrm>
              <a:off x="8208471" y="465731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90" name="tx290"/>
            <p:cNvSpPr/>
            <p:nvPr/>
          </p:nvSpPr>
          <p:spPr>
            <a:xfrm>
              <a:off x="8236121" y="444550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291" name="tx291"/>
            <p:cNvSpPr/>
            <p:nvPr/>
          </p:nvSpPr>
          <p:spPr>
            <a:xfrm>
              <a:off x="8512620" y="4235665"/>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292" name="tx292"/>
            <p:cNvSpPr/>
            <p:nvPr/>
          </p:nvSpPr>
          <p:spPr>
            <a:xfrm>
              <a:off x="8512620" y="40219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93" name="tx293"/>
            <p:cNvSpPr/>
            <p:nvPr/>
          </p:nvSpPr>
          <p:spPr>
            <a:xfrm>
              <a:off x="8526445"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294" name="tx294"/>
            <p:cNvSpPr/>
            <p:nvPr/>
          </p:nvSpPr>
          <p:spPr>
            <a:xfrm>
              <a:off x="8540270" y="360022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295" name="tx295"/>
            <p:cNvSpPr/>
            <p:nvPr/>
          </p:nvSpPr>
          <p:spPr>
            <a:xfrm>
              <a:off x="8567920" y="338642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296" name="tx296"/>
            <p:cNvSpPr/>
            <p:nvPr/>
          </p:nvSpPr>
          <p:spPr>
            <a:xfrm>
              <a:off x="8567920" y="31746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297" name="tx297"/>
            <p:cNvSpPr/>
            <p:nvPr/>
          </p:nvSpPr>
          <p:spPr>
            <a:xfrm>
              <a:off x="8595569"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98" name="tx298"/>
            <p:cNvSpPr/>
            <p:nvPr/>
          </p:nvSpPr>
          <p:spPr>
            <a:xfrm>
              <a:off x="8595569" y="2752961"/>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299" name="tx299"/>
            <p:cNvSpPr/>
            <p:nvPr/>
          </p:nvSpPr>
          <p:spPr>
            <a:xfrm>
              <a:off x="8623219" y="254114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00" name="tx300"/>
            <p:cNvSpPr/>
            <p:nvPr/>
          </p:nvSpPr>
          <p:spPr>
            <a:xfrm>
              <a:off x="8678519"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301" name="tx301"/>
            <p:cNvSpPr/>
            <p:nvPr/>
          </p:nvSpPr>
          <p:spPr>
            <a:xfrm>
              <a:off x="8692344" y="211751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02" name="tx302"/>
            <p:cNvSpPr/>
            <p:nvPr/>
          </p:nvSpPr>
          <p:spPr>
            <a:xfrm>
              <a:off x="8435399" y="190570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303" name="tx303"/>
            <p:cNvSpPr/>
            <p:nvPr/>
          </p:nvSpPr>
          <p:spPr>
            <a:xfrm>
              <a:off x="8418287" y="16938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04" name="tx304"/>
            <p:cNvSpPr/>
            <p:nvPr/>
          </p:nvSpPr>
          <p:spPr>
            <a:xfrm>
              <a:off x="8488077" y="1480131"/>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05" name="tx305"/>
            <p:cNvSpPr/>
            <p:nvPr/>
          </p:nvSpPr>
          <p:spPr>
            <a:xfrm>
              <a:off x="8559823"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306" name="tx306"/>
            <p:cNvSpPr/>
            <p:nvPr/>
          </p:nvSpPr>
          <p:spPr>
            <a:xfrm>
              <a:off x="8520702"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307" name="rc307"/>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308" name="pl308"/>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932529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960179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987829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2" name="pl312"/>
            <p:cNvSpPr/>
            <p:nvPr/>
          </p:nvSpPr>
          <p:spPr>
            <a:xfrm>
              <a:off x="101547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3" name="rc313"/>
            <p:cNvSpPr/>
            <p:nvPr/>
          </p:nvSpPr>
          <p:spPr>
            <a:xfrm>
              <a:off x="9035667" y="1867265"/>
              <a:ext cx="1379037" cy="222963"/>
            </a:xfrm>
            <a:prstGeom prst="rect">
              <a:avLst/>
            </a:prstGeom>
            <a:solidFill>
              <a:srgbClr val="D9D9D9">
                <a:alpha val="60000"/>
              </a:srgbClr>
            </a:solidFill>
          </p:spPr>
          <p:txBody>
            <a:bodyPr/>
            <a:lstStyle/>
            <a:p/>
          </p:txBody>
        </p:sp>
        <p:sp>
          <p:nvSpPr>
            <p:cNvPr id="314" name="pl314"/>
            <p:cNvSpPr/>
            <p:nvPr/>
          </p:nvSpPr>
          <p:spPr>
            <a:xfrm>
              <a:off x="1003037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15" name="tx315"/>
            <p:cNvSpPr/>
            <p:nvPr/>
          </p:nvSpPr>
          <p:spPr>
            <a:xfrm>
              <a:off x="960894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76%</a:t>
              </a:r>
            </a:p>
          </p:txBody>
        </p:sp>
        <p:sp>
          <p:nvSpPr>
            <p:cNvPr id="316" name="pt316"/>
            <p:cNvSpPr/>
            <p:nvPr/>
          </p:nvSpPr>
          <p:spPr>
            <a:xfrm>
              <a:off x="920739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7" name="pt317"/>
            <p:cNvSpPr/>
            <p:nvPr/>
          </p:nvSpPr>
          <p:spPr>
            <a:xfrm>
              <a:off x="9304172"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8" name="pt318"/>
            <p:cNvSpPr/>
            <p:nvPr/>
          </p:nvSpPr>
          <p:spPr>
            <a:xfrm>
              <a:off x="9677445"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9" name="pt319"/>
            <p:cNvSpPr/>
            <p:nvPr/>
          </p:nvSpPr>
          <p:spPr>
            <a:xfrm>
              <a:off x="9705095"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0" name="pt320"/>
            <p:cNvSpPr/>
            <p:nvPr/>
          </p:nvSpPr>
          <p:spPr>
            <a:xfrm>
              <a:off x="9829519"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1" name="pt321"/>
            <p:cNvSpPr/>
            <p:nvPr/>
          </p:nvSpPr>
          <p:spPr>
            <a:xfrm>
              <a:off x="9898644"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2" name="pt322"/>
            <p:cNvSpPr/>
            <p:nvPr/>
          </p:nvSpPr>
          <p:spPr>
            <a:xfrm>
              <a:off x="10050718" y="3936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10064543" y="37136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10078368" y="3490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10133668" y="326774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10147493" y="304478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10147493" y="2821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10147493" y="25988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10175143" y="2375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0" name="pt330"/>
            <p:cNvSpPr/>
            <p:nvPr/>
          </p:nvSpPr>
          <p:spPr>
            <a:xfrm>
              <a:off x="10188968" y="21529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10188968" y="19299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10244267"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3" name="pt333"/>
            <p:cNvSpPr/>
            <p:nvPr/>
          </p:nvSpPr>
          <p:spPr>
            <a:xfrm>
              <a:off x="10258092"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4" name="pt334"/>
            <p:cNvSpPr/>
            <p:nvPr/>
          </p:nvSpPr>
          <p:spPr>
            <a:xfrm>
              <a:off x="10258092"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5" name="pt335"/>
            <p:cNvSpPr/>
            <p:nvPr/>
          </p:nvSpPr>
          <p:spPr>
            <a:xfrm>
              <a:off x="1027191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6" name="tx336"/>
            <p:cNvSpPr/>
            <p:nvPr/>
          </p:nvSpPr>
          <p:spPr>
            <a:xfrm>
              <a:off x="9325299" y="529276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37" name="tx337"/>
            <p:cNvSpPr/>
            <p:nvPr/>
          </p:nvSpPr>
          <p:spPr>
            <a:xfrm>
              <a:off x="9422074"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38" name="tx338"/>
            <p:cNvSpPr/>
            <p:nvPr/>
          </p:nvSpPr>
          <p:spPr>
            <a:xfrm>
              <a:off x="9795347" y="484683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39" name="tx339"/>
            <p:cNvSpPr/>
            <p:nvPr/>
          </p:nvSpPr>
          <p:spPr>
            <a:xfrm>
              <a:off x="9822997" y="4623910"/>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40" name="tx340"/>
            <p:cNvSpPr/>
            <p:nvPr/>
          </p:nvSpPr>
          <p:spPr>
            <a:xfrm>
              <a:off x="9947421" y="440288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41" name="tx341"/>
            <p:cNvSpPr/>
            <p:nvPr/>
          </p:nvSpPr>
          <p:spPr>
            <a:xfrm>
              <a:off x="10016546" y="417794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342" name="tx342"/>
            <p:cNvSpPr/>
            <p:nvPr/>
          </p:nvSpPr>
          <p:spPr>
            <a:xfrm>
              <a:off x="9871377" y="395696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343" name="tx343"/>
            <p:cNvSpPr/>
            <p:nvPr/>
          </p:nvSpPr>
          <p:spPr>
            <a:xfrm>
              <a:off x="9894052" y="373399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44" name="tx344"/>
            <p:cNvSpPr/>
            <p:nvPr/>
          </p:nvSpPr>
          <p:spPr>
            <a:xfrm>
              <a:off x="9881365" y="3511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345" name="tx345"/>
            <p:cNvSpPr/>
            <p:nvPr/>
          </p:nvSpPr>
          <p:spPr>
            <a:xfrm>
              <a:off x="9949863" y="32880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46" name="tx346"/>
            <p:cNvSpPr/>
            <p:nvPr/>
          </p:nvSpPr>
          <p:spPr>
            <a:xfrm>
              <a:off x="9994625" y="3065109"/>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347" name="tx347"/>
            <p:cNvSpPr/>
            <p:nvPr/>
          </p:nvSpPr>
          <p:spPr>
            <a:xfrm>
              <a:off x="9968074" y="284016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348" name="tx348"/>
            <p:cNvSpPr/>
            <p:nvPr/>
          </p:nvSpPr>
          <p:spPr>
            <a:xfrm>
              <a:off x="9959340" y="2619183"/>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49" name="tx349"/>
            <p:cNvSpPr/>
            <p:nvPr/>
          </p:nvSpPr>
          <p:spPr>
            <a:xfrm>
              <a:off x="9978178" y="239427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50" name="tx350"/>
            <p:cNvSpPr/>
            <p:nvPr/>
          </p:nvSpPr>
          <p:spPr>
            <a:xfrm>
              <a:off x="10005279" y="2173257"/>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351" name="tx351"/>
            <p:cNvSpPr/>
            <p:nvPr/>
          </p:nvSpPr>
          <p:spPr>
            <a:xfrm>
              <a:off x="9992003" y="1950294"/>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352" name="tx352"/>
            <p:cNvSpPr/>
            <p:nvPr/>
          </p:nvSpPr>
          <p:spPr>
            <a:xfrm>
              <a:off x="10042839" y="1727331"/>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353" name="tx353"/>
            <p:cNvSpPr/>
            <p:nvPr/>
          </p:nvSpPr>
          <p:spPr>
            <a:xfrm>
              <a:off x="10105224" y="15043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354" name="tx354"/>
            <p:cNvSpPr/>
            <p:nvPr/>
          </p:nvSpPr>
          <p:spPr>
            <a:xfrm>
              <a:off x="10052278" y="1281405"/>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355" name="tx355"/>
            <p:cNvSpPr/>
            <p:nvPr/>
          </p:nvSpPr>
          <p:spPr>
            <a:xfrm>
              <a:off x="10079300"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356" name="rc356"/>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357" name="pl357"/>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8" name="pl358"/>
            <p:cNvSpPr/>
            <p:nvPr/>
          </p:nvSpPr>
          <p:spPr>
            <a:xfrm>
              <a:off x="1077392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9" name="pl359"/>
            <p:cNvSpPr/>
            <p:nvPr/>
          </p:nvSpPr>
          <p:spPr>
            <a:xfrm>
              <a:off x="1105042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0" name="pl360"/>
            <p:cNvSpPr/>
            <p:nvPr/>
          </p:nvSpPr>
          <p:spPr>
            <a:xfrm>
              <a:off x="1132692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1" name="pl361"/>
            <p:cNvSpPr/>
            <p:nvPr/>
          </p:nvSpPr>
          <p:spPr>
            <a:xfrm>
              <a:off x="1160342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2" name="rc362"/>
            <p:cNvSpPr/>
            <p:nvPr/>
          </p:nvSpPr>
          <p:spPr>
            <a:xfrm>
              <a:off x="10484293" y="2090228"/>
              <a:ext cx="1379037" cy="222963"/>
            </a:xfrm>
            <a:prstGeom prst="rect">
              <a:avLst/>
            </a:prstGeom>
            <a:solidFill>
              <a:srgbClr val="D9D9D9">
                <a:alpha val="60000"/>
              </a:srgbClr>
            </a:solidFill>
          </p:spPr>
          <p:txBody>
            <a:bodyPr/>
            <a:lstStyle/>
            <a:p/>
          </p:txBody>
        </p:sp>
        <p:sp>
          <p:nvSpPr>
            <p:cNvPr id="363" name="pl363"/>
            <p:cNvSpPr/>
            <p:nvPr/>
          </p:nvSpPr>
          <p:spPr>
            <a:xfrm>
              <a:off x="1142369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64" name="tx364"/>
            <p:cNvSpPr/>
            <p:nvPr/>
          </p:nvSpPr>
          <p:spPr>
            <a:xfrm>
              <a:off x="11002274"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72%</a:t>
              </a:r>
            </a:p>
          </p:txBody>
        </p:sp>
        <p:sp>
          <p:nvSpPr>
            <p:cNvPr id="365" name="pt365"/>
            <p:cNvSpPr/>
            <p:nvPr/>
          </p:nvSpPr>
          <p:spPr>
            <a:xfrm>
              <a:off x="1068367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6" name="pt366"/>
            <p:cNvSpPr/>
            <p:nvPr/>
          </p:nvSpPr>
          <p:spPr>
            <a:xfrm>
              <a:off x="10697498"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7" name="pt367"/>
            <p:cNvSpPr/>
            <p:nvPr/>
          </p:nvSpPr>
          <p:spPr>
            <a:xfrm>
              <a:off x="11043122"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8" name="pt368"/>
            <p:cNvSpPr/>
            <p:nvPr/>
          </p:nvSpPr>
          <p:spPr>
            <a:xfrm>
              <a:off x="11167546"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9" name="pt369"/>
            <p:cNvSpPr/>
            <p:nvPr/>
          </p:nvSpPr>
          <p:spPr>
            <a:xfrm>
              <a:off x="11278146"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0" name="pt370"/>
            <p:cNvSpPr/>
            <p:nvPr/>
          </p:nvSpPr>
          <p:spPr>
            <a:xfrm>
              <a:off x="11347270"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1" name="pt371"/>
            <p:cNvSpPr/>
            <p:nvPr/>
          </p:nvSpPr>
          <p:spPr>
            <a:xfrm>
              <a:off x="11388745" y="3936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2" name="pt372"/>
            <p:cNvSpPr/>
            <p:nvPr/>
          </p:nvSpPr>
          <p:spPr>
            <a:xfrm>
              <a:off x="11416395" y="37136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3" name="pt373"/>
            <p:cNvSpPr/>
            <p:nvPr/>
          </p:nvSpPr>
          <p:spPr>
            <a:xfrm>
              <a:off x="11430220" y="3490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4" name="pt374"/>
            <p:cNvSpPr/>
            <p:nvPr/>
          </p:nvSpPr>
          <p:spPr>
            <a:xfrm>
              <a:off x="11471695" y="326774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5" name="pt375"/>
            <p:cNvSpPr/>
            <p:nvPr/>
          </p:nvSpPr>
          <p:spPr>
            <a:xfrm>
              <a:off x="11471695" y="304478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6" name="pt376"/>
            <p:cNvSpPr/>
            <p:nvPr/>
          </p:nvSpPr>
          <p:spPr>
            <a:xfrm>
              <a:off x="11485520" y="2821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11499345" y="25988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11540820" y="2375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9" name="pt379"/>
            <p:cNvSpPr/>
            <p:nvPr/>
          </p:nvSpPr>
          <p:spPr>
            <a:xfrm>
              <a:off x="11554644" y="21529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0" name="pt380"/>
            <p:cNvSpPr/>
            <p:nvPr/>
          </p:nvSpPr>
          <p:spPr>
            <a:xfrm>
              <a:off x="11582294" y="19299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1" name="pt381"/>
            <p:cNvSpPr/>
            <p:nvPr/>
          </p:nvSpPr>
          <p:spPr>
            <a:xfrm>
              <a:off x="11609944" y="1707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2" name="pt382"/>
            <p:cNvSpPr/>
            <p:nvPr/>
          </p:nvSpPr>
          <p:spPr>
            <a:xfrm>
              <a:off x="11609944" y="14840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3" name="pt383"/>
            <p:cNvSpPr/>
            <p:nvPr/>
          </p:nvSpPr>
          <p:spPr>
            <a:xfrm>
              <a:off x="11720544"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4" name="pt384"/>
            <p:cNvSpPr/>
            <p:nvPr/>
          </p:nvSpPr>
          <p:spPr>
            <a:xfrm>
              <a:off x="1173436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5" name="tx385"/>
            <p:cNvSpPr/>
            <p:nvPr/>
          </p:nvSpPr>
          <p:spPr>
            <a:xfrm>
              <a:off x="10801575"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86" name="tx386"/>
            <p:cNvSpPr/>
            <p:nvPr/>
          </p:nvSpPr>
          <p:spPr>
            <a:xfrm>
              <a:off x="10815400" y="506979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87" name="tx387"/>
            <p:cNvSpPr/>
            <p:nvPr/>
          </p:nvSpPr>
          <p:spPr>
            <a:xfrm>
              <a:off x="11161024" y="484683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88" name="tx388"/>
            <p:cNvSpPr/>
            <p:nvPr/>
          </p:nvSpPr>
          <p:spPr>
            <a:xfrm>
              <a:off x="11285448" y="4623910"/>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89" name="tx389"/>
            <p:cNvSpPr/>
            <p:nvPr/>
          </p:nvSpPr>
          <p:spPr>
            <a:xfrm>
              <a:off x="11396048" y="440288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90" name="tx390"/>
            <p:cNvSpPr/>
            <p:nvPr/>
          </p:nvSpPr>
          <p:spPr>
            <a:xfrm>
              <a:off x="11465172" y="417794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391" name="tx391"/>
            <p:cNvSpPr/>
            <p:nvPr/>
          </p:nvSpPr>
          <p:spPr>
            <a:xfrm>
              <a:off x="11506647" y="395502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392" name="tx392"/>
            <p:cNvSpPr/>
            <p:nvPr/>
          </p:nvSpPr>
          <p:spPr>
            <a:xfrm>
              <a:off x="11534297" y="37339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393" name="tx393"/>
            <p:cNvSpPr/>
            <p:nvPr/>
          </p:nvSpPr>
          <p:spPr>
            <a:xfrm>
              <a:off x="11548122" y="3511035"/>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394" name="tx394"/>
            <p:cNvSpPr/>
            <p:nvPr/>
          </p:nvSpPr>
          <p:spPr>
            <a:xfrm>
              <a:off x="11589597" y="328807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395" name="tx395"/>
            <p:cNvSpPr/>
            <p:nvPr/>
          </p:nvSpPr>
          <p:spPr>
            <a:xfrm>
              <a:off x="11589597" y="30651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96" name="tx396"/>
            <p:cNvSpPr/>
            <p:nvPr/>
          </p:nvSpPr>
          <p:spPr>
            <a:xfrm>
              <a:off x="11297367" y="284214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97" name="tx397"/>
            <p:cNvSpPr/>
            <p:nvPr/>
          </p:nvSpPr>
          <p:spPr>
            <a:xfrm>
              <a:off x="11328854" y="2619183"/>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98" name="tx398"/>
            <p:cNvSpPr/>
            <p:nvPr/>
          </p:nvSpPr>
          <p:spPr>
            <a:xfrm>
              <a:off x="11343855" y="239427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99" name="tx399"/>
            <p:cNvSpPr/>
            <p:nvPr/>
          </p:nvSpPr>
          <p:spPr>
            <a:xfrm>
              <a:off x="11357680" y="2173257"/>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400" name="tx400"/>
            <p:cNvSpPr/>
            <p:nvPr/>
          </p:nvSpPr>
          <p:spPr>
            <a:xfrm>
              <a:off x="11402875" y="19483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401" name="tx401"/>
            <p:cNvSpPr/>
            <p:nvPr/>
          </p:nvSpPr>
          <p:spPr>
            <a:xfrm>
              <a:off x="11457076" y="172733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402" name="tx402"/>
            <p:cNvSpPr/>
            <p:nvPr/>
          </p:nvSpPr>
          <p:spPr>
            <a:xfrm>
              <a:off x="11426255" y="1504368"/>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403" name="tx403"/>
            <p:cNvSpPr/>
            <p:nvPr/>
          </p:nvSpPr>
          <p:spPr>
            <a:xfrm>
              <a:off x="11567675" y="128140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404" name="tx404"/>
            <p:cNvSpPr/>
            <p:nvPr/>
          </p:nvSpPr>
          <p:spPr>
            <a:xfrm>
              <a:off x="11528554"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405" name="rc405"/>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406" name="rc406"/>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7" name="tx407"/>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(93%)</a:t>
              </a:r>
            </a:p>
          </p:txBody>
        </p:sp>
        <p:sp>
          <p:nvSpPr>
            <p:cNvPr id="408" name="rc408"/>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9" name="tx409"/>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(91%)</a:t>
              </a:r>
            </a:p>
          </p:txBody>
        </p:sp>
        <p:sp>
          <p:nvSpPr>
            <p:cNvPr id="410" name="rc410"/>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1" name="tx411"/>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(88%)</a:t>
              </a:r>
            </a:p>
          </p:txBody>
        </p:sp>
        <p:sp>
          <p:nvSpPr>
            <p:cNvPr id="412" name="rc412"/>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3" name="tx413"/>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(86%)</a:t>
              </a:r>
            </a:p>
          </p:txBody>
        </p:sp>
        <p:sp>
          <p:nvSpPr>
            <p:cNvPr id="414" name="rc414"/>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5" name="tx415"/>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(90%)</a:t>
              </a:r>
            </a:p>
          </p:txBody>
        </p:sp>
        <p:sp>
          <p:nvSpPr>
            <p:cNvPr id="416" name="rc416"/>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7" name="tx417"/>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(78%)</a:t>
              </a:r>
            </a:p>
          </p:txBody>
        </p:sp>
        <p:sp>
          <p:nvSpPr>
            <p:cNvPr id="418" name="rc418"/>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9" name="tx419"/>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(91%)</a:t>
              </a:r>
            </a:p>
          </p:txBody>
        </p:sp>
        <p:sp>
          <p:nvSpPr>
            <p:cNvPr id="420" name="rc420"/>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1" name="tx421"/>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(85%)</a:t>
              </a:r>
            </a:p>
          </p:txBody>
        </p:sp>
        <p:sp>
          <p:nvSpPr>
            <p:cNvPr id="422" name="pl422"/>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23" name="pl423"/>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4" name="pl424"/>
            <p:cNvSpPr/>
            <p:nvPr/>
          </p:nvSpPr>
          <p:spPr>
            <a:xfrm>
              <a:off x="6335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5" name="pl425"/>
            <p:cNvSpPr/>
            <p:nvPr/>
          </p:nvSpPr>
          <p:spPr>
            <a:xfrm>
              <a:off x="91004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118653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146303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tx428"/>
            <p:cNvSpPr/>
            <p:nvPr/>
          </p:nvSpPr>
          <p:spPr>
            <a:xfrm rot="-5400000">
              <a:off x="325828"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29" name="tx429"/>
            <p:cNvSpPr/>
            <p:nvPr/>
          </p:nvSpPr>
          <p:spPr>
            <a:xfrm rot="-5400000">
              <a:off x="57054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30" name="tx430"/>
            <p:cNvSpPr/>
            <p:nvPr/>
          </p:nvSpPr>
          <p:spPr>
            <a:xfrm rot="-5400000">
              <a:off x="847202"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31" name="tx431"/>
            <p:cNvSpPr/>
            <p:nvPr/>
          </p:nvSpPr>
          <p:spPr>
            <a:xfrm rot="-5400000">
              <a:off x="112353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32" name="tx432"/>
            <p:cNvSpPr/>
            <p:nvPr/>
          </p:nvSpPr>
          <p:spPr>
            <a:xfrm rot="-5400000">
              <a:off x="140003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33" name="pl433"/>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34" name="pl434"/>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5" name="pl435"/>
            <p:cNvSpPr/>
            <p:nvPr/>
          </p:nvSpPr>
          <p:spPr>
            <a:xfrm>
              <a:off x="20821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6" name="pl436"/>
            <p:cNvSpPr/>
            <p:nvPr/>
          </p:nvSpPr>
          <p:spPr>
            <a:xfrm>
              <a:off x="23586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263516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pl438"/>
            <p:cNvSpPr/>
            <p:nvPr/>
          </p:nvSpPr>
          <p:spPr>
            <a:xfrm>
              <a:off x="291166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9" name="tx439"/>
            <p:cNvSpPr/>
            <p:nvPr/>
          </p:nvSpPr>
          <p:spPr>
            <a:xfrm rot="-5400000">
              <a:off x="1774454"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40" name="tx440"/>
            <p:cNvSpPr/>
            <p:nvPr/>
          </p:nvSpPr>
          <p:spPr>
            <a:xfrm rot="-5400000">
              <a:off x="20191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41" name="tx441"/>
            <p:cNvSpPr/>
            <p:nvPr/>
          </p:nvSpPr>
          <p:spPr>
            <a:xfrm rot="-5400000">
              <a:off x="2295828"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42" name="tx442"/>
            <p:cNvSpPr/>
            <p:nvPr/>
          </p:nvSpPr>
          <p:spPr>
            <a:xfrm rot="-5400000">
              <a:off x="257216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43" name="tx443"/>
            <p:cNvSpPr/>
            <p:nvPr/>
          </p:nvSpPr>
          <p:spPr>
            <a:xfrm rot="-5400000">
              <a:off x="284866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44" name="pl444"/>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45" name="pl445"/>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6" name="pl446"/>
            <p:cNvSpPr/>
            <p:nvPr/>
          </p:nvSpPr>
          <p:spPr>
            <a:xfrm>
              <a:off x="35307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7" name="pl447"/>
            <p:cNvSpPr/>
            <p:nvPr/>
          </p:nvSpPr>
          <p:spPr>
            <a:xfrm>
              <a:off x="380729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8" name="pl448"/>
            <p:cNvSpPr/>
            <p:nvPr/>
          </p:nvSpPr>
          <p:spPr>
            <a:xfrm>
              <a:off x="408379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9" name="pl449"/>
            <p:cNvSpPr/>
            <p:nvPr/>
          </p:nvSpPr>
          <p:spPr>
            <a:xfrm>
              <a:off x="436029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0" name="tx450"/>
            <p:cNvSpPr/>
            <p:nvPr/>
          </p:nvSpPr>
          <p:spPr>
            <a:xfrm rot="-5400000">
              <a:off x="3223081"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51" name="tx451"/>
            <p:cNvSpPr/>
            <p:nvPr/>
          </p:nvSpPr>
          <p:spPr>
            <a:xfrm rot="-5400000">
              <a:off x="34677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52" name="tx452"/>
            <p:cNvSpPr/>
            <p:nvPr/>
          </p:nvSpPr>
          <p:spPr>
            <a:xfrm rot="-5400000">
              <a:off x="3744455"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53" name="tx453"/>
            <p:cNvSpPr/>
            <p:nvPr/>
          </p:nvSpPr>
          <p:spPr>
            <a:xfrm rot="-5400000">
              <a:off x="402079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54" name="tx454"/>
            <p:cNvSpPr/>
            <p:nvPr/>
          </p:nvSpPr>
          <p:spPr>
            <a:xfrm rot="-5400000">
              <a:off x="429728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55" name="pl455"/>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56" name="pl456"/>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7" name="pl457"/>
            <p:cNvSpPr/>
            <p:nvPr/>
          </p:nvSpPr>
          <p:spPr>
            <a:xfrm>
              <a:off x="49794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8" name="pl458"/>
            <p:cNvSpPr/>
            <p:nvPr/>
          </p:nvSpPr>
          <p:spPr>
            <a:xfrm>
              <a:off x="525591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9" name="pl459"/>
            <p:cNvSpPr/>
            <p:nvPr/>
          </p:nvSpPr>
          <p:spPr>
            <a:xfrm>
              <a:off x="553241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0" name="pl460"/>
            <p:cNvSpPr/>
            <p:nvPr/>
          </p:nvSpPr>
          <p:spPr>
            <a:xfrm>
              <a:off x="580891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1" name="tx461"/>
            <p:cNvSpPr/>
            <p:nvPr/>
          </p:nvSpPr>
          <p:spPr>
            <a:xfrm rot="-5400000">
              <a:off x="4671707"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62" name="tx462"/>
            <p:cNvSpPr/>
            <p:nvPr/>
          </p:nvSpPr>
          <p:spPr>
            <a:xfrm rot="-5400000">
              <a:off x="49164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63" name="tx463"/>
            <p:cNvSpPr/>
            <p:nvPr/>
          </p:nvSpPr>
          <p:spPr>
            <a:xfrm rot="-5400000">
              <a:off x="5193081"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64" name="tx464"/>
            <p:cNvSpPr/>
            <p:nvPr/>
          </p:nvSpPr>
          <p:spPr>
            <a:xfrm rot="-5400000">
              <a:off x="546941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65" name="tx465"/>
            <p:cNvSpPr/>
            <p:nvPr/>
          </p:nvSpPr>
          <p:spPr>
            <a:xfrm rot="-5400000">
              <a:off x="574591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66" name="pl466"/>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67" name="pl467"/>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8" name="pl468"/>
            <p:cNvSpPr/>
            <p:nvPr/>
          </p:nvSpPr>
          <p:spPr>
            <a:xfrm>
              <a:off x="64280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9" name="pl469"/>
            <p:cNvSpPr/>
            <p:nvPr/>
          </p:nvSpPr>
          <p:spPr>
            <a:xfrm>
              <a:off x="67045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698104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725754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tx472"/>
            <p:cNvSpPr/>
            <p:nvPr/>
          </p:nvSpPr>
          <p:spPr>
            <a:xfrm rot="-5400000">
              <a:off x="6120333"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73" name="tx473"/>
            <p:cNvSpPr/>
            <p:nvPr/>
          </p:nvSpPr>
          <p:spPr>
            <a:xfrm rot="-5400000">
              <a:off x="63650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74" name="tx474"/>
            <p:cNvSpPr/>
            <p:nvPr/>
          </p:nvSpPr>
          <p:spPr>
            <a:xfrm rot="-5400000">
              <a:off x="6641707"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75" name="tx475"/>
            <p:cNvSpPr/>
            <p:nvPr/>
          </p:nvSpPr>
          <p:spPr>
            <a:xfrm rot="-5400000">
              <a:off x="691804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76" name="tx476"/>
            <p:cNvSpPr/>
            <p:nvPr/>
          </p:nvSpPr>
          <p:spPr>
            <a:xfrm rot="-5400000">
              <a:off x="71945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77" name="pl477"/>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78" name="pl478"/>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9" name="pl479"/>
            <p:cNvSpPr/>
            <p:nvPr/>
          </p:nvSpPr>
          <p:spPr>
            <a:xfrm>
              <a:off x="787667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0" name="pl480"/>
            <p:cNvSpPr/>
            <p:nvPr/>
          </p:nvSpPr>
          <p:spPr>
            <a:xfrm>
              <a:off x="815317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pl481"/>
            <p:cNvSpPr/>
            <p:nvPr/>
          </p:nvSpPr>
          <p:spPr>
            <a:xfrm>
              <a:off x="842967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2" name="pl482"/>
            <p:cNvSpPr/>
            <p:nvPr/>
          </p:nvSpPr>
          <p:spPr>
            <a:xfrm>
              <a:off x="87061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3" name="tx483"/>
            <p:cNvSpPr/>
            <p:nvPr/>
          </p:nvSpPr>
          <p:spPr>
            <a:xfrm rot="-5400000">
              <a:off x="7568960"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84" name="tx484"/>
            <p:cNvSpPr/>
            <p:nvPr/>
          </p:nvSpPr>
          <p:spPr>
            <a:xfrm rot="-5400000">
              <a:off x="781367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85" name="tx485"/>
            <p:cNvSpPr/>
            <p:nvPr/>
          </p:nvSpPr>
          <p:spPr>
            <a:xfrm rot="-5400000">
              <a:off x="8090334"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86" name="tx486"/>
            <p:cNvSpPr/>
            <p:nvPr/>
          </p:nvSpPr>
          <p:spPr>
            <a:xfrm rot="-5400000">
              <a:off x="836666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87" name="tx487"/>
            <p:cNvSpPr/>
            <p:nvPr/>
          </p:nvSpPr>
          <p:spPr>
            <a:xfrm rot="-5400000">
              <a:off x="864316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88" name="pl488"/>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89" name="pl489"/>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0" name="pl490"/>
            <p:cNvSpPr/>
            <p:nvPr/>
          </p:nvSpPr>
          <p:spPr>
            <a:xfrm>
              <a:off x="932529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1" name="pl491"/>
            <p:cNvSpPr/>
            <p:nvPr/>
          </p:nvSpPr>
          <p:spPr>
            <a:xfrm>
              <a:off x="960179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2" name="pl492"/>
            <p:cNvSpPr/>
            <p:nvPr/>
          </p:nvSpPr>
          <p:spPr>
            <a:xfrm>
              <a:off x="987829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101547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4" name="tx494"/>
            <p:cNvSpPr/>
            <p:nvPr/>
          </p:nvSpPr>
          <p:spPr>
            <a:xfrm rot="-5400000">
              <a:off x="9017586"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95" name="tx495"/>
            <p:cNvSpPr/>
            <p:nvPr/>
          </p:nvSpPr>
          <p:spPr>
            <a:xfrm rot="-5400000">
              <a:off x="926229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96" name="tx496"/>
            <p:cNvSpPr/>
            <p:nvPr/>
          </p:nvSpPr>
          <p:spPr>
            <a:xfrm rot="-5400000">
              <a:off x="9538960"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97" name="tx497"/>
            <p:cNvSpPr/>
            <p:nvPr/>
          </p:nvSpPr>
          <p:spPr>
            <a:xfrm rot="-5400000">
              <a:off x="981529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98" name="tx498"/>
            <p:cNvSpPr/>
            <p:nvPr/>
          </p:nvSpPr>
          <p:spPr>
            <a:xfrm rot="-5400000">
              <a:off x="100917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99" name="pl499"/>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00" name="pl500"/>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1" name="pl501"/>
            <p:cNvSpPr/>
            <p:nvPr/>
          </p:nvSpPr>
          <p:spPr>
            <a:xfrm>
              <a:off x="1077392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2" name="pl502"/>
            <p:cNvSpPr/>
            <p:nvPr/>
          </p:nvSpPr>
          <p:spPr>
            <a:xfrm>
              <a:off x="1105042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3" name="pl503"/>
            <p:cNvSpPr/>
            <p:nvPr/>
          </p:nvSpPr>
          <p:spPr>
            <a:xfrm>
              <a:off x="1132692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1160342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5" name="tx505"/>
            <p:cNvSpPr/>
            <p:nvPr/>
          </p:nvSpPr>
          <p:spPr>
            <a:xfrm rot="-5400000">
              <a:off x="10466213"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506" name="tx506"/>
            <p:cNvSpPr/>
            <p:nvPr/>
          </p:nvSpPr>
          <p:spPr>
            <a:xfrm rot="-5400000">
              <a:off x="1071092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507" name="tx507"/>
            <p:cNvSpPr/>
            <p:nvPr/>
          </p:nvSpPr>
          <p:spPr>
            <a:xfrm rot="-5400000">
              <a:off x="10987587"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508" name="tx508"/>
            <p:cNvSpPr/>
            <p:nvPr/>
          </p:nvSpPr>
          <p:spPr>
            <a:xfrm rot="-5400000">
              <a:off x="1126392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509" name="tx509"/>
            <p:cNvSpPr/>
            <p:nvPr/>
          </p:nvSpPr>
          <p:spPr>
            <a:xfrm rot="-5400000">
              <a:off x="115404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510" name="tx51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1" name="tx51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2" name="pt51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13" name="pt51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14" name="pt51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15" name="pt51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16" name="pt51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17" name="pt51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8" name="tx51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19" name="tx51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20" name="tx52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21" name="tx52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22" name="tx52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23" name="tx52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24" name="tx524"/>
            <p:cNvSpPr/>
            <p:nvPr/>
          </p:nvSpPr>
          <p:spPr>
            <a:xfrm>
              <a:off x="343909" y="398022"/>
              <a:ext cx="56098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ESAR, 2025</a:t>
              </a:r>
            </a:p>
          </p:txBody>
        </p:sp>
        <p:sp>
          <p:nvSpPr>
            <p:cNvPr id="525" name="tx52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26" name="tx526"/>
            <p:cNvSpPr/>
            <p:nvPr/>
          </p:nvSpPr>
          <p:spPr>
            <a:xfrm>
              <a:off x="5377376" y="6568512"/>
              <a:ext cx="6485954"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zwe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70380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87942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05505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29161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4672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3575823"/>
              <a:ext cx="239399" cy="540174"/>
            </a:xfrm>
            <a:prstGeom prst="rect">
              <a:avLst/>
            </a:prstGeom>
            <a:solidFill>
              <a:srgbClr val="1CABE2">
                <a:alpha val="85098"/>
              </a:srgbClr>
            </a:solidFill>
          </p:spPr>
          <p:txBody>
            <a:bodyPr/>
            <a:lstStyle/>
            <a:p/>
          </p:txBody>
        </p:sp>
        <p:sp>
          <p:nvSpPr>
            <p:cNvPr id="23" name="rc23"/>
            <p:cNvSpPr/>
            <p:nvPr/>
          </p:nvSpPr>
          <p:spPr>
            <a:xfrm>
              <a:off x="1577053" y="3532560"/>
              <a:ext cx="239399" cy="583437"/>
            </a:xfrm>
            <a:prstGeom prst="rect">
              <a:avLst/>
            </a:prstGeom>
            <a:solidFill>
              <a:srgbClr val="1CABE2">
                <a:alpha val="85098"/>
              </a:srgbClr>
            </a:solidFill>
          </p:spPr>
          <p:txBody>
            <a:bodyPr/>
            <a:lstStyle/>
            <a:p/>
          </p:txBody>
        </p:sp>
        <p:sp>
          <p:nvSpPr>
            <p:cNvPr id="24" name="rc24"/>
            <p:cNvSpPr/>
            <p:nvPr/>
          </p:nvSpPr>
          <p:spPr>
            <a:xfrm>
              <a:off x="1843053" y="3456049"/>
              <a:ext cx="239399" cy="659948"/>
            </a:xfrm>
            <a:prstGeom prst="rect">
              <a:avLst/>
            </a:prstGeom>
            <a:solidFill>
              <a:srgbClr val="1CABE2">
                <a:alpha val="85098"/>
              </a:srgbClr>
            </a:solidFill>
          </p:spPr>
          <p:txBody>
            <a:bodyPr/>
            <a:lstStyle/>
            <a:p/>
          </p:txBody>
        </p:sp>
        <p:sp>
          <p:nvSpPr>
            <p:cNvPr id="25" name="rc25"/>
            <p:cNvSpPr/>
            <p:nvPr/>
          </p:nvSpPr>
          <p:spPr>
            <a:xfrm>
              <a:off x="2109053" y="3376208"/>
              <a:ext cx="239399" cy="739789"/>
            </a:xfrm>
            <a:prstGeom prst="rect">
              <a:avLst/>
            </a:prstGeom>
            <a:solidFill>
              <a:srgbClr val="1CABE2">
                <a:alpha val="85098"/>
              </a:srgbClr>
            </a:solidFill>
          </p:spPr>
          <p:txBody>
            <a:bodyPr/>
            <a:lstStyle/>
            <a:p/>
          </p:txBody>
        </p:sp>
        <p:sp>
          <p:nvSpPr>
            <p:cNvPr id="26" name="rc26"/>
            <p:cNvSpPr/>
            <p:nvPr/>
          </p:nvSpPr>
          <p:spPr>
            <a:xfrm>
              <a:off x="2375052" y="3303300"/>
              <a:ext cx="239399" cy="812697"/>
            </a:xfrm>
            <a:prstGeom prst="rect">
              <a:avLst/>
            </a:prstGeom>
            <a:solidFill>
              <a:srgbClr val="1CABE2">
                <a:alpha val="85098"/>
              </a:srgbClr>
            </a:solidFill>
          </p:spPr>
          <p:txBody>
            <a:bodyPr/>
            <a:lstStyle/>
            <a:p/>
          </p:txBody>
        </p:sp>
        <p:sp>
          <p:nvSpPr>
            <p:cNvPr id="27" name="rc27"/>
            <p:cNvSpPr/>
            <p:nvPr/>
          </p:nvSpPr>
          <p:spPr>
            <a:xfrm>
              <a:off x="2641052" y="3412893"/>
              <a:ext cx="239399" cy="703104"/>
            </a:xfrm>
            <a:prstGeom prst="rect">
              <a:avLst/>
            </a:prstGeom>
            <a:solidFill>
              <a:srgbClr val="1CABE2">
                <a:alpha val="85098"/>
              </a:srgbClr>
            </a:solidFill>
          </p:spPr>
          <p:txBody>
            <a:bodyPr/>
            <a:lstStyle/>
            <a:p/>
          </p:txBody>
        </p:sp>
        <p:sp>
          <p:nvSpPr>
            <p:cNvPr id="28" name="rc28"/>
            <p:cNvSpPr/>
            <p:nvPr/>
          </p:nvSpPr>
          <p:spPr>
            <a:xfrm>
              <a:off x="2907052" y="3521191"/>
              <a:ext cx="239399" cy="594805"/>
            </a:xfrm>
            <a:prstGeom prst="rect">
              <a:avLst/>
            </a:prstGeom>
            <a:solidFill>
              <a:srgbClr val="1CABE2">
                <a:alpha val="85098"/>
              </a:srgbClr>
            </a:solidFill>
          </p:spPr>
          <p:txBody>
            <a:bodyPr/>
            <a:lstStyle/>
            <a:p/>
          </p:txBody>
        </p:sp>
        <p:sp>
          <p:nvSpPr>
            <p:cNvPr id="29" name="rc29"/>
            <p:cNvSpPr/>
            <p:nvPr/>
          </p:nvSpPr>
          <p:spPr>
            <a:xfrm>
              <a:off x="3173051" y="3613242"/>
              <a:ext cx="239399" cy="502755"/>
            </a:xfrm>
            <a:prstGeom prst="rect">
              <a:avLst/>
            </a:prstGeom>
            <a:solidFill>
              <a:srgbClr val="1CABE2">
                <a:alpha val="85098"/>
              </a:srgbClr>
            </a:solidFill>
          </p:spPr>
          <p:txBody>
            <a:bodyPr/>
            <a:lstStyle/>
            <a:p/>
          </p:txBody>
        </p:sp>
        <p:sp>
          <p:nvSpPr>
            <p:cNvPr id="30" name="rc30"/>
            <p:cNvSpPr/>
            <p:nvPr/>
          </p:nvSpPr>
          <p:spPr>
            <a:xfrm>
              <a:off x="3439051" y="3708160"/>
              <a:ext cx="239399" cy="407836"/>
            </a:xfrm>
            <a:prstGeom prst="rect">
              <a:avLst/>
            </a:prstGeom>
            <a:solidFill>
              <a:srgbClr val="1CABE2">
                <a:alpha val="85098"/>
              </a:srgbClr>
            </a:solidFill>
          </p:spPr>
          <p:txBody>
            <a:bodyPr/>
            <a:lstStyle/>
            <a:p/>
          </p:txBody>
        </p:sp>
        <p:sp>
          <p:nvSpPr>
            <p:cNvPr id="31" name="rc31"/>
            <p:cNvSpPr/>
            <p:nvPr/>
          </p:nvSpPr>
          <p:spPr>
            <a:xfrm>
              <a:off x="3705050" y="3611123"/>
              <a:ext cx="239399" cy="504874"/>
            </a:xfrm>
            <a:prstGeom prst="rect">
              <a:avLst/>
            </a:prstGeom>
            <a:solidFill>
              <a:srgbClr val="1CABE2">
                <a:alpha val="85098"/>
              </a:srgbClr>
            </a:solidFill>
          </p:spPr>
          <p:txBody>
            <a:bodyPr/>
            <a:lstStyle/>
            <a:p/>
          </p:txBody>
        </p:sp>
        <p:sp>
          <p:nvSpPr>
            <p:cNvPr id="32" name="rc32"/>
            <p:cNvSpPr/>
            <p:nvPr/>
          </p:nvSpPr>
          <p:spPr>
            <a:xfrm>
              <a:off x="3971050" y="3916456"/>
              <a:ext cx="239399" cy="199540"/>
            </a:xfrm>
            <a:prstGeom prst="rect">
              <a:avLst/>
            </a:prstGeom>
            <a:solidFill>
              <a:srgbClr val="1CABE2">
                <a:alpha val="85098"/>
              </a:srgbClr>
            </a:solidFill>
          </p:spPr>
          <p:txBody>
            <a:bodyPr/>
            <a:lstStyle/>
            <a:p/>
          </p:txBody>
        </p:sp>
        <p:sp>
          <p:nvSpPr>
            <p:cNvPr id="33" name="rc33"/>
            <p:cNvSpPr/>
            <p:nvPr/>
          </p:nvSpPr>
          <p:spPr>
            <a:xfrm>
              <a:off x="4237050" y="4075017"/>
              <a:ext cx="239399" cy="40979"/>
            </a:xfrm>
            <a:prstGeom prst="rect">
              <a:avLst/>
            </a:prstGeom>
            <a:solidFill>
              <a:srgbClr val="1CABE2">
                <a:alpha val="85098"/>
              </a:srgbClr>
            </a:solidFill>
          </p:spPr>
          <p:txBody>
            <a:bodyPr/>
            <a:lstStyle/>
            <a:p/>
          </p:txBody>
        </p:sp>
        <p:sp>
          <p:nvSpPr>
            <p:cNvPr id="34" name="rc34"/>
            <p:cNvSpPr/>
            <p:nvPr/>
          </p:nvSpPr>
          <p:spPr>
            <a:xfrm>
              <a:off x="4503049" y="4074630"/>
              <a:ext cx="239399" cy="41367"/>
            </a:xfrm>
            <a:prstGeom prst="rect">
              <a:avLst/>
            </a:prstGeom>
            <a:solidFill>
              <a:srgbClr val="1CABE2">
                <a:alpha val="85098"/>
              </a:srgbClr>
            </a:solidFill>
          </p:spPr>
          <p:txBody>
            <a:bodyPr/>
            <a:lstStyle/>
            <a:p/>
          </p:txBody>
        </p:sp>
        <p:sp>
          <p:nvSpPr>
            <p:cNvPr id="35" name="rc35"/>
            <p:cNvSpPr/>
            <p:nvPr/>
          </p:nvSpPr>
          <p:spPr>
            <a:xfrm>
              <a:off x="4769049" y="4033790"/>
              <a:ext cx="239399" cy="82207"/>
            </a:xfrm>
            <a:prstGeom prst="rect">
              <a:avLst/>
            </a:prstGeom>
            <a:solidFill>
              <a:srgbClr val="1CABE2">
                <a:alpha val="85098"/>
              </a:srgbClr>
            </a:solidFill>
          </p:spPr>
          <p:txBody>
            <a:bodyPr/>
            <a:lstStyle/>
            <a:p/>
          </p:txBody>
        </p:sp>
        <p:sp>
          <p:nvSpPr>
            <p:cNvPr id="36" name="rc36"/>
            <p:cNvSpPr/>
            <p:nvPr/>
          </p:nvSpPr>
          <p:spPr>
            <a:xfrm>
              <a:off x="5035049" y="4036049"/>
              <a:ext cx="239399" cy="79948"/>
            </a:xfrm>
            <a:prstGeom prst="rect">
              <a:avLst/>
            </a:prstGeom>
            <a:solidFill>
              <a:srgbClr val="1CABE2">
                <a:alpha val="85098"/>
              </a:srgbClr>
            </a:solidFill>
          </p:spPr>
          <p:txBody>
            <a:bodyPr/>
            <a:lstStyle/>
            <a:p/>
          </p:txBody>
        </p:sp>
        <p:sp>
          <p:nvSpPr>
            <p:cNvPr id="37" name="rc37"/>
            <p:cNvSpPr/>
            <p:nvPr/>
          </p:nvSpPr>
          <p:spPr>
            <a:xfrm>
              <a:off x="5301048" y="3882822"/>
              <a:ext cx="239399" cy="233175"/>
            </a:xfrm>
            <a:prstGeom prst="rect">
              <a:avLst/>
            </a:prstGeom>
            <a:solidFill>
              <a:srgbClr val="1CABE2">
                <a:alpha val="85098"/>
              </a:srgbClr>
            </a:solidFill>
          </p:spPr>
          <p:txBody>
            <a:bodyPr/>
            <a:lstStyle/>
            <a:p/>
          </p:txBody>
        </p:sp>
        <p:sp>
          <p:nvSpPr>
            <p:cNvPr id="38" name="rc38"/>
            <p:cNvSpPr/>
            <p:nvPr/>
          </p:nvSpPr>
          <p:spPr>
            <a:xfrm>
              <a:off x="5567048" y="3887760"/>
              <a:ext cx="239399" cy="228237"/>
            </a:xfrm>
            <a:prstGeom prst="rect">
              <a:avLst/>
            </a:prstGeom>
            <a:solidFill>
              <a:srgbClr val="1CABE2">
                <a:alpha val="85098"/>
              </a:srgbClr>
            </a:solidFill>
          </p:spPr>
          <p:txBody>
            <a:bodyPr/>
            <a:lstStyle/>
            <a:p/>
          </p:txBody>
        </p:sp>
        <p:sp>
          <p:nvSpPr>
            <p:cNvPr id="39" name="rc39"/>
            <p:cNvSpPr/>
            <p:nvPr/>
          </p:nvSpPr>
          <p:spPr>
            <a:xfrm>
              <a:off x="5833047" y="3890538"/>
              <a:ext cx="239399" cy="225459"/>
            </a:xfrm>
            <a:prstGeom prst="rect">
              <a:avLst/>
            </a:prstGeom>
            <a:solidFill>
              <a:srgbClr val="1CABE2">
                <a:alpha val="85098"/>
              </a:srgbClr>
            </a:solidFill>
          </p:spPr>
          <p:txBody>
            <a:bodyPr/>
            <a:lstStyle/>
            <a:p/>
          </p:txBody>
        </p:sp>
        <p:sp>
          <p:nvSpPr>
            <p:cNvPr id="40" name="rc40"/>
            <p:cNvSpPr/>
            <p:nvPr/>
          </p:nvSpPr>
          <p:spPr>
            <a:xfrm>
              <a:off x="6099047" y="3890447"/>
              <a:ext cx="239399" cy="225550"/>
            </a:xfrm>
            <a:prstGeom prst="rect">
              <a:avLst/>
            </a:prstGeom>
            <a:solidFill>
              <a:srgbClr val="1CABE2">
                <a:alpha val="85098"/>
              </a:srgbClr>
            </a:solidFill>
          </p:spPr>
          <p:txBody>
            <a:bodyPr/>
            <a:lstStyle/>
            <a:p/>
          </p:txBody>
        </p:sp>
        <p:sp>
          <p:nvSpPr>
            <p:cNvPr id="41" name="rc41"/>
            <p:cNvSpPr/>
            <p:nvPr/>
          </p:nvSpPr>
          <p:spPr>
            <a:xfrm>
              <a:off x="6365047" y="3888254"/>
              <a:ext cx="239399" cy="227742"/>
            </a:xfrm>
            <a:prstGeom prst="rect">
              <a:avLst/>
            </a:prstGeom>
            <a:solidFill>
              <a:srgbClr val="1CABE2">
                <a:alpha val="85098"/>
              </a:srgbClr>
            </a:solidFill>
          </p:spPr>
          <p:txBody>
            <a:bodyPr/>
            <a:lstStyle/>
            <a:p/>
          </p:txBody>
        </p:sp>
        <p:sp>
          <p:nvSpPr>
            <p:cNvPr id="42" name="rc42"/>
            <p:cNvSpPr/>
            <p:nvPr/>
          </p:nvSpPr>
          <p:spPr>
            <a:xfrm>
              <a:off x="6631046" y="3846780"/>
              <a:ext cx="239399" cy="269217"/>
            </a:xfrm>
            <a:prstGeom prst="rect">
              <a:avLst/>
            </a:prstGeom>
            <a:solidFill>
              <a:srgbClr val="1CABE2">
                <a:alpha val="85098"/>
              </a:srgbClr>
            </a:solidFill>
          </p:spPr>
          <p:txBody>
            <a:bodyPr/>
            <a:lstStyle/>
            <a:p/>
          </p:txBody>
        </p:sp>
        <p:sp>
          <p:nvSpPr>
            <p:cNvPr id="43" name="rc43"/>
            <p:cNvSpPr/>
            <p:nvPr/>
          </p:nvSpPr>
          <p:spPr>
            <a:xfrm>
              <a:off x="6897046" y="3842411"/>
              <a:ext cx="239399" cy="273586"/>
            </a:xfrm>
            <a:prstGeom prst="rect">
              <a:avLst/>
            </a:prstGeom>
            <a:solidFill>
              <a:srgbClr val="1CABE2">
                <a:alpha val="85098"/>
              </a:srgbClr>
            </a:solidFill>
          </p:spPr>
          <p:txBody>
            <a:bodyPr/>
            <a:lstStyle/>
            <a:p/>
          </p:txBody>
        </p:sp>
        <p:sp>
          <p:nvSpPr>
            <p:cNvPr id="44" name="rc44"/>
            <p:cNvSpPr/>
            <p:nvPr/>
          </p:nvSpPr>
          <p:spPr>
            <a:xfrm>
              <a:off x="7163045" y="3838008"/>
              <a:ext cx="239399" cy="277988"/>
            </a:xfrm>
            <a:prstGeom prst="rect">
              <a:avLst/>
            </a:prstGeom>
            <a:solidFill>
              <a:srgbClr val="1CABE2">
                <a:alpha val="85098"/>
              </a:srgbClr>
            </a:solidFill>
          </p:spPr>
          <p:txBody>
            <a:bodyPr/>
            <a:lstStyle/>
            <a:p/>
          </p:txBody>
        </p:sp>
        <p:sp>
          <p:nvSpPr>
            <p:cNvPr id="45" name="rc45"/>
            <p:cNvSpPr/>
            <p:nvPr/>
          </p:nvSpPr>
          <p:spPr>
            <a:xfrm>
              <a:off x="7429045" y="3837431"/>
              <a:ext cx="239399" cy="278565"/>
            </a:xfrm>
            <a:prstGeom prst="rect">
              <a:avLst/>
            </a:prstGeom>
            <a:solidFill>
              <a:srgbClr val="1CABE2">
                <a:alpha val="85098"/>
              </a:srgbClr>
            </a:solidFill>
          </p:spPr>
          <p:txBody>
            <a:bodyPr/>
            <a:lstStyle/>
            <a:p/>
          </p:txBody>
        </p:sp>
        <p:sp>
          <p:nvSpPr>
            <p:cNvPr id="46" name="rc46"/>
            <p:cNvSpPr/>
            <p:nvPr/>
          </p:nvSpPr>
          <p:spPr>
            <a:xfrm>
              <a:off x="7695045" y="3837052"/>
              <a:ext cx="239399" cy="278945"/>
            </a:xfrm>
            <a:prstGeom prst="rect">
              <a:avLst/>
            </a:prstGeom>
            <a:solidFill>
              <a:srgbClr val="1CABE2">
                <a:alpha val="85098"/>
              </a:srgbClr>
            </a:solidFill>
          </p:spPr>
          <p:txBody>
            <a:bodyPr/>
            <a:lstStyle/>
            <a:p/>
          </p:txBody>
        </p:sp>
        <p:sp>
          <p:nvSpPr>
            <p:cNvPr id="47" name="rc47"/>
            <p:cNvSpPr/>
            <p:nvPr/>
          </p:nvSpPr>
          <p:spPr>
            <a:xfrm>
              <a:off x="7961044" y="3834892"/>
              <a:ext cx="239399" cy="281104"/>
            </a:xfrm>
            <a:prstGeom prst="rect">
              <a:avLst/>
            </a:prstGeom>
            <a:solidFill>
              <a:srgbClr val="1CABE2">
                <a:alpha val="85098"/>
              </a:srgbClr>
            </a:solidFill>
          </p:spPr>
          <p:txBody>
            <a:bodyPr/>
            <a:lstStyle/>
            <a:p/>
          </p:txBody>
        </p:sp>
        <p:sp>
          <p:nvSpPr>
            <p:cNvPr id="48" name="rc48"/>
            <p:cNvSpPr/>
            <p:nvPr/>
          </p:nvSpPr>
          <p:spPr>
            <a:xfrm>
              <a:off x="1311054" y="3373257"/>
              <a:ext cx="239399" cy="202566"/>
            </a:xfrm>
            <a:prstGeom prst="rect">
              <a:avLst/>
            </a:prstGeom>
            <a:solidFill>
              <a:srgbClr val="B3B3B3">
                <a:alpha val="85098"/>
              </a:srgbClr>
            </a:solidFill>
          </p:spPr>
          <p:txBody>
            <a:bodyPr/>
            <a:lstStyle/>
            <a:p/>
          </p:txBody>
        </p:sp>
        <p:sp>
          <p:nvSpPr>
            <p:cNvPr id="49" name="rc49"/>
            <p:cNvSpPr/>
            <p:nvPr/>
          </p:nvSpPr>
          <p:spPr>
            <a:xfrm>
              <a:off x="1577053" y="3258000"/>
              <a:ext cx="239399" cy="274559"/>
            </a:xfrm>
            <a:prstGeom prst="rect">
              <a:avLst/>
            </a:prstGeom>
            <a:solidFill>
              <a:srgbClr val="B3B3B3">
                <a:alpha val="85098"/>
              </a:srgbClr>
            </a:solidFill>
          </p:spPr>
          <p:txBody>
            <a:bodyPr/>
            <a:lstStyle/>
            <a:p/>
          </p:txBody>
        </p:sp>
        <p:sp>
          <p:nvSpPr>
            <p:cNvPr id="50" name="rc50"/>
            <p:cNvSpPr/>
            <p:nvPr/>
          </p:nvSpPr>
          <p:spPr>
            <a:xfrm>
              <a:off x="1843053" y="3108705"/>
              <a:ext cx="239399" cy="347343"/>
            </a:xfrm>
            <a:prstGeom prst="rect">
              <a:avLst/>
            </a:prstGeom>
            <a:solidFill>
              <a:srgbClr val="B3B3B3">
                <a:alpha val="85098"/>
              </a:srgbClr>
            </a:solidFill>
          </p:spPr>
          <p:txBody>
            <a:bodyPr/>
            <a:lstStyle/>
            <a:p/>
          </p:txBody>
        </p:sp>
        <p:sp>
          <p:nvSpPr>
            <p:cNvPr id="51" name="rc51"/>
            <p:cNvSpPr/>
            <p:nvPr/>
          </p:nvSpPr>
          <p:spPr>
            <a:xfrm>
              <a:off x="2109053" y="2988700"/>
              <a:ext cx="239399" cy="387507"/>
            </a:xfrm>
            <a:prstGeom prst="rect">
              <a:avLst/>
            </a:prstGeom>
            <a:solidFill>
              <a:srgbClr val="B3B3B3">
                <a:alpha val="85098"/>
              </a:srgbClr>
            </a:solidFill>
          </p:spPr>
          <p:txBody>
            <a:bodyPr/>
            <a:lstStyle/>
            <a:p/>
          </p:txBody>
        </p:sp>
        <p:sp>
          <p:nvSpPr>
            <p:cNvPr id="52" name="rc52"/>
            <p:cNvSpPr/>
            <p:nvPr/>
          </p:nvSpPr>
          <p:spPr>
            <a:xfrm>
              <a:off x="2375052" y="2879289"/>
              <a:ext cx="239399" cy="424010"/>
            </a:xfrm>
            <a:prstGeom prst="rect">
              <a:avLst/>
            </a:prstGeom>
            <a:solidFill>
              <a:srgbClr val="B3B3B3">
                <a:alpha val="85098"/>
              </a:srgbClr>
            </a:solidFill>
          </p:spPr>
          <p:txBody>
            <a:bodyPr/>
            <a:lstStyle/>
            <a:p/>
          </p:txBody>
        </p:sp>
        <p:sp>
          <p:nvSpPr>
            <p:cNvPr id="53" name="rc53"/>
            <p:cNvSpPr/>
            <p:nvPr/>
          </p:nvSpPr>
          <p:spPr>
            <a:xfrm>
              <a:off x="2641052" y="2991033"/>
              <a:ext cx="239399" cy="421859"/>
            </a:xfrm>
            <a:prstGeom prst="rect">
              <a:avLst/>
            </a:prstGeom>
            <a:solidFill>
              <a:srgbClr val="B3B3B3">
                <a:alpha val="85098"/>
              </a:srgbClr>
            </a:solidFill>
          </p:spPr>
          <p:txBody>
            <a:bodyPr/>
            <a:lstStyle/>
            <a:p/>
          </p:txBody>
        </p:sp>
        <p:sp>
          <p:nvSpPr>
            <p:cNvPr id="54" name="rc54"/>
            <p:cNvSpPr/>
            <p:nvPr/>
          </p:nvSpPr>
          <p:spPr>
            <a:xfrm>
              <a:off x="2907052" y="3066340"/>
              <a:ext cx="239399" cy="454850"/>
            </a:xfrm>
            <a:prstGeom prst="rect">
              <a:avLst/>
            </a:prstGeom>
            <a:solidFill>
              <a:srgbClr val="B3B3B3">
                <a:alpha val="85098"/>
              </a:srgbClr>
            </a:solidFill>
          </p:spPr>
          <p:txBody>
            <a:bodyPr/>
            <a:lstStyle/>
            <a:p/>
          </p:txBody>
        </p:sp>
        <p:sp>
          <p:nvSpPr>
            <p:cNvPr id="55" name="rc55"/>
            <p:cNvSpPr/>
            <p:nvPr/>
          </p:nvSpPr>
          <p:spPr>
            <a:xfrm>
              <a:off x="3173051" y="3146396"/>
              <a:ext cx="239399" cy="466845"/>
            </a:xfrm>
            <a:prstGeom prst="rect">
              <a:avLst/>
            </a:prstGeom>
            <a:solidFill>
              <a:srgbClr val="B3B3B3">
                <a:alpha val="85098"/>
              </a:srgbClr>
            </a:solidFill>
          </p:spPr>
          <p:txBody>
            <a:bodyPr/>
            <a:lstStyle/>
            <a:p/>
          </p:txBody>
        </p:sp>
        <p:sp>
          <p:nvSpPr>
            <p:cNvPr id="56" name="rc56"/>
            <p:cNvSpPr/>
            <p:nvPr/>
          </p:nvSpPr>
          <p:spPr>
            <a:xfrm>
              <a:off x="3439051" y="3189099"/>
              <a:ext cx="239399" cy="519061"/>
            </a:xfrm>
            <a:prstGeom prst="rect">
              <a:avLst/>
            </a:prstGeom>
            <a:solidFill>
              <a:srgbClr val="B3B3B3">
                <a:alpha val="85098"/>
              </a:srgbClr>
            </a:solidFill>
          </p:spPr>
          <p:txBody>
            <a:bodyPr/>
            <a:lstStyle/>
            <a:p/>
          </p:txBody>
        </p:sp>
        <p:sp>
          <p:nvSpPr>
            <p:cNvPr id="57" name="rc57"/>
            <p:cNvSpPr/>
            <p:nvPr/>
          </p:nvSpPr>
          <p:spPr>
            <a:xfrm>
              <a:off x="3705050" y="3067404"/>
              <a:ext cx="239399" cy="543719"/>
            </a:xfrm>
            <a:prstGeom prst="rect">
              <a:avLst/>
            </a:prstGeom>
            <a:solidFill>
              <a:srgbClr val="B3B3B3">
                <a:alpha val="85098"/>
              </a:srgbClr>
            </a:solidFill>
          </p:spPr>
          <p:txBody>
            <a:bodyPr/>
            <a:lstStyle/>
            <a:p/>
          </p:txBody>
        </p:sp>
        <p:sp>
          <p:nvSpPr>
            <p:cNvPr id="58" name="rc58"/>
            <p:cNvSpPr/>
            <p:nvPr/>
          </p:nvSpPr>
          <p:spPr>
            <a:xfrm>
              <a:off x="3971050" y="3677007"/>
              <a:ext cx="239399" cy="239449"/>
            </a:xfrm>
            <a:prstGeom prst="rect">
              <a:avLst/>
            </a:prstGeom>
            <a:solidFill>
              <a:srgbClr val="B3B3B3">
                <a:alpha val="85098"/>
              </a:srgbClr>
            </a:solidFill>
          </p:spPr>
          <p:txBody>
            <a:bodyPr/>
            <a:lstStyle/>
            <a:p/>
          </p:txBody>
        </p:sp>
        <p:sp>
          <p:nvSpPr>
            <p:cNvPr id="59" name="rc59"/>
            <p:cNvSpPr/>
            <p:nvPr/>
          </p:nvSpPr>
          <p:spPr>
            <a:xfrm>
              <a:off x="4237050" y="3829113"/>
              <a:ext cx="239399" cy="245903"/>
            </a:xfrm>
            <a:prstGeom prst="rect">
              <a:avLst/>
            </a:prstGeom>
            <a:solidFill>
              <a:srgbClr val="B3B3B3">
                <a:alpha val="85098"/>
              </a:srgbClr>
            </a:solidFill>
          </p:spPr>
          <p:txBody>
            <a:bodyPr/>
            <a:lstStyle/>
            <a:p/>
          </p:txBody>
        </p:sp>
        <p:sp>
          <p:nvSpPr>
            <p:cNvPr id="60" name="rc60"/>
            <p:cNvSpPr/>
            <p:nvPr/>
          </p:nvSpPr>
          <p:spPr>
            <a:xfrm>
              <a:off x="4503049" y="3909169"/>
              <a:ext cx="239399" cy="165461"/>
            </a:xfrm>
            <a:prstGeom prst="rect">
              <a:avLst/>
            </a:prstGeom>
            <a:solidFill>
              <a:srgbClr val="B3B3B3">
                <a:alpha val="85098"/>
              </a:srgbClr>
            </a:solidFill>
          </p:spPr>
          <p:txBody>
            <a:bodyPr/>
            <a:lstStyle/>
            <a:p/>
          </p:txBody>
        </p:sp>
        <p:sp>
          <p:nvSpPr>
            <p:cNvPr id="61" name="rc61"/>
            <p:cNvSpPr/>
            <p:nvPr/>
          </p:nvSpPr>
          <p:spPr>
            <a:xfrm>
              <a:off x="4769049" y="3910480"/>
              <a:ext cx="239399" cy="123310"/>
            </a:xfrm>
            <a:prstGeom prst="rect">
              <a:avLst/>
            </a:prstGeom>
            <a:solidFill>
              <a:srgbClr val="B3B3B3">
                <a:alpha val="85098"/>
              </a:srgbClr>
            </a:solidFill>
          </p:spPr>
          <p:txBody>
            <a:bodyPr/>
            <a:lstStyle/>
            <a:p/>
          </p:txBody>
        </p:sp>
        <p:sp>
          <p:nvSpPr>
            <p:cNvPr id="62" name="rc62"/>
            <p:cNvSpPr/>
            <p:nvPr/>
          </p:nvSpPr>
          <p:spPr>
            <a:xfrm>
              <a:off x="5035049" y="3756247"/>
              <a:ext cx="239399" cy="279802"/>
            </a:xfrm>
            <a:prstGeom prst="rect">
              <a:avLst/>
            </a:prstGeom>
            <a:solidFill>
              <a:srgbClr val="B3B3B3">
                <a:alpha val="85098"/>
              </a:srgbClr>
            </a:solidFill>
          </p:spPr>
          <p:txBody>
            <a:bodyPr/>
            <a:lstStyle/>
            <a:p/>
          </p:txBody>
        </p:sp>
        <p:sp>
          <p:nvSpPr>
            <p:cNvPr id="63" name="rc63"/>
            <p:cNvSpPr/>
            <p:nvPr/>
          </p:nvSpPr>
          <p:spPr>
            <a:xfrm>
              <a:off x="5301048" y="3610785"/>
              <a:ext cx="239399" cy="272036"/>
            </a:xfrm>
            <a:prstGeom prst="rect">
              <a:avLst/>
            </a:prstGeom>
            <a:solidFill>
              <a:srgbClr val="B3B3B3">
                <a:alpha val="85098"/>
              </a:srgbClr>
            </a:solidFill>
          </p:spPr>
          <p:txBody>
            <a:bodyPr/>
            <a:lstStyle/>
            <a:p/>
          </p:txBody>
        </p:sp>
        <p:sp>
          <p:nvSpPr>
            <p:cNvPr id="64" name="rc64"/>
            <p:cNvSpPr/>
            <p:nvPr/>
          </p:nvSpPr>
          <p:spPr>
            <a:xfrm>
              <a:off x="5567048" y="3735596"/>
              <a:ext cx="239399" cy="152163"/>
            </a:xfrm>
            <a:prstGeom prst="rect">
              <a:avLst/>
            </a:prstGeom>
            <a:solidFill>
              <a:srgbClr val="B3B3B3">
                <a:alpha val="85098"/>
              </a:srgbClr>
            </a:solidFill>
          </p:spPr>
          <p:txBody>
            <a:bodyPr/>
            <a:lstStyle/>
            <a:p/>
          </p:txBody>
        </p:sp>
        <p:sp>
          <p:nvSpPr>
            <p:cNvPr id="65" name="rc65"/>
            <p:cNvSpPr/>
            <p:nvPr/>
          </p:nvSpPr>
          <p:spPr>
            <a:xfrm>
              <a:off x="5833047" y="3702654"/>
              <a:ext cx="239399" cy="187884"/>
            </a:xfrm>
            <a:prstGeom prst="rect">
              <a:avLst/>
            </a:prstGeom>
            <a:solidFill>
              <a:srgbClr val="B3B3B3">
                <a:alpha val="85098"/>
              </a:srgbClr>
            </a:solidFill>
          </p:spPr>
          <p:txBody>
            <a:bodyPr/>
            <a:lstStyle/>
            <a:p/>
          </p:txBody>
        </p:sp>
        <p:sp>
          <p:nvSpPr>
            <p:cNvPr id="66" name="rc66"/>
            <p:cNvSpPr/>
            <p:nvPr/>
          </p:nvSpPr>
          <p:spPr>
            <a:xfrm>
              <a:off x="6099047" y="3702489"/>
              <a:ext cx="239399" cy="187958"/>
            </a:xfrm>
            <a:prstGeom prst="rect">
              <a:avLst/>
            </a:prstGeom>
            <a:solidFill>
              <a:srgbClr val="B3B3B3">
                <a:alpha val="85098"/>
              </a:srgbClr>
            </a:solidFill>
          </p:spPr>
          <p:txBody>
            <a:bodyPr/>
            <a:lstStyle/>
            <a:p/>
          </p:txBody>
        </p:sp>
        <p:sp>
          <p:nvSpPr>
            <p:cNvPr id="67" name="rc67"/>
            <p:cNvSpPr/>
            <p:nvPr/>
          </p:nvSpPr>
          <p:spPr>
            <a:xfrm>
              <a:off x="6365047" y="3736428"/>
              <a:ext cx="239399" cy="151825"/>
            </a:xfrm>
            <a:prstGeom prst="rect">
              <a:avLst/>
            </a:prstGeom>
            <a:solidFill>
              <a:srgbClr val="B3B3B3">
                <a:alpha val="85098"/>
              </a:srgbClr>
            </a:solidFill>
          </p:spPr>
          <p:txBody>
            <a:bodyPr/>
            <a:lstStyle/>
            <a:p/>
          </p:txBody>
        </p:sp>
        <p:sp>
          <p:nvSpPr>
            <p:cNvPr id="68" name="rc68"/>
            <p:cNvSpPr/>
            <p:nvPr/>
          </p:nvSpPr>
          <p:spPr>
            <a:xfrm>
              <a:off x="6631046" y="3577571"/>
              <a:ext cx="239399" cy="269209"/>
            </a:xfrm>
            <a:prstGeom prst="rect">
              <a:avLst/>
            </a:prstGeom>
            <a:solidFill>
              <a:srgbClr val="B3B3B3">
                <a:alpha val="85098"/>
              </a:srgbClr>
            </a:solidFill>
          </p:spPr>
          <p:txBody>
            <a:bodyPr/>
            <a:lstStyle/>
            <a:p/>
          </p:txBody>
        </p:sp>
        <p:sp>
          <p:nvSpPr>
            <p:cNvPr id="69" name="rc69"/>
            <p:cNvSpPr/>
            <p:nvPr/>
          </p:nvSpPr>
          <p:spPr>
            <a:xfrm>
              <a:off x="6897046" y="3646992"/>
              <a:ext cx="239399" cy="195418"/>
            </a:xfrm>
            <a:prstGeom prst="rect">
              <a:avLst/>
            </a:prstGeom>
            <a:solidFill>
              <a:srgbClr val="B3B3B3">
                <a:alpha val="85098"/>
              </a:srgbClr>
            </a:solidFill>
          </p:spPr>
          <p:txBody>
            <a:bodyPr/>
            <a:lstStyle/>
            <a:p/>
          </p:txBody>
        </p:sp>
        <p:sp>
          <p:nvSpPr>
            <p:cNvPr id="70" name="rc70"/>
            <p:cNvSpPr/>
            <p:nvPr/>
          </p:nvSpPr>
          <p:spPr>
            <a:xfrm>
              <a:off x="7163045" y="3718869"/>
              <a:ext cx="239399" cy="119139"/>
            </a:xfrm>
            <a:prstGeom prst="rect">
              <a:avLst/>
            </a:prstGeom>
            <a:solidFill>
              <a:srgbClr val="B3B3B3">
                <a:alpha val="85098"/>
              </a:srgbClr>
            </a:solidFill>
          </p:spPr>
          <p:txBody>
            <a:bodyPr/>
            <a:lstStyle/>
            <a:p/>
          </p:txBody>
        </p:sp>
        <p:sp>
          <p:nvSpPr>
            <p:cNvPr id="71" name="rc71"/>
            <p:cNvSpPr/>
            <p:nvPr/>
          </p:nvSpPr>
          <p:spPr>
            <a:xfrm>
              <a:off x="7429045" y="3718045"/>
              <a:ext cx="239399" cy="119386"/>
            </a:xfrm>
            <a:prstGeom prst="rect">
              <a:avLst/>
            </a:prstGeom>
            <a:solidFill>
              <a:srgbClr val="B3B3B3">
                <a:alpha val="85098"/>
              </a:srgbClr>
            </a:solidFill>
          </p:spPr>
          <p:txBody>
            <a:bodyPr/>
            <a:lstStyle/>
            <a:p/>
          </p:txBody>
        </p:sp>
        <p:sp>
          <p:nvSpPr>
            <p:cNvPr id="72" name="rc72"/>
            <p:cNvSpPr/>
            <p:nvPr/>
          </p:nvSpPr>
          <p:spPr>
            <a:xfrm>
              <a:off x="7695045" y="3757351"/>
              <a:ext cx="239399" cy="79700"/>
            </a:xfrm>
            <a:prstGeom prst="rect">
              <a:avLst/>
            </a:prstGeom>
            <a:solidFill>
              <a:srgbClr val="B3B3B3">
                <a:alpha val="85098"/>
              </a:srgbClr>
            </a:solidFill>
          </p:spPr>
          <p:txBody>
            <a:bodyPr/>
            <a:lstStyle/>
            <a:p/>
          </p:txBody>
        </p:sp>
        <p:sp>
          <p:nvSpPr>
            <p:cNvPr id="73" name="rc73"/>
            <p:cNvSpPr/>
            <p:nvPr/>
          </p:nvSpPr>
          <p:spPr>
            <a:xfrm>
              <a:off x="7961044" y="3754581"/>
              <a:ext cx="239399" cy="80310"/>
            </a:xfrm>
            <a:prstGeom prst="rect">
              <a:avLst/>
            </a:prstGeom>
            <a:solidFill>
              <a:srgbClr val="B3B3B3">
                <a:alpha val="85098"/>
              </a:srgbClr>
            </a:solidFill>
          </p:spPr>
          <p:txBody>
            <a:bodyPr/>
            <a:lstStyle/>
            <a:p/>
          </p:txBody>
        </p:sp>
        <p:sp>
          <p:nvSpPr>
            <p:cNvPr id="74" name="pl74"/>
            <p:cNvSpPr/>
            <p:nvPr/>
          </p:nvSpPr>
          <p:spPr>
            <a:xfrm>
              <a:off x="1430754" y="2075428"/>
              <a:ext cx="6649990" cy="453459"/>
            </a:xfrm>
            <a:custGeom>
              <a:avLst/>
              <a:pathLst>
                <a:path w="6649990" h="453459">
                  <a:moveTo>
                    <a:pt x="0" y="309177"/>
                  </a:moveTo>
                  <a:lnTo>
                    <a:pt x="265999" y="329788"/>
                  </a:lnTo>
                  <a:lnTo>
                    <a:pt x="531999" y="371012"/>
                  </a:lnTo>
                  <a:lnTo>
                    <a:pt x="797998" y="412236"/>
                  </a:lnTo>
                  <a:lnTo>
                    <a:pt x="1063998" y="453459"/>
                  </a:lnTo>
                  <a:lnTo>
                    <a:pt x="1329998" y="391624"/>
                  </a:lnTo>
                  <a:lnTo>
                    <a:pt x="1595997" y="329788"/>
                  </a:lnTo>
                  <a:lnTo>
                    <a:pt x="1861997" y="267953"/>
                  </a:lnTo>
                  <a:lnTo>
                    <a:pt x="2127996" y="206118"/>
                  </a:lnTo>
                  <a:lnTo>
                    <a:pt x="2393996" y="247341"/>
                  </a:lnTo>
                  <a:lnTo>
                    <a:pt x="2659996" y="82447"/>
                  </a:lnTo>
                  <a:lnTo>
                    <a:pt x="2925995" y="0"/>
                  </a:lnTo>
                  <a:lnTo>
                    <a:pt x="3191995" y="0"/>
                  </a:lnTo>
                  <a:lnTo>
                    <a:pt x="3457995" y="20611"/>
                  </a:lnTo>
                  <a:lnTo>
                    <a:pt x="3723994" y="20611"/>
                  </a:lnTo>
                  <a:lnTo>
                    <a:pt x="3989994" y="103059"/>
                  </a:lnTo>
                  <a:lnTo>
                    <a:pt x="4255993" y="103059"/>
                  </a:lnTo>
                  <a:lnTo>
                    <a:pt x="4521993" y="103059"/>
                  </a:lnTo>
                  <a:lnTo>
                    <a:pt x="4787993" y="103059"/>
                  </a:lnTo>
                  <a:lnTo>
                    <a:pt x="5053992" y="103059"/>
                  </a:lnTo>
                  <a:lnTo>
                    <a:pt x="5319992" y="123670"/>
                  </a:lnTo>
                  <a:lnTo>
                    <a:pt x="5585991" y="123670"/>
                  </a:lnTo>
                  <a:lnTo>
                    <a:pt x="5851991" y="123670"/>
                  </a:lnTo>
                  <a:lnTo>
                    <a:pt x="6117991" y="123670"/>
                  </a:lnTo>
                  <a:lnTo>
                    <a:pt x="6383990" y="123670"/>
                  </a:lnTo>
                  <a:lnTo>
                    <a:pt x="6649990" y="123670"/>
                  </a:lnTo>
                </a:path>
              </a:pathLst>
            </a:custGeom>
            <a:ln w="27101" cap="flat">
              <a:solidFill>
                <a:srgbClr val="0058AB">
                  <a:alpha val="100000"/>
                </a:srgbClr>
              </a:solidFill>
              <a:prstDash val="solid"/>
              <a:round/>
            </a:ln>
          </p:spPr>
          <p:txBody>
            <a:bodyPr/>
            <a:lstStyle/>
            <a:p/>
          </p:txBody>
        </p:sp>
        <p:sp>
          <p:nvSpPr>
            <p:cNvPr id="75" name="pl75"/>
            <p:cNvSpPr/>
            <p:nvPr/>
          </p:nvSpPr>
          <p:spPr>
            <a:xfrm>
              <a:off x="1430754" y="2157876"/>
              <a:ext cx="6649990" cy="618354"/>
            </a:xfrm>
            <a:custGeom>
              <a:avLst/>
              <a:pathLst>
                <a:path w="6649990" h="618354">
                  <a:moveTo>
                    <a:pt x="0" y="350400"/>
                  </a:moveTo>
                  <a:lnTo>
                    <a:pt x="265999" y="412236"/>
                  </a:lnTo>
                  <a:lnTo>
                    <a:pt x="531999" y="494683"/>
                  </a:lnTo>
                  <a:lnTo>
                    <a:pt x="797998" y="556518"/>
                  </a:lnTo>
                  <a:lnTo>
                    <a:pt x="1063998" y="618354"/>
                  </a:lnTo>
                  <a:lnTo>
                    <a:pt x="1329998" y="556518"/>
                  </a:lnTo>
                  <a:lnTo>
                    <a:pt x="1595997" y="515295"/>
                  </a:lnTo>
                  <a:lnTo>
                    <a:pt x="1861997" y="453459"/>
                  </a:lnTo>
                  <a:lnTo>
                    <a:pt x="2127996" y="412236"/>
                  </a:lnTo>
                  <a:lnTo>
                    <a:pt x="2393996" y="453459"/>
                  </a:lnTo>
                  <a:lnTo>
                    <a:pt x="2659996" y="123670"/>
                  </a:lnTo>
                  <a:lnTo>
                    <a:pt x="2925995" y="41223"/>
                  </a:lnTo>
                  <a:lnTo>
                    <a:pt x="3191995" y="0"/>
                  </a:lnTo>
                  <a:lnTo>
                    <a:pt x="3457995" y="0"/>
                  </a:lnTo>
                  <a:lnTo>
                    <a:pt x="3723994" y="82447"/>
                  </a:lnTo>
                  <a:lnTo>
                    <a:pt x="3989994" y="164894"/>
                  </a:lnTo>
                  <a:lnTo>
                    <a:pt x="4255993" y="103059"/>
                  </a:lnTo>
                  <a:lnTo>
                    <a:pt x="4521993" y="123670"/>
                  </a:lnTo>
                  <a:lnTo>
                    <a:pt x="4787993" y="123670"/>
                  </a:lnTo>
                  <a:lnTo>
                    <a:pt x="5053992" y="103059"/>
                  </a:lnTo>
                  <a:lnTo>
                    <a:pt x="5319992" y="185506"/>
                  </a:lnTo>
                  <a:lnTo>
                    <a:pt x="5585991" y="144282"/>
                  </a:lnTo>
                  <a:lnTo>
                    <a:pt x="5851991" y="103059"/>
                  </a:lnTo>
                  <a:lnTo>
                    <a:pt x="6117991" y="103059"/>
                  </a:lnTo>
                  <a:lnTo>
                    <a:pt x="6383990" y="82447"/>
                  </a:lnTo>
                  <a:lnTo>
                    <a:pt x="6649990" y="82447"/>
                  </a:lnTo>
                </a:path>
              </a:pathLst>
            </a:custGeom>
            <a:ln w="27101" cap="flat">
              <a:solidFill>
                <a:srgbClr val="F26A21">
                  <a:alpha val="100000"/>
                </a:srgbClr>
              </a:solidFill>
              <a:prstDash val="solid"/>
              <a:round/>
            </a:ln>
          </p:spPr>
          <p:txBody>
            <a:bodyPr/>
            <a:lstStyle/>
            <a:p/>
          </p:txBody>
        </p:sp>
        <p:sp>
          <p:nvSpPr>
            <p:cNvPr id="76" name="tx76"/>
            <p:cNvSpPr/>
            <p:nvPr/>
          </p:nvSpPr>
          <p:spPr>
            <a:xfrm>
              <a:off x="1370464" y="2227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7" name="tx77"/>
            <p:cNvSpPr/>
            <p:nvPr/>
          </p:nvSpPr>
          <p:spPr>
            <a:xfrm>
              <a:off x="2700462" y="23102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8" name="tx78"/>
            <p:cNvSpPr/>
            <p:nvPr/>
          </p:nvSpPr>
          <p:spPr>
            <a:xfrm>
              <a:off x="4030460"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5360458"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6424457"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6690456"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6956456"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7222456"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7488455"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7754455"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6" name="tx86"/>
            <p:cNvSpPr/>
            <p:nvPr/>
          </p:nvSpPr>
          <p:spPr>
            <a:xfrm>
              <a:off x="8020454"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7" name="tx87"/>
            <p:cNvSpPr/>
            <p:nvPr/>
          </p:nvSpPr>
          <p:spPr>
            <a:xfrm>
              <a:off x="1370464" y="2560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78</a:t>
              </a:r>
            </a:p>
          </p:txBody>
        </p:sp>
        <p:sp>
          <p:nvSpPr>
            <p:cNvPr id="88" name="tx88"/>
            <p:cNvSpPr/>
            <p:nvPr/>
          </p:nvSpPr>
          <p:spPr>
            <a:xfrm>
              <a:off x="2700462" y="27670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68</a:t>
              </a:r>
            </a:p>
          </p:txBody>
        </p:sp>
        <p:sp>
          <p:nvSpPr>
            <p:cNvPr id="89" name="tx89"/>
            <p:cNvSpPr/>
            <p:nvPr/>
          </p:nvSpPr>
          <p:spPr>
            <a:xfrm>
              <a:off x="4030460"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0" name="tx90"/>
            <p:cNvSpPr/>
            <p:nvPr/>
          </p:nvSpPr>
          <p:spPr>
            <a:xfrm>
              <a:off x="5360458"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91" name="tx91"/>
            <p:cNvSpPr/>
            <p:nvPr/>
          </p:nvSpPr>
          <p:spPr>
            <a:xfrm>
              <a:off x="6424457"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2" name="tx92"/>
            <p:cNvSpPr/>
            <p:nvPr/>
          </p:nvSpPr>
          <p:spPr>
            <a:xfrm>
              <a:off x="6690456"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93" name="tx93"/>
            <p:cNvSpPr/>
            <p:nvPr/>
          </p:nvSpPr>
          <p:spPr>
            <a:xfrm>
              <a:off x="6956456"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4" name="tx94"/>
            <p:cNvSpPr/>
            <p:nvPr/>
          </p:nvSpPr>
          <p:spPr>
            <a:xfrm>
              <a:off x="7222456"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5" name="tx95"/>
            <p:cNvSpPr/>
            <p:nvPr/>
          </p:nvSpPr>
          <p:spPr>
            <a:xfrm>
              <a:off x="7488455"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6" name="tx96"/>
            <p:cNvSpPr/>
            <p:nvPr/>
          </p:nvSpPr>
          <p:spPr>
            <a:xfrm>
              <a:off x="7754455"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7" name="tx97"/>
            <p:cNvSpPr/>
            <p:nvPr/>
          </p:nvSpPr>
          <p:spPr>
            <a:xfrm>
              <a:off x="8020454"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8" name="tx98"/>
            <p:cNvSpPr/>
            <p:nvPr/>
          </p:nvSpPr>
          <p:spPr>
            <a:xfrm>
              <a:off x="1370464" y="38054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99" name="tx99"/>
            <p:cNvSpPr/>
            <p:nvPr/>
          </p:nvSpPr>
          <p:spPr>
            <a:xfrm>
              <a:off x="2700462" y="37240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100" name="tx100"/>
            <p:cNvSpPr/>
            <p:nvPr/>
          </p:nvSpPr>
          <p:spPr>
            <a:xfrm>
              <a:off x="4030460" y="39771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1" name="tx101"/>
            <p:cNvSpPr/>
            <p:nvPr/>
          </p:nvSpPr>
          <p:spPr>
            <a:xfrm>
              <a:off x="5360458" y="39589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02" name="tx102"/>
            <p:cNvSpPr/>
            <p:nvPr/>
          </p:nvSpPr>
          <p:spPr>
            <a:xfrm>
              <a:off x="6424457" y="39616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03" name="tx103"/>
            <p:cNvSpPr/>
            <p:nvPr/>
          </p:nvSpPr>
          <p:spPr>
            <a:xfrm>
              <a:off x="6690456" y="39408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04" name="tx104"/>
            <p:cNvSpPr/>
            <p:nvPr/>
          </p:nvSpPr>
          <p:spPr>
            <a:xfrm>
              <a:off x="6956456" y="393871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05" name="tx105"/>
            <p:cNvSpPr/>
            <p:nvPr/>
          </p:nvSpPr>
          <p:spPr>
            <a:xfrm>
              <a:off x="7222456" y="39365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6" name="tx106"/>
            <p:cNvSpPr/>
            <p:nvPr/>
          </p:nvSpPr>
          <p:spPr>
            <a:xfrm>
              <a:off x="7488455" y="393622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7" name="tx107"/>
            <p:cNvSpPr/>
            <p:nvPr/>
          </p:nvSpPr>
          <p:spPr>
            <a:xfrm>
              <a:off x="7754455" y="39360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8" name="tx108"/>
            <p:cNvSpPr/>
            <p:nvPr/>
          </p:nvSpPr>
          <p:spPr>
            <a:xfrm>
              <a:off x="8020454" y="39349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9" name="tx109"/>
            <p:cNvSpPr/>
            <p:nvPr/>
          </p:nvSpPr>
          <p:spPr>
            <a:xfrm>
              <a:off x="1370464" y="3434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10" name="tx110"/>
            <p:cNvSpPr/>
            <p:nvPr/>
          </p:nvSpPr>
          <p:spPr>
            <a:xfrm>
              <a:off x="2700462" y="31615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11" name="tx111"/>
            <p:cNvSpPr/>
            <p:nvPr/>
          </p:nvSpPr>
          <p:spPr>
            <a:xfrm>
              <a:off x="4030460" y="37562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12" name="tx112"/>
            <p:cNvSpPr/>
            <p:nvPr/>
          </p:nvSpPr>
          <p:spPr>
            <a:xfrm>
              <a:off x="5360458" y="37063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13" name="tx113"/>
            <p:cNvSpPr/>
            <p:nvPr/>
          </p:nvSpPr>
          <p:spPr>
            <a:xfrm>
              <a:off x="6424457" y="37719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14" name="tx114"/>
            <p:cNvSpPr/>
            <p:nvPr/>
          </p:nvSpPr>
          <p:spPr>
            <a:xfrm>
              <a:off x="6690456" y="367168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15" name="tx115"/>
            <p:cNvSpPr/>
            <p:nvPr/>
          </p:nvSpPr>
          <p:spPr>
            <a:xfrm>
              <a:off x="6956456" y="37055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16" name="tx116"/>
            <p:cNvSpPr/>
            <p:nvPr/>
          </p:nvSpPr>
          <p:spPr>
            <a:xfrm>
              <a:off x="7222456" y="373932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17" name="tx117"/>
            <p:cNvSpPr/>
            <p:nvPr/>
          </p:nvSpPr>
          <p:spPr>
            <a:xfrm>
              <a:off x="7488455" y="37386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18" name="tx118"/>
            <p:cNvSpPr/>
            <p:nvPr/>
          </p:nvSpPr>
          <p:spPr>
            <a:xfrm>
              <a:off x="7754455" y="37567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119" name="tx119"/>
            <p:cNvSpPr/>
            <p:nvPr/>
          </p:nvSpPr>
          <p:spPr>
            <a:xfrm>
              <a:off x="8020454" y="3754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120" name="tx120"/>
            <p:cNvSpPr/>
            <p:nvPr/>
          </p:nvSpPr>
          <p:spPr>
            <a:xfrm>
              <a:off x="1370464" y="32552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21" name="tx121"/>
            <p:cNvSpPr/>
            <p:nvPr/>
          </p:nvSpPr>
          <p:spPr>
            <a:xfrm>
              <a:off x="2670317" y="287294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136</a:t>
              </a:r>
            </a:p>
          </p:txBody>
        </p:sp>
        <p:sp>
          <p:nvSpPr>
            <p:cNvPr id="122" name="tx122"/>
            <p:cNvSpPr/>
            <p:nvPr/>
          </p:nvSpPr>
          <p:spPr>
            <a:xfrm>
              <a:off x="4030460" y="355891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123" name="tx123"/>
            <p:cNvSpPr/>
            <p:nvPr/>
          </p:nvSpPr>
          <p:spPr>
            <a:xfrm>
              <a:off x="5360458" y="34927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124" name="tx124"/>
            <p:cNvSpPr/>
            <p:nvPr/>
          </p:nvSpPr>
          <p:spPr>
            <a:xfrm>
              <a:off x="6424457" y="36183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125" name="tx125"/>
            <p:cNvSpPr/>
            <p:nvPr/>
          </p:nvSpPr>
          <p:spPr>
            <a:xfrm>
              <a:off x="6690456" y="3459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26" name="tx126"/>
            <p:cNvSpPr/>
            <p:nvPr/>
          </p:nvSpPr>
          <p:spPr>
            <a:xfrm>
              <a:off x="6956456" y="35302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127" name="tx127"/>
            <p:cNvSpPr/>
            <p:nvPr/>
          </p:nvSpPr>
          <p:spPr>
            <a:xfrm>
              <a:off x="7222456" y="36008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128" name="tx128"/>
            <p:cNvSpPr/>
            <p:nvPr/>
          </p:nvSpPr>
          <p:spPr>
            <a:xfrm>
              <a:off x="7488455" y="36000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129" name="tx129"/>
            <p:cNvSpPr/>
            <p:nvPr/>
          </p:nvSpPr>
          <p:spPr>
            <a:xfrm>
              <a:off x="7754455" y="364095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130" name="tx130"/>
            <p:cNvSpPr/>
            <p:nvPr/>
          </p:nvSpPr>
          <p:spPr>
            <a:xfrm>
              <a:off x="8020454" y="363818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131" name="tx131"/>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2" name="tx132"/>
            <p:cNvSpPr/>
            <p:nvPr/>
          </p:nvSpPr>
          <p:spPr>
            <a:xfrm>
              <a:off x="577692" y="323950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3" name="tx133"/>
            <p:cNvSpPr/>
            <p:nvPr/>
          </p:nvSpPr>
          <p:spPr>
            <a:xfrm>
              <a:off x="577692" y="241512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4" name="tx134"/>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6" name="tx136"/>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8" name="tx138"/>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1" name="tx141"/>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2" name="tx142"/>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3" name="tx143"/>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5" name="tx145"/>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6" name="tx146"/>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7" name="tx147"/>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8" name="tx148"/>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9" name="tx149"/>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0" name="tx150"/>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1" name="tx151"/>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2" name="pl152"/>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3" name="pl153"/>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4" name="tx154"/>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5" name="tx155"/>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6" name="rc156"/>
            <p:cNvSpPr/>
            <p:nvPr/>
          </p:nvSpPr>
          <p:spPr>
            <a:xfrm>
              <a:off x="4670912" y="4979579"/>
              <a:ext cx="201456" cy="201456"/>
            </a:xfrm>
            <a:prstGeom prst="rect">
              <a:avLst/>
            </a:prstGeom>
            <a:solidFill>
              <a:srgbClr val="B3B3B3">
                <a:alpha val="85098"/>
              </a:srgbClr>
            </a:solidFill>
          </p:spPr>
          <p:txBody>
            <a:bodyPr/>
            <a:lstStyle/>
            <a:p/>
          </p:txBody>
        </p:sp>
        <p:sp>
          <p:nvSpPr>
            <p:cNvPr id="157" name="rc157"/>
            <p:cNvSpPr/>
            <p:nvPr/>
          </p:nvSpPr>
          <p:spPr>
            <a:xfrm>
              <a:off x="5573066" y="4979579"/>
              <a:ext cx="201456" cy="201456"/>
            </a:xfrm>
            <a:prstGeom prst="rect">
              <a:avLst/>
            </a:prstGeom>
            <a:solidFill>
              <a:srgbClr val="1CABE2">
                <a:alpha val="85098"/>
              </a:srgbClr>
            </a:solidFill>
          </p:spPr>
          <p:txBody>
            <a:bodyPr/>
            <a:lstStyle/>
            <a:p/>
          </p:txBody>
        </p:sp>
        <p:sp>
          <p:nvSpPr>
            <p:cNvPr id="158" name="tx158"/>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9" name="tx159"/>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0" name="tx160"/>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1" name="tx161"/>
            <p:cNvSpPr/>
            <p:nvPr/>
          </p:nvSpPr>
          <p:spPr>
            <a:xfrm>
              <a:off x="966584" y="1594448"/>
              <a:ext cx="166813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Zimbabwe, 2000-2025</a:t>
              </a:r>
            </a:p>
          </p:txBody>
        </p:sp>
        <p:sp>
          <p:nvSpPr>
            <p:cNvPr id="162" name="pl162"/>
            <p:cNvSpPr/>
            <p:nvPr/>
          </p:nvSpPr>
          <p:spPr>
            <a:xfrm>
              <a:off x="205920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55549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05179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654808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804438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8" name="pl168"/>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9" name="pl169"/>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0" name="pl170"/>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280734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430364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79993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29623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311054" y="5726143"/>
              <a:ext cx="4133663" cy="119033"/>
            </a:xfrm>
            <a:prstGeom prst="rect">
              <a:avLst/>
            </a:prstGeom>
            <a:solidFill>
              <a:srgbClr val="1CABE2">
                <a:alpha val="85098"/>
              </a:srgbClr>
            </a:solidFill>
          </p:spPr>
          <p:txBody>
            <a:bodyPr/>
            <a:lstStyle/>
            <a:p/>
          </p:txBody>
        </p:sp>
        <p:sp>
          <p:nvSpPr>
            <p:cNvPr id="176" name="rc176"/>
            <p:cNvSpPr/>
            <p:nvPr/>
          </p:nvSpPr>
          <p:spPr>
            <a:xfrm>
              <a:off x="1311054" y="5577352"/>
              <a:ext cx="5063012" cy="119033"/>
            </a:xfrm>
            <a:prstGeom prst="rect">
              <a:avLst/>
            </a:prstGeom>
            <a:solidFill>
              <a:srgbClr val="1CABE2">
                <a:alpha val="85098"/>
              </a:srgbClr>
            </a:solidFill>
          </p:spPr>
          <p:txBody>
            <a:bodyPr/>
            <a:lstStyle/>
            <a:p/>
          </p:txBody>
        </p:sp>
        <p:sp>
          <p:nvSpPr>
            <p:cNvPr id="177" name="rc177"/>
            <p:cNvSpPr/>
            <p:nvPr/>
          </p:nvSpPr>
          <p:spPr>
            <a:xfrm>
              <a:off x="1311054" y="5428560"/>
              <a:ext cx="5102215" cy="119033"/>
            </a:xfrm>
            <a:prstGeom prst="rect">
              <a:avLst/>
            </a:prstGeom>
            <a:solidFill>
              <a:srgbClr val="1CABE2">
                <a:alpha val="85098"/>
              </a:srgbClr>
            </a:solidFill>
          </p:spPr>
          <p:txBody>
            <a:bodyPr/>
            <a:lstStyle/>
            <a:p/>
          </p:txBody>
        </p:sp>
        <p:sp>
          <p:nvSpPr>
            <p:cNvPr id="178" name="rc178"/>
            <p:cNvSpPr/>
            <p:nvPr/>
          </p:nvSpPr>
          <p:spPr>
            <a:xfrm>
              <a:off x="5444718" y="5726143"/>
              <a:ext cx="2755726" cy="119033"/>
            </a:xfrm>
            <a:prstGeom prst="rect">
              <a:avLst/>
            </a:prstGeom>
            <a:solidFill>
              <a:srgbClr val="B3B3B3">
                <a:alpha val="85098"/>
              </a:srgbClr>
            </a:solidFill>
          </p:spPr>
          <p:txBody>
            <a:bodyPr/>
            <a:lstStyle/>
            <a:p/>
          </p:txBody>
        </p:sp>
        <p:sp>
          <p:nvSpPr>
            <p:cNvPr id="179" name="rc179"/>
            <p:cNvSpPr/>
            <p:nvPr/>
          </p:nvSpPr>
          <p:spPr>
            <a:xfrm>
              <a:off x="6374067" y="5577352"/>
              <a:ext cx="1446617" cy="119033"/>
            </a:xfrm>
            <a:prstGeom prst="rect">
              <a:avLst/>
            </a:prstGeom>
            <a:solidFill>
              <a:srgbClr val="B3B3B3">
                <a:alpha val="85098"/>
              </a:srgbClr>
            </a:solidFill>
          </p:spPr>
          <p:txBody>
            <a:bodyPr/>
            <a:lstStyle/>
            <a:p/>
          </p:txBody>
        </p:sp>
        <p:sp>
          <p:nvSpPr>
            <p:cNvPr id="180" name="rc180"/>
            <p:cNvSpPr/>
            <p:nvPr/>
          </p:nvSpPr>
          <p:spPr>
            <a:xfrm>
              <a:off x="6413269" y="5428560"/>
              <a:ext cx="1457690" cy="119033"/>
            </a:xfrm>
            <a:prstGeom prst="rect">
              <a:avLst/>
            </a:prstGeom>
            <a:solidFill>
              <a:srgbClr val="B3B3B3">
                <a:alpha val="85098"/>
              </a:srgbClr>
            </a:solidFill>
          </p:spPr>
          <p:txBody>
            <a:bodyPr/>
            <a:lstStyle/>
            <a:p/>
          </p:txBody>
        </p:sp>
        <p:sp>
          <p:nvSpPr>
            <p:cNvPr id="181" name="tx181"/>
            <p:cNvSpPr/>
            <p:nvPr/>
          </p:nvSpPr>
          <p:spPr>
            <a:xfrm>
              <a:off x="8264753" y="5742523"/>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a:t>
              </a:r>
            </a:p>
          </p:txBody>
        </p:sp>
        <p:sp>
          <p:nvSpPr>
            <p:cNvPr id="182" name="tx182"/>
            <p:cNvSpPr/>
            <p:nvPr/>
          </p:nvSpPr>
          <p:spPr>
            <a:xfrm>
              <a:off x="7933211"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43.5</a:t>
              </a:r>
            </a:p>
          </p:txBody>
        </p:sp>
        <p:sp>
          <p:nvSpPr>
            <p:cNvPr id="183" name="tx183"/>
            <p:cNvSpPr/>
            <p:nvPr/>
          </p:nvSpPr>
          <p:spPr>
            <a:xfrm>
              <a:off x="7983486"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43.8</a:t>
              </a:r>
            </a:p>
          </p:txBody>
        </p:sp>
        <p:sp>
          <p:nvSpPr>
            <p:cNvPr id="184" name="tx184"/>
            <p:cNvSpPr/>
            <p:nvPr/>
          </p:nvSpPr>
          <p:spPr>
            <a:xfrm>
              <a:off x="3265359"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27.6</a:t>
              </a:r>
            </a:p>
          </p:txBody>
        </p:sp>
        <p:sp>
          <p:nvSpPr>
            <p:cNvPr id="185" name="tx185"/>
            <p:cNvSpPr/>
            <p:nvPr/>
          </p:nvSpPr>
          <p:spPr>
            <a:xfrm>
              <a:off x="3730034"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33.8</a:t>
              </a:r>
            </a:p>
          </p:txBody>
        </p:sp>
        <p:sp>
          <p:nvSpPr>
            <p:cNvPr id="186" name="tx186"/>
            <p:cNvSpPr/>
            <p:nvPr/>
          </p:nvSpPr>
          <p:spPr>
            <a:xfrm>
              <a:off x="3749635"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34.1</a:t>
              </a:r>
            </a:p>
          </p:txBody>
        </p:sp>
        <p:sp>
          <p:nvSpPr>
            <p:cNvPr id="187" name="tx187"/>
            <p:cNvSpPr/>
            <p:nvPr/>
          </p:nvSpPr>
          <p:spPr>
            <a:xfrm>
              <a:off x="6710054"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18.4</a:t>
              </a:r>
            </a:p>
          </p:txBody>
        </p:sp>
        <p:sp>
          <p:nvSpPr>
            <p:cNvPr id="188" name="tx188"/>
            <p:cNvSpPr/>
            <p:nvPr/>
          </p:nvSpPr>
          <p:spPr>
            <a:xfrm>
              <a:off x="7017003"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9.7</a:t>
              </a:r>
            </a:p>
          </p:txBody>
        </p:sp>
        <p:sp>
          <p:nvSpPr>
            <p:cNvPr id="189" name="tx189"/>
            <p:cNvSpPr/>
            <p:nvPr/>
          </p:nvSpPr>
          <p:spPr>
            <a:xfrm>
              <a:off x="7061743"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9.7</a:t>
              </a:r>
            </a:p>
          </p:txBody>
        </p:sp>
        <p:sp>
          <p:nvSpPr>
            <p:cNvPr id="190" name="tx190"/>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4" name="tx194"/>
            <p:cNvSpPr/>
            <p:nvPr/>
          </p:nvSpPr>
          <p:spPr>
            <a:xfrm>
              <a:off x="2683065"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95" name="tx195"/>
            <p:cNvSpPr/>
            <p:nvPr/>
          </p:nvSpPr>
          <p:spPr>
            <a:xfrm>
              <a:off x="4179360"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6" name="tx196"/>
            <p:cNvSpPr/>
            <p:nvPr/>
          </p:nvSpPr>
          <p:spPr>
            <a:xfrm>
              <a:off x="5675654" y="5935382"/>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97" name="tx197"/>
            <p:cNvSpPr/>
            <p:nvPr/>
          </p:nvSpPr>
          <p:spPr>
            <a:xfrm>
              <a:off x="7171949"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98" name="tx198"/>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9" name="tx199"/>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0" name="tx200"/>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1" name="tx201"/>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Zimbabwe.
In 2025, DTP1 coverage in Zimbabwe remained constant 93%. The number of children missing out on any DTP vaccination (zero-dose children) remained constant at from 34,000 in 2024 to 34,000 in 2025.
DTP3 coverage remained constant 91% in 2025, leaving 44,000 children vulnerable to vaccine-preventable diseases.</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93% and DTP3 was 91%, leaving 44,000 children un- or under-vaccinated, including 34,000 zero-dose and 10,000 with only partial protection.</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481169"/>
            </a:xfrm>
            <a:custGeom>
              <a:avLst/>
              <a:pathLst>
                <a:path w="3397293" h="481169">
                  <a:moveTo>
                    <a:pt x="0" y="328070"/>
                  </a:moveTo>
                  <a:lnTo>
                    <a:pt x="135891" y="349941"/>
                  </a:lnTo>
                  <a:lnTo>
                    <a:pt x="271783" y="393684"/>
                  </a:lnTo>
                  <a:lnTo>
                    <a:pt x="407675" y="437426"/>
                  </a:lnTo>
                  <a:lnTo>
                    <a:pt x="543566" y="481169"/>
                  </a:lnTo>
                  <a:lnTo>
                    <a:pt x="679458" y="415555"/>
                  </a:lnTo>
                  <a:lnTo>
                    <a:pt x="815350" y="349941"/>
                  </a:lnTo>
                  <a:lnTo>
                    <a:pt x="951242" y="284327"/>
                  </a:lnTo>
                  <a:lnTo>
                    <a:pt x="1087133" y="218713"/>
                  </a:lnTo>
                  <a:lnTo>
                    <a:pt x="1223025" y="262456"/>
                  </a:lnTo>
                  <a:lnTo>
                    <a:pt x="1358917" y="87485"/>
                  </a:lnTo>
                  <a:lnTo>
                    <a:pt x="1494809" y="0"/>
                  </a:lnTo>
                  <a:lnTo>
                    <a:pt x="1630700" y="0"/>
                  </a:lnTo>
                  <a:lnTo>
                    <a:pt x="1766592" y="21871"/>
                  </a:lnTo>
                  <a:lnTo>
                    <a:pt x="1902484" y="21871"/>
                  </a:lnTo>
                  <a:lnTo>
                    <a:pt x="2038375" y="109356"/>
                  </a:lnTo>
                  <a:lnTo>
                    <a:pt x="2174267" y="109356"/>
                  </a:lnTo>
                  <a:lnTo>
                    <a:pt x="2310159" y="109356"/>
                  </a:lnTo>
                  <a:lnTo>
                    <a:pt x="2446051" y="109356"/>
                  </a:lnTo>
                  <a:lnTo>
                    <a:pt x="2581942" y="109356"/>
                  </a:lnTo>
                  <a:lnTo>
                    <a:pt x="2717834" y="131228"/>
                  </a:lnTo>
                  <a:lnTo>
                    <a:pt x="2853726" y="131228"/>
                  </a:lnTo>
                  <a:lnTo>
                    <a:pt x="2989618" y="131228"/>
                  </a:lnTo>
                  <a:lnTo>
                    <a:pt x="3125509" y="131228"/>
                  </a:lnTo>
                  <a:lnTo>
                    <a:pt x="3261401" y="131228"/>
                  </a:lnTo>
                  <a:lnTo>
                    <a:pt x="3397293" y="13122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178758"/>
              <a:ext cx="3397293" cy="284327"/>
            </a:xfrm>
            <a:custGeom>
              <a:avLst/>
              <a:pathLst>
                <a:path w="3397293" h="284327">
                  <a:moveTo>
                    <a:pt x="0" y="284327"/>
                  </a:moveTo>
                  <a:lnTo>
                    <a:pt x="135891" y="240584"/>
                  </a:lnTo>
                  <a:lnTo>
                    <a:pt x="271783" y="196842"/>
                  </a:lnTo>
                  <a:lnTo>
                    <a:pt x="407675" y="153099"/>
                  </a:lnTo>
                  <a:lnTo>
                    <a:pt x="543566" y="131228"/>
                  </a:lnTo>
                  <a:lnTo>
                    <a:pt x="679458" y="131228"/>
                  </a:lnTo>
                  <a:lnTo>
                    <a:pt x="815350" y="87485"/>
                  </a:lnTo>
                  <a:lnTo>
                    <a:pt x="951242" y="65614"/>
                  </a:lnTo>
                  <a:lnTo>
                    <a:pt x="1087133" y="65614"/>
                  </a:lnTo>
                  <a:lnTo>
                    <a:pt x="1223025" y="43742"/>
                  </a:lnTo>
                  <a:lnTo>
                    <a:pt x="1358917" y="21871"/>
                  </a:lnTo>
                  <a:lnTo>
                    <a:pt x="1494809" y="0"/>
                  </a:lnTo>
                  <a:lnTo>
                    <a:pt x="1630700" y="21871"/>
                  </a:lnTo>
                  <a:lnTo>
                    <a:pt x="1766592" y="65614"/>
                  </a:lnTo>
                  <a:lnTo>
                    <a:pt x="1902484" y="21871"/>
                  </a:lnTo>
                  <a:lnTo>
                    <a:pt x="2038375" y="21871"/>
                  </a:lnTo>
                  <a:lnTo>
                    <a:pt x="2174267" y="21871"/>
                  </a:lnTo>
                  <a:lnTo>
                    <a:pt x="2310159" y="43742"/>
                  </a:lnTo>
                  <a:lnTo>
                    <a:pt x="2446051" y="21871"/>
                  </a:lnTo>
                  <a:lnTo>
                    <a:pt x="2581942" y="0"/>
                  </a:lnTo>
                  <a:lnTo>
                    <a:pt x="2717834" y="43742"/>
                  </a:lnTo>
                  <a:lnTo>
                    <a:pt x="2853726" y="65614"/>
                  </a:lnTo>
                  <a:lnTo>
                    <a:pt x="2989618" y="43742"/>
                  </a:lnTo>
                  <a:lnTo>
                    <a:pt x="3125509" y="0"/>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481169"/>
            </a:xfrm>
            <a:custGeom>
              <a:avLst/>
              <a:pathLst>
                <a:path w="3397293" h="481169">
                  <a:moveTo>
                    <a:pt x="0" y="328070"/>
                  </a:moveTo>
                  <a:lnTo>
                    <a:pt x="135891" y="349941"/>
                  </a:lnTo>
                  <a:lnTo>
                    <a:pt x="271783" y="393684"/>
                  </a:lnTo>
                  <a:lnTo>
                    <a:pt x="407675" y="437426"/>
                  </a:lnTo>
                  <a:lnTo>
                    <a:pt x="543566" y="481169"/>
                  </a:lnTo>
                  <a:lnTo>
                    <a:pt x="679458" y="415555"/>
                  </a:lnTo>
                  <a:lnTo>
                    <a:pt x="815350" y="349941"/>
                  </a:lnTo>
                  <a:lnTo>
                    <a:pt x="951242" y="284327"/>
                  </a:lnTo>
                  <a:lnTo>
                    <a:pt x="1087133" y="218713"/>
                  </a:lnTo>
                  <a:lnTo>
                    <a:pt x="1223025" y="262456"/>
                  </a:lnTo>
                  <a:lnTo>
                    <a:pt x="1358917" y="87485"/>
                  </a:lnTo>
                  <a:lnTo>
                    <a:pt x="1494809" y="0"/>
                  </a:lnTo>
                  <a:lnTo>
                    <a:pt x="1630700" y="0"/>
                  </a:lnTo>
                  <a:lnTo>
                    <a:pt x="1766592" y="21871"/>
                  </a:lnTo>
                  <a:lnTo>
                    <a:pt x="1902484" y="21871"/>
                  </a:lnTo>
                  <a:lnTo>
                    <a:pt x="2038375" y="109356"/>
                  </a:lnTo>
                  <a:lnTo>
                    <a:pt x="2174267" y="109356"/>
                  </a:lnTo>
                  <a:lnTo>
                    <a:pt x="2310159" y="109356"/>
                  </a:lnTo>
                  <a:lnTo>
                    <a:pt x="2446051" y="109356"/>
                  </a:lnTo>
                  <a:lnTo>
                    <a:pt x="2581942" y="109356"/>
                  </a:lnTo>
                  <a:lnTo>
                    <a:pt x="2717834" y="131228"/>
                  </a:lnTo>
                  <a:lnTo>
                    <a:pt x="2853726" y="131228"/>
                  </a:lnTo>
                  <a:lnTo>
                    <a:pt x="2989618" y="131228"/>
                  </a:lnTo>
                  <a:lnTo>
                    <a:pt x="3125509" y="131228"/>
                  </a:lnTo>
                  <a:lnTo>
                    <a:pt x="3261401" y="131228"/>
                  </a:lnTo>
                  <a:lnTo>
                    <a:pt x="3397293" y="13122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481169"/>
            </a:xfrm>
            <a:custGeom>
              <a:avLst/>
              <a:pathLst>
                <a:path w="3397293" h="481169">
                  <a:moveTo>
                    <a:pt x="0" y="328070"/>
                  </a:moveTo>
                  <a:lnTo>
                    <a:pt x="135891" y="349941"/>
                  </a:lnTo>
                  <a:lnTo>
                    <a:pt x="271783" y="393684"/>
                  </a:lnTo>
                  <a:lnTo>
                    <a:pt x="407675" y="437426"/>
                  </a:lnTo>
                  <a:lnTo>
                    <a:pt x="543566" y="481169"/>
                  </a:lnTo>
                  <a:lnTo>
                    <a:pt x="679458" y="415555"/>
                  </a:lnTo>
                  <a:lnTo>
                    <a:pt x="815350" y="349941"/>
                  </a:lnTo>
                  <a:lnTo>
                    <a:pt x="951242" y="284327"/>
                  </a:lnTo>
                  <a:lnTo>
                    <a:pt x="1087133" y="218713"/>
                  </a:lnTo>
                  <a:lnTo>
                    <a:pt x="1223025" y="262456"/>
                  </a:lnTo>
                  <a:lnTo>
                    <a:pt x="1358917" y="87485"/>
                  </a:lnTo>
                  <a:lnTo>
                    <a:pt x="1494809" y="0"/>
                  </a:lnTo>
                  <a:lnTo>
                    <a:pt x="1630700" y="0"/>
                  </a:lnTo>
                  <a:lnTo>
                    <a:pt x="1766592" y="21871"/>
                  </a:lnTo>
                  <a:lnTo>
                    <a:pt x="1902484" y="21871"/>
                  </a:lnTo>
                  <a:lnTo>
                    <a:pt x="2038375" y="109356"/>
                  </a:lnTo>
                  <a:lnTo>
                    <a:pt x="2174267" y="109356"/>
                  </a:lnTo>
                  <a:lnTo>
                    <a:pt x="2310159" y="109356"/>
                  </a:lnTo>
                  <a:lnTo>
                    <a:pt x="2446051" y="109356"/>
                  </a:lnTo>
                  <a:lnTo>
                    <a:pt x="2581942" y="109356"/>
                  </a:lnTo>
                  <a:lnTo>
                    <a:pt x="2717834" y="131228"/>
                  </a:lnTo>
                  <a:lnTo>
                    <a:pt x="2853726" y="131228"/>
                  </a:lnTo>
                  <a:lnTo>
                    <a:pt x="2989618" y="131228"/>
                  </a:lnTo>
                  <a:lnTo>
                    <a:pt x="3125509" y="131228"/>
                  </a:lnTo>
                  <a:lnTo>
                    <a:pt x="3261401" y="131228"/>
                  </a:lnTo>
                  <a:lnTo>
                    <a:pt x="3397293" y="13122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22076"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2407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2407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2711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8957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91174" y="4990743"/>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Zimbabwe</a:t>
              </a:r>
            </a:p>
          </p:txBody>
        </p:sp>
        <p:sp>
          <p:nvSpPr>
            <p:cNvPr id="60" name="tx60"/>
            <p:cNvSpPr/>
            <p:nvPr/>
          </p:nvSpPr>
          <p:spPr>
            <a:xfrm>
              <a:off x="289421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56670"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489609" y="1405107"/>
              <a:ext cx="266000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Zimbabwe, 2000-2025</a:t>
              </a:r>
            </a:p>
          </p:txBody>
        </p:sp>
        <p:sp>
          <p:nvSpPr>
            <p:cNvPr id="63" name="pl63"/>
            <p:cNvSpPr/>
            <p:nvPr/>
          </p:nvSpPr>
          <p:spPr>
            <a:xfrm>
              <a:off x="5267799" y="39161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985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808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632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55733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83968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1220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480856"/>
              <a:ext cx="3397293" cy="1578838"/>
            </a:xfrm>
            <a:custGeom>
              <a:avLst/>
              <a:pathLst>
                <a:path w="3397293" h="1578838">
                  <a:moveTo>
                    <a:pt x="0" y="1076480"/>
                  </a:moveTo>
                  <a:lnTo>
                    <a:pt x="135891" y="1148245"/>
                  </a:lnTo>
                  <a:lnTo>
                    <a:pt x="271783" y="1291776"/>
                  </a:lnTo>
                  <a:lnTo>
                    <a:pt x="407675" y="1435307"/>
                  </a:lnTo>
                  <a:lnTo>
                    <a:pt x="543566" y="1578838"/>
                  </a:lnTo>
                  <a:lnTo>
                    <a:pt x="679458" y="1363541"/>
                  </a:lnTo>
                  <a:lnTo>
                    <a:pt x="815350" y="1148245"/>
                  </a:lnTo>
                  <a:lnTo>
                    <a:pt x="951242" y="932949"/>
                  </a:lnTo>
                  <a:lnTo>
                    <a:pt x="1087133" y="717653"/>
                  </a:lnTo>
                  <a:lnTo>
                    <a:pt x="1223025" y="861184"/>
                  </a:lnTo>
                  <a:lnTo>
                    <a:pt x="1358917" y="287061"/>
                  </a:lnTo>
                  <a:lnTo>
                    <a:pt x="1494809" y="0"/>
                  </a:lnTo>
                  <a:lnTo>
                    <a:pt x="1630700" y="0"/>
                  </a:lnTo>
                  <a:lnTo>
                    <a:pt x="1766592" y="71765"/>
                  </a:lnTo>
                  <a:lnTo>
                    <a:pt x="1902484" y="71765"/>
                  </a:lnTo>
                  <a:lnTo>
                    <a:pt x="2038375" y="358826"/>
                  </a:lnTo>
                  <a:lnTo>
                    <a:pt x="2174267" y="358826"/>
                  </a:lnTo>
                  <a:lnTo>
                    <a:pt x="2310159" y="358826"/>
                  </a:lnTo>
                  <a:lnTo>
                    <a:pt x="2446051" y="358826"/>
                  </a:lnTo>
                  <a:lnTo>
                    <a:pt x="2581942" y="358826"/>
                  </a:lnTo>
                  <a:lnTo>
                    <a:pt x="2717834" y="430592"/>
                  </a:lnTo>
                  <a:lnTo>
                    <a:pt x="2853726" y="430592"/>
                  </a:lnTo>
                  <a:lnTo>
                    <a:pt x="2989618" y="430592"/>
                  </a:lnTo>
                  <a:lnTo>
                    <a:pt x="3125509" y="430592"/>
                  </a:lnTo>
                  <a:lnTo>
                    <a:pt x="3261401" y="430592"/>
                  </a:lnTo>
                  <a:lnTo>
                    <a:pt x="3397293" y="430592"/>
                  </a:lnTo>
                </a:path>
              </a:pathLst>
            </a:custGeom>
            <a:ln w="27101" cap="flat">
              <a:solidFill>
                <a:srgbClr val="0058AB">
                  <a:alpha val="100000"/>
                </a:srgbClr>
              </a:solidFill>
              <a:prstDash val="solid"/>
              <a:round/>
            </a:ln>
          </p:spPr>
          <p:txBody>
            <a:bodyPr/>
            <a:lstStyle/>
            <a:p/>
          </p:txBody>
        </p:sp>
        <p:sp>
          <p:nvSpPr>
            <p:cNvPr id="78" name="pl78"/>
            <p:cNvSpPr/>
            <p:nvPr/>
          </p:nvSpPr>
          <p:spPr>
            <a:xfrm>
              <a:off x="5437664" y="2839683"/>
              <a:ext cx="3397293" cy="645888"/>
            </a:xfrm>
            <a:custGeom>
              <a:avLst/>
              <a:pathLst>
                <a:path w="3397293" h="645888">
                  <a:moveTo>
                    <a:pt x="0" y="645888"/>
                  </a:moveTo>
                  <a:lnTo>
                    <a:pt x="135891" y="574122"/>
                  </a:lnTo>
                  <a:lnTo>
                    <a:pt x="271783" y="574122"/>
                  </a:lnTo>
                  <a:lnTo>
                    <a:pt x="407675" y="502357"/>
                  </a:lnTo>
                  <a:lnTo>
                    <a:pt x="543566" y="430592"/>
                  </a:lnTo>
                  <a:lnTo>
                    <a:pt x="679458" y="358826"/>
                  </a:lnTo>
                  <a:lnTo>
                    <a:pt x="815350" y="287061"/>
                  </a:lnTo>
                  <a:lnTo>
                    <a:pt x="951242" y="287061"/>
                  </a:lnTo>
                  <a:lnTo>
                    <a:pt x="1087133" y="215296"/>
                  </a:lnTo>
                  <a:lnTo>
                    <a:pt x="1223025" y="143530"/>
                  </a:lnTo>
                  <a:lnTo>
                    <a:pt x="1358917" y="143530"/>
                  </a:lnTo>
                  <a:lnTo>
                    <a:pt x="1494809" y="71765"/>
                  </a:lnTo>
                  <a:lnTo>
                    <a:pt x="1630700" y="143530"/>
                  </a:lnTo>
                  <a:lnTo>
                    <a:pt x="1766592" y="143530"/>
                  </a:lnTo>
                  <a:lnTo>
                    <a:pt x="1902484" y="143530"/>
                  </a:lnTo>
                  <a:lnTo>
                    <a:pt x="2038375" y="143530"/>
                  </a:lnTo>
                  <a:lnTo>
                    <a:pt x="2174267" y="71765"/>
                  </a:lnTo>
                  <a:lnTo>
                    <a:pt x="2310159" y="71765"/>
                  </a:lnTo>
                  <a:lnTo>
                    <a:pt x="2446051" y="71765"/>
                  </a:lnTo>
                  <a:lnTo>
                    <a:pt x="2581942" y="0"/>
                  </a:lnTo>
                  <a:lnTo>
                    <a:pt x="2717834" y="215296"/>
                  </a:lnTo>
                  <a:lnTo>
                    <a:pt x="2853726" y="358826"/>
                  </a:lnTo>
                  <a:lnTo>
                    <a:pt x="2989618" y="143530"/>
                  </a:lnTo>
                  <a:lnTo>
                    <a:pt x="3125509" y="143530"/>
                  </a:lnTo>
                  <a:lnTo>
                    <a:pt x="3261401" y="143530"/>
                  </a:lnTo>
                  <a:lnTo>
                    <a:pt x="3397293" y="71765"/>
                  </a:lnTo>
                </a:path>
              </a:pathLst>
            </a:custGeom>
            <a:ln w="27101" cap="flat">
              <a:solidFill>
                <a:srgbClr val="80BD41">
                  <a:alpha val="100000"/>
                </a:srgbClr>
              </a:solidFill>
              <a:prstDash val="solid"/>
              <a:round/>
            </a:ln>
          </p:spPr>
          <p:txBody>
            <a:bodyPr/>
            <a:lstStyle/>
            <a:p/>
          </p:txBody>
        </p:sp>
        <p:sp>
          <p:nvSpPr>
            <p:cNvPr id="79" name="pl79"/>
            <p:cNvSpPr/>
            <p:nvPr/>
          </p:nvSpPr>
          <p:spPr>
            <a:xfrm>
              <a:off x="5437664" y="2839683"/>
              <a:ext cx="3397293" cy="932949"/>
            </a:xfrm>
            <a:custGeom>
              <a:avLst/>
              <a:pathLst>
                <a:path w="3397293" h="932949">
                  <a:moveTo>
                    <a:pt x="0" y="932949"/>
                  </a:moveTo>
                  <a:lnTo>
                    <a:pt x="135891" y="789419"/>
                  </a:lnTo>
                  <a:lnTo>
                    <a:pt x="271783" y="645888"/>
                  </a:lnTo>
                  <a:lnTo>
                    <a:pt x="407675" y="502357"/>
                  </a:lnTo>
                  <a:lnTo>
                    <a:pt x="543566" y="430592"/>
                  </a:lnTo>
                  <a:lnTo>
                    <a:pt x="679458" y="430592"/>
                  </a:lnTo>
                  <a:lnTo>
                    <a:pt x="815350" y="287061"/>
                  </a:lnTo>
                  <a:lnTo>
                    <a:pt x="951242" y="215296"/>
                  </a:lnTo>
                  <a:lnTo>
                    <a:pt x="1087133" y="215296"/>
                  </a:lnTo>
                  <a:lnTo>
                    <a:pt x="1223025" y="143530"/>
                  </a:lnTo>
                  <a:lnTo>
                    <a:pt x="1358917" y="71765"/>
                  </a:lnTo>
                  <a:lnTo>
                    <a:pt x="1494809" y="0"/>
                  </a:lnTo>
                  <a:lnTo>
                    <a:pt x="1630700" y="71765"/>
                  </a:lnTo>
                  <a:lnTo>
                    <a:pt x="1766592" y="215296"/>
                  </a:lnTo>
                  <a:lnTo>
                    <a:pt x="1902484" y="71765"/>
                  </a:lnTo>
                  <a:lnTo>
                    <a:pt x="2038375" y="71765"/>
                  </a:lnTo>
                  <a:lnTo>
                    <a:pt x="2174267" y="71765"/>
                  </a:lnTo>
                  <a:lnTo>
                    <a:pt x="2310159" y="143530"/>
                  </a:lnTo>
                  <a:lnTo>
                    <a:pt x="2446051" y="71765"/>
                  </a:lnTo>
                  <a:lnTo>
                    <a:pt x="2581942" y="0"/>
                  </a:lnTo>
                  <a:lnTo>
                    <a:pt x="2717834" y="143530"/>
                  </a:lnTo>
                  <a:lnTo>
                    <a:pt x="2853726" y="215296"/>
                  </a:lnTo>
                  <a:lnTo>
                    <a:pt x="2989618" y="143530"/>
                  </a:lnTo>
                  <a:lnTo>
                    <a:pt x="3125509" y="0"/>
                  </a:lnTo>
                  <a:lnTo>
                    <a:pt x="3261401" y="143530"/>
                  </a:lnTo>
                  <a:lnTo>
                    <a:pt x="3397293" y="71765"/>
                  </a:lnTo>
                </a:path>
              </a:pathLst>
            </a:custGeom>
            <a:ln w="27101" cap="flat">
              <a:solidFill>
                <a:srgbClr val="961A49">
                  <a:alpha val="100000"/>
                </a:srgbClr>
              </a:solidFill>
              <a:prstDash val="solid"/>
              <a:round/>
            </a:ln>
          </p:spPr>
          <p:txBody>
            <a:bodyPr/>
            <a:lstStyle/>
            <a:p/>
          </p:txBody>
        </p:sp>
        <p:sp>
          <p:nvSpPr>
            <p:cNvPr id="80" name="pl80"/>
            <p:cNvSpPr/>
            <p:nvPr/>
          </p:nvSpPr>
          <p:spPr>
            <a:xfrm>
              <a:off x="5437664" y="283968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480856"/>
              <a:ext cx="3397293" cy="1578838"/>
            </a:xfrm>
            <a:custGeom>
              <a:avLst/>
              <a:pathLst>
                <a:path w="3397293" h="1578838">
                  <a:moveTo>
                    <a:pt x="0" y="1076480"/>
                  </a:moveTo>
                  <a:lnTo>
                    <a:pt x="135891" y="1148245"/>
                  </a:lnTo>
                  <a:lnTo>
                    <a:pt x="271783" y="1291776"/>
                  </a:lnTo>
                  <a:lnTo>
                    <a:pt x="407675" y="1435307"/>
                  </a:lnTo>
                  <a:lnTo>
                    <a:pt x="543566" y="1578838"/>
                  </a:lnTo>
                  <a:lnTo>
                    <a:pt x="679458" y="1363541"/>
                  </a:lnTo>
                  <a:lnTo>
                    <a:pt x="815350" y="1148245"/>
                  </a:lnTo>
                  <a:lnTo>
                    <a:pt x="951242" y="932949"/>
                  </a:lnTo>
                  <a:lnTo>
                    <a:pt x="1087133" y="717653"/>
                  </a:lnTo>
                  <a:lnTo>
                    <a:pt x="1223025" y="861184"/>
                  </a:lnTo>
                  <a:lnTo>
                    <a:pt x="1358917" y="287061"/>
                  </a:lnTo>
                  <a:lnTo>
                    <a:pt x="1494809" y="0"/>
                  </a:lnTo>
                  <a:lnTo>
                    <a:pt x="1630700" y="0"/>
                  </a:lnTo>
                  <a:lnTo>
                    <a:pt x="1766592" y="71765"/>
                  </a:lnTo>
                  <a:lnTo>
                    <a:pt x="1902484" y="71765"/>
                  </a:lnTo>
                  <a:lnTo>
                    <a:pt x="2038375" y="358826"/>
                  </a:lnTo>
                  <a:lnTo>
                    <a:pt x="2174267" y="358826"/>
                  </a:lnTo>
                  <a:lnTo>
                    <a:pt x="2310159" y="358826"/>
                  </a:lnTo>
                  <a:lnTo>
                    <a:pt x="2446051" y="358826"/>
                  </a:lnTo>
                  <a:lnTo>
                    <a:pt x="2581942" y="358826"/>
                  </a:lnTo>
                  <a:lnTo>
                    <a:pt x="2717834" y="430592"/>
                  </a:lnTo>
                  <a:lnTo>
                    <a:pt x="2853726" y="430592"/>
                  </a:lnTo>
                  <a:lnTo>
                    <a:pt x="2989618" y="430592"/>
                  </a:lnTo>
                  <a:lnTo>
                    <a:pt x="3125509" y="430592"/>
                  </a:lnTo>
                  <a:lnTo>
                    <a:pt x="3261401" y="430592"/>
                  </a:lnTo>
                  <a:lnTo>
                    <a:pt x="3397293" y="430592"/>
                  </a:lnTo>
                </a:path>
              </a:pathLst>
            </a:custGeom>
            <a:ln w="43362" cap="flat">
              <a:solidFill>
                <a:srgbClr val="000000">
                  <a:alpha val="100000"/>
                </a:srgbClr>
              </a:solidFill>
              <a:prstDash val="solid"/>
              <a:round/>
            </a:ln>
          </p:spPr>
          <p:txBody>
            <a:bodyPr/>
            <a:lstStyle/>
            <a:p/>
          </p:txBody>
        </p:sp>
        <p:sp>
          <p:nvSpPr>
            <p:cNvPr id="82" name="pl82"/>
            <p:cNvSpPr/>
            <p:nvPr/>
          </p:nvSpPr>
          <p:spPr>
            <a:xfrm>
              <a:off x="5437664" y="1863674"/>
              <a:ext cx="0" cy="1693662"/>
            </a:xfrm>
            <a:custGeom>
              <a:avLst/>
              <a:pathLst>
                <a:path w="0" h="1693662">
                  <a:moveTo>
                    <a:pt x="0" y="1693662"/>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1863674"/>
              <a:ext cx="0" cy="1980724"/>
            </a:xfrm>
            <a:custGeom>
              <a:avLst/>
              <a:pathLst>
                <a:path w="0" h="1980724">
                  <a:moveTo>
                    <a:pt x="0" y="198072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1863674"/>
              <a:ext cx="0" cy="904243"/>
            </a:xfrm>
            <a:custGeom>
              <a:avLst/>
              <a:pathLst>
                <a:path w="0" h="904243">
                  <a:moveTo>
                    <a:pt x="0" y="90424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1863674"/>
              <a:ext cx="0" cy="976008"/>
            </a:xfrm>
            <a:custGeom>
              <a:avLst/>
              <a:pathLst>
                <a:path w="0" h="976008">
                  <a:moveTo>
                    <a:pt x="0" y="97600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1863674"/>
              <a:ext cx="0" cy="976008"/>
            </a:xfrm>
            <a:custGeom>
              <a:avLst/>
              <a:pathLst>
                <a:path w="0" h="976008">
                  <a:moveTo>
                    <a:pt x="0" y="97600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1863674"/>
              <a:ext cx="0" cy="1047774"/>
            </a:xfrm>
            <a:custGeom>
              <a:avLst/>
              <a:pathLst>
                <a:path w="0" h="1047774">
                  <a:moveTo>
                    <a:pt x="0" y="104777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863674"/>
              <a:ext cx="0" cy="1047774"/>
            </a:xfrm>
            <a:custGeom>
              <a:avLst/>
              <a:pathLst>
                <a:path w="0" h="1047774">
                  <a:moveTo>
                    <a:pt x="0" y="104777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480856"/>
              <a:ext cx="3397293" cy="1578838"/>
            </a:xfrm>
            <a:custGeom>
              <a:avLst/>
              <a:pathLst>
                <a:path w="3397293" h="1578838">
                  <a:moveTo>
                    <a:pt x="0" y="1076480"/>
                  </a:moveTo>
                  <a:lnTo>
                    <a:pt x="135891" y="1148245"/>
                  </a:lnTo>
                  <a:lnTo>
                    <a:pt x="271783" y="1291776"/>
                  </a:lnTo>
                  <a:lnTo>
                    <a:pt x="407675" y="1435307"/>
                  </a:lnTo>
                  <a:lnTo>
                    <a:pt x="543566" y="1578838"/>
                  </a:lnTo>
                  <a:lnTo>
                    <a:pt x="679458" y="1363541"/>
                  </a:lnTo>
                  <a:lnTo>
                    <a:pt x="815350" y="1148245"/>
                  </a:lnTo>
                  <a:lnTo>
                    <a:pt x="951242" y="932949"/>
                  </a:lnTo>
                  <a:lnTo>
                    <a:pt x="1087133" y="717653"/>
                  </a:lnTo>
                  <a:lnTo>
                    <a:pt x="1223025" y="861184"/>
                  </a:lnTo>
                  <a:lnTo>
                    <a:pt x="1358917" y="287061"/>
                  </a:lnTo>
                  <a:lnTo>
                    <a:pt x="1494809" y="0"/>
                  </a:lnTo>
                  <a:lnTo>
                    <a:pt x="1630700" y="0"/>
                  </a:lnTo>
                  <a:lnTo>
                    <a:pt x="1766592" y="71765"/>
                  </a:lnTo>
                  <a:lnTo>
                    <a:pt x="1902484" y="71765"/>
                  </a:lnTo>
                  <a:lnTo>
                    <a:pt x="2038375" y="358826"/>
                  </a:lnTo>
                  <a:lnTo>
                    <a:pt x="2174267" y="358826"/>
                  </a:lnTo>
                  <a:lnTo>
                    <a:pt x="2310159" y="358826"/>
                  </a:lnTo>
                  <a:lnTo>
                    <a:pt x="2446051" y="358826"/>
                  </a:lnTo>
                  <a:lnTo>
                    <a:pt x="2581942" y="358826"/>
                  </a:lnTo>
                  <a:lnTo>
                    <a:pt x="2717834" y="430592"/>
                  </a:lnTo>
                  <a:lnTo>
                    <a:pt x="2853726" y="430592"/>
                  </a:lnTo>
                  <a:lnTo>
                    <a:pt x="2989618" y="430592"/>
                  </a:lnTo>
                  <a:lnTo>
                    <a:pt x="3125509" y="430592"/>
                  </a:lnTo>
                  <a:lnTo>
                    <a:pt x="3261401" y="430592"/>
                  </a:lnTo>
                  <a:lnTo>
                    <a:pt x="3397293" y="430592"/>
                  </a:lnTo>
                </a:path>
              </a:pathLst>
            </a:custGeom>
            <a:ln w="27101" cap="flat">
              <a:solidFill>
                <a:srgbClr val="0058AB">
                  <a:alpha val="100000"/>
                </a:srgbClr>
              </a:solidFill>
              <a:prstDash val="solid"/>
              <a:round/>
            </a:ln>
          </p:spPr>
          <p:txBody>
            <a:bodyPr/>
            <a:lstStyle/>
            <a:p/>
          </p:txBody>
        </p:sp>
        <p:sp>
          <p:nvSpPr>
            <p:cNvPr id="90" name="tx90"/>
            <p:cNvSpPr/>
            <p:nvPr/>
          </p:nvSpPr>
          <p:spPr>
            <a:xfrm>
              <a:off x="5359324" y="1794528"/>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1" name="tx91"/>
            <p:cNvSpPr/>
            <p:nvPr/>
          </p:nvSpPr>
          <p:spPr>
            <a:xfrm>
              <a:off x="6038783" y="1795851"/>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2" name="tx92"/>
            <p:cNvSpPr/>
            <p:nvPr/>
          </p:nvSpPr>
          <p:spPr>
            <a:xfrm>
              <a:off x="6766436" y="179585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445895" y="17945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989462" y="17945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50870" y="179585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786762" y="179585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50522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78756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06991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94077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94077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94381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70626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207873" y="4990743"/>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Zimbabwe</a:t>
              </a:r>
            </a:p>
          </p:txBody>
        </p:sp>
        <p:sp>
          <p:nvSpPr>
            <p:cNvPr id="115" name="tx115"/>
            <p:cNvSpPr/>
            <p:nvPr/>
          </p:nvSpPr>
          <p:spPr>
            <a:xfrm>
              <a:off x="721091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973369"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7" name="tx11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39075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53790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68505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83220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46432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61147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775862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87395"/>
              <a:ext cx="5931715" cy="114824"/>
            </a:xfrm>
            <a:prstGeom prst="rect">
              <a:avLst/>
            </a:prstGeom>
            <a:solidFill>
              <a:srgbClr val="1CABE2">
                <a:alpha val="80000"/>
              </a:srgbClr>
            </a:solidFill>
          </p:spPr>
          <p:txBody>
            <a:bodyPr/>
            <a:lstStyle/>
            <a:p/>
          </p:txBody>
        </p:sp>
        <p:sp>
          <p:nvSpPr>
            <p:cNvPr id="130" name="rc130"/>
            <p:cNvSpPr/>
            <p:nvPr/>
          </p:nvSpPr>
          <p:spPr>
            <a:xfrm>
              <a:off x="1317178" y="5743865"/>
              <a:ext cx="7265309" cy="114824"/>
            </a:xfrm>
            <a:prstGeom prst="rect">
              <a:avLst/>
            </a:prstGeom>
            <a:solidFill>
              <a:srgbClr val="1CABE2">
                <a:alpha val="80000"/>
              </a:srgbClr>
            </a:solidFill>
          </p:spPr>
          <p:txBody>
            <a:bodyPr/>
            <a:lstStyle/>
            <a:p/>
          </p:txBody>
        </p:sp>
        <p:sp>
          <p:nvSpPr>
            <p:cNvPr id="131" name="rc131"/>
            <p:cNvSpPr/>
            <p:nvPr/>
          </p:nvSpPr>
          <p:spPr>
            <a:xfrm>
              <a:off x="1317178" y="5600334"/>
              <a:ext cx="7321564" cy="114824"/>
            </a:xfrm>
            <a:prstGeom prst="rect">
              <a:avLst/>
            </a:prstGeom>
            <a:solidFill>
              <a:srgbClr val="1CABE2">
                <a:alpha val="80000"/>
              </a:srgbClr>
            </a:solidFill>
          </p:spPr>
          <p:txBody>
            <a:bodyPr/>
            <a:lstStyle/>
            <a:p/>
          </p:txBody>
        </p:sp>
        <p:sp>
          <p:nvSpPr>
            <p:cNvPr id="132" name="tx13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5" name="tx13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03704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7" name="tx137"/>
            <p:cNvSpPr/>
            <p:nvPr/>
          </p:nvSpPr>
          <p:spPr>
            <a:xfrm>
              <a:off x="518419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8" name="tx138"/>
            <p:cNvSpPr/>
            <p:nvPr/>
          </p:nvSpPr>
          <p:spPr>
            <a:xfrm>
              <a:off x="733134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39" name="tx139"/>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0" name="tx14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1" name="tx14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Zimbabwe (93%) was 3 percentage points higher than the global average (90%) and 8 percentage points higher than the average across all ESAR countries (85%).
National DTP1 coverage was 1 percentage point lower than in 2019 (94%).
This equates to 34,000 zero-dose children in 2025 compared to 28,000 zero-dose children in 2019.</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Zimbabwe DTP1 coverage was 93% - this is 1 percentage point lower than in 2019 and higher than both the global and regional averages.</a:t>
            </a:r>
          </a:p>
        </p:txBody>
      </p:sp>
      <p:grpSp xmlns:pic="http://schemas.openxmlformats.org/drawingml/2006/picture">
        <p:nvGrpSpPr>
          <p:cNvPr id="144" name=""/>
          <p:cNvGrpSpPr/>
          <p:nvPr/>
        </p:nvGrpSpPr>
        <p:grpSpPr>
          <a:xfrm>
            <a:off x="292608" y="1005840"/>
            <a:ext cx="8595360" cy="28575"/>
            <a:chOff x="292608" y="1005840"/>
            <a:chExt cx="8595360" cy="28575"/>
          </a:xfrm>
        </p:grpSpPr>
        <p:sp>
          <p:nvSpPr>
            <p:cNvPr id="1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ESAR from lowest to highest coverage, and the rank of the top 10 countries with the most zero-dose children, based on absolute numbers.
In 2025, Zimbabwe ranked number 15 out of 21 countries for lowest DTP1 coverage (based on tied ranks).
Zimbabwe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Zimbabwe had DTP1 coverage of 93%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482252" y="1149919"/>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26" name="pl26"/>
            <p:cNvSpPr/>
            <p:nvPr/>
          </p:nvSpPr>
          <p:spPr>
            <a:xfrm>
              <a:off x="2482252" y="5557317"/>
              <a:ext cx="4687757" cy="244768"/>
            </a:xfrm>
            <a:custGeom>
              <a:avLst/>
              <a:pathLst>
                <a:path w="4687757" h="244768">
                  <a:moveTo>
                    <a:pt x="0" y="244686"/>
                  </a:moveTo>
                  <a:lnTo>
                    <a:pt x="11837" y="244672"/>
                  </a:lnTo>
                  <a:lnTo>
                    <a:pt x="23675" y="244655"/>
                  </a:lnTo>
                  <a:lnTo>
                    <a:pt x="35513" y="244635"/>
                  </a:lnTo>
                  <a:lnTo>
                    <a:pt x="47351" y="244612"/>
                  </a:lnTo>
                  <a:lnTo>
                    <a:pt x="59188" y="244584"/>
                  </a:lnTo>
                  <a:lnTo>
                    <a:pt x="71026" y="244552"/>
                  </a:lnTo>
                  <a:lnTo>
                    <a:pt x="82864" y="244514"/>
                  </a:lnTo>
                  <a:lnTo>
                    <a:pt x="94702" y="244469"/>
                  </a:lnTo>
                  <a:lnTo>
                    <a:pt x="106539" y="244417"/>
                  </a:lnTo>
                  <a:lnTo>
                    <a:pt x="118377" y="244355"/>
                  </a:lnTo>
                  <a:lnTo>
                    <a:pt x="130215" y="244283"/>
                  </a:lnTo>
                  <a:lnTo>
                    <a:pt x="142053" y="244198"/>
                  </a:lnTo>
                  <a:lnTo>
                    <a:pt x="153891" y="244099"/>
                  </a:lnTo>
                  <a:lnTo>
                    <a:pt x="165728" y="243982"/>
                  </a:lnTo>
                  <a:lnTo>
                    <a:pt x="177566" y="243844"/>
                  </a:lnTo>
                  <a:lnTo>
                    <a:pt x="189404" y="243683"/>
                  </a:lnTo>
                  <a:lnTo>
                    <a:pt x="201242" y="243493"/>
                  </a:lnTo>
                  <a:lnTo>
                    <a:pt x="213079" y="243271"/>
                  </a:lnTo>
                  <a:lnTo>
                    <a:pt x="224917" y="243010"/>
                  </a:lnTo>
                  <a:lnTo>
                    <a:pt x="236755" y="242705"/>
                  </a:lnTo>
                  <a:lnTo>
                    <a:pt x="248593" y="242346"/>
                  </a:lnTo>
                  <a:lnTo>
                    <a:pt x="260430" y="241926"/>
                  </a:lnTo>
                  <a:lnTo>
                    <a:pt x="272268" y="241434"/>
                  </a:lnTo>
                  <a:lnTo>
                    <a:pt x="284106" y="240859"/>
                  </a:lnTo>
                  <a:lnTo>
                    <a:pt x="295944" y="240186"/>
                  </a:lnTo>
                  <a:lnTo>
                    <a:pt x="307782" y="239400"/>
                  </a:lnTo>
                  <a:lnTo>
                    <a:pt x="319619" y="238483"/>
                  </a:lnTo>
                  <a:lnTo>
                    <a:pt x="331457" y="237413"/>
                  </a:lnTo>
                  <a:lnTo>
                    <a:pt x="343295" y="236168"/>
                  </a:lnTo>
                  <a:lnTo>
                    <a:pt x="355133" y="234722"/>
                  </a:lnTo>
                  <a:lnTo>
                    <a:pt x="366970" y="233044"/>
                  </a:lnTo>
                  <a:lnTo>
                    <a:pt x="378808" y="231102"/>
                  </a:lnTo>
                  <a:lnTo>
                    <a:pt x="390646" y="228860"/>
                  </a:lnTo>
                  <a:lnTo>
                    <a:pt x="402484" y="226281"/>
                  </a:lnTo>
                  <a:lnTo>
                    <a:pt x="414321" y="223322"/>
                  </a:lnTo>
                  <a:lnTo>
                    <a:pt x="426159" y="219942"/>
                  </a:lnTo>
                  <a:lnTo>
                    <a:pt x="437997" y="216097"/>
                  </a:lnTo>
                  <a:lnTo>
                    <a:pt x="449835" y="211746"/>
                  </a:lnTo>
                  <a:lnTo>
                    <a:pt x="461673" y="206850"/>
                  </a:lnTo>
                  <a:lnTo>
                    <a:pt x="473510" y="201378"/>
                  </a:lnTo>
                  <a:lnTo>
                    <a:pt x="485348" y="195304"/>
                  </a:lnTo>
                  <a:lnTo>
                    <a:pt x="497186" y="188618"/>
                  </a:lnTo>
                  <a:lnTo>
                    <a:pt x="509024" y="181321"/>
                  </a:lnTo>
                  <a:lnTo>
                    <a:pt x="520861" y="173434"/>
                  </a:lnTo>
                  <a:lnTo>
                    <a:pt x="532699" y="164997"/>
                  </a:lnTo>
                  <a:lnTo>
                    <a:pt x="544537" y="156074"/>
                  </a:lnTo>
                  <a:lnTo>
                    <a:pt x="556375" y="146744"/>
                  </a:lnTo>
                  <a:lnTo>
                    <a:pt x="568213" y="137110"/>
                  </a:lnTo>
                  <a:lnTo>
                    <a:pt x="580050" y="127287"/>
                  </a:lnTo>
                  <a:lnTo>
                    <a:pt x="591888" y="117399"/>
                  </a:lnTo>
                  <a:lnTo>
                    <a:pt x="603726" y="107576"/>
                  </a:lnTo>
                  <a:lnTo>
                    <a:pt x="615564" y="97941"/>
                  </a:lnTo>
                  <a:lnTo>
                    <a:pt x="627401" y="88612"/>
                  </a:lnTo>
                  <a:lnTo>
                    <a:pt x="639239" y="79688"/>
                  </a:lnTo>
                  <a:lnTo>
                    <a:pt x="651077" y="71252"/>
                  </a:lnTo>
                  <a:lnTo>
                    <a:pt x="662915" y="63365"/>
                  </a:lnTo>
                  <a:lnTo>
                    <a:pt x="674752" y="56068"/>
                  </a:lnTo>
                  <a:lnTo>
                    <a:pt x="686590" y="49381"/>
                  </a:lnTo>
                  <a:lnTo>
                    <a:pt x="698428" y="43308"/>
                  </a:lnTo>
                  <a:lnTo>
                    <a:pt x="710266" y="37835"/>
                  </a:lnTo>
                  <a:lnTo>
                    <a:pt x="722104" y="32940"/>
                  </a:lnTo>
                  <a:lnTo>
                    <a:pt x="733941" y="28589"/>
                  </a:lnTo>
                  <a:lnTo>
                    <a:pt x="745779" y="24744"/>
                  </a:lnTo>
                  <a:lnTo>
                    <a:pt x="757617" y="21364"/>
                  </a:lnTo>
                  <a:lnTo>
                    <a:pt x="769455" y="18405"/>
                  </a:lnTo>
                  <a:lnTo>
                    <a:pt x="781292" y="15825"/>
                  </a:lnTo>
                  <a:lnTo>
                    <a:pt x="793130" y="13584"/>
                  </a:lnTo>
                  <a:lnTo>
                    <a:pt x="804968" y="11642"/>
                  </a:lnTo>
                  <a:lnTo>
                    <a:pt x="816806" y="9964"/>
                  </a:lnTo>
                  <a:lnTo>
                    <a:pt x="828643" y="8517"/>
                  </a:lnTo>
                  <a:lnTo>
                    <a:pt x="840481" y="7273"/>
                  </a:lnTo>
                  <a:lnTo>
                    <a:pt x="852319" y="6203"/>
                  </a:lnTo>
                  <a:lnTo>
                    <a:pt x="864157" y="5286"/>
                  </a:lnTo>
                  <a:lnTo>
                    <a:pt x="875995" y="4500"/>
                  </a:lnTo>
                  <a:lnTo>
                    <a:pt x="887832" y="3827"/>
                  </a:lnTo>
                  <a:lnTo>
                    <a:pt x="899670" y="3251"/>
                  </a:lnTo>
                  <a:lnTo>
                    <a:pt x="911508" y="2759"/>
                  </a:lnTo>
                  <a:lnTo>
                    <a:pt x="923346" y="2340"/>
                  </a:lnTo>
                  <a:lnTo>
                    <a:pt x="935183" y="1981"/>
                  </a:lnTo>
                  <a:lnTo>
                    <a:pt x="947021" y="1675"/>
                  </a:lnTo>
                  <a:lnTo>
                    <a:pt x="958859" y="1415"/>
                  </a:lnTo>
                  <a:lnTo>
                    <a:pt x="970697" y="1192"/>
                  </a:lnTo>
                  <a:lnTo>
                    <a:pt x="982534" y="1003"/>
                  </a:lnTo>
                  <a:lnTo>
                    <a:pt x="994372" y="842"/>
                  </a:lnTo>
                  <a:lnTo>
                    <a:pt x="1006210" y="704"/>
                  </a:lnTo>
                  <a:lnTo>
                    <a:pt x="1018048" y="587"/>
                  </a:lnTo>
                  <a:lnTo>
                    <a:pt x="1029886" y="487"/>
                  </a:lnTo>
                  <a:lnTo>
                    <a:pt x="1041723" y="402"/>
                  </a:lnTo>
                  <a:lnTo>
                    <a:pt x="1053561" y="330"/>
                  </a:lnTo>
                  <a:lnTo>
                    <a:pt x="1065399" y="269"/>
                  </a:lnTo>
                  <a:lnTo>
                    <a:pt x="1077237" y="216"/>
                  </a:lnTo>
                  <a:lnTo>
                    <a:pt x="1089074" y="172"/>
                  </a:lnTo>
                  <a:lnTo>
                    <a:pt x="1100912" y="134"/>
                  </a:lnTo>
                  <a:lnTo>
                    <a:pt x="1112750" y="102"/>
                  </a:lnTo>
                  <a:lnTo>
                    <a:pt x="1124588" y="74"/>
                  </a:lnTo>
                  <a:lnTo>
                    <a:pt x="1136426" y="51"/>
                  </a:lnTo>
                  <a:lnTo>
                    <a:pt x="1148263" y="31"/>
                  </a:lnTo>
                  <a:lnTo>
                    <a:pt x="1160101" y="14"/>
                  </a:lnTo>
                  <a:lnTo>
                    <a:pt x="1171939" y="0"/>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27" name="pl27"/>
            <p:cNvSpPr/>
            <p:nvPr/>
          </p:nvSpPr>
          <p:spPr>
            <a:xfrm>
              <a:off x="2482252" y="3108808"/>
              <a:ext cx="4687757" cy="979157"/>
            </a:xfrm>
            <a:custGeom>
              <a:avLst/>
              <a:pathLst>
                <a:path w="4687757" h="979157">
                  <a:moveTo>
                    <a:pt x="0" y="979157"/>
                  </a:moveTo>
                  <a:lnTo>
                    <a:pt x="11837" y="979128"/>
                  </a:lnTo>
                  <a:lnTo>
                    <a:pt x="23675" y="979094"/>
                  </a:lnTo>
                  <a:lnTo>
                    <a:pt x="35513" y="979054"/>
                  </a:lnTo>
                  <a:lnTo>
                    <a:pt x="47351" y="979007"/>
                  </a:lnTo>
                  <a:lnTo>
                    <a:pt x="59188" y="978953"/>
                  </a:lnTo>
                  <a:lnTo>
                    <a:pt x="71026" y="978888"/>
                  </a:lnTo>
                  <a:lnTo>
                    <a:pt x="82864" y="978812"/>
                  </a:lnTo>
                  <a:lnTo>
                    <a:pt x="94702" y="978723"/>
                  </a:lnTo>
                  <a:lnTo>
                    <a:pt x="106539" y="978618"/>
                  </a:lnTo>
                  <a:lnTo>
                    <a:pt x="118377" y="978495"/>
                  </a:lnTo>
                  <a:lnTo>
                    <a:pt x="130215" y="978351"/>
                  </a:lnTo>
                  <a:lnTo>
                    <a:pt x="142053" y="978181"/>
                  </a:lnTo>
                  <a:lnTo>
                    <a:pt x="153891" y="977982"/>
                  </a:lnTo>
                  <a:lnTo>
                    <a:pt x="165728" y="977747"/>
                  </a:lnTo>
                  <a:lnTo>
                    <a:pt x="177566" y="977473"/>
                  </a:lnTo>
                  <a:lnTo>
                    <a:pt x="189404" y="977150"/>
                  </a:lnTo>
                  <a:lnTo>
                    <a:pt x="201242" y="976771"/>
                  </a:lnTo>
                  <a:lnTo>
                    <a:pt x="213079" y="976326"/>
                  </a:lnTo>
                  <a:lnTo>
                    <a:pt x="224917" y="975805"/>
                  </a:lnTo>
                  <a:lnTo>
                    <a:pt x="236755" y="975193"/>
                  </a:lnTo>
                  <a:lnTo>
                    <a:pt x="248593" y="974477"/>
                  </a:lnTo>
                  <a:lnTo>
                    <a:pt x="260430" y="973637"/>
                  </a:lnTo>
                  <a:lnTo>
                    <a:pt x="272268" y="972653"/>
                  </a:lnTo>
                  <a:lnTo>
                    <a:pt x="284106" y="971502"/>
                  </a:lnTo>
                  <a:lnTo>
                    <a:pt x="295944" y="970157"/>
                  </a:lnTo>
                  <a:lnTo>
                    <a:pt x="307782" y="968584"/>
                  </a:lnTo>
                  <a:lnTo>
                    <a:pt x="319619" y="966749"/>
                  </a:lnTo>
                  <a:lnTo>
                    <a:pt x="331457" y="964611"/>
                  </a:lnTo>
                  <a:lnTo>
                    <a:pt x="343295" y="962121"/>
                  </a:lnTo>
                  <a:lnTo>
                    <a:pt x="355133" y="959228"/>
                  </a:lnTo>
                  <a:lnTo>
                    <a:pt x="366970" y="955872"/>
                  </a:lnTo>
                  <a:lnTo>
                    <a:pt x="378808" y="951988"/>
                  </a:lnTo>
                  <a:lnTo>
                    <a:pt x="390646" y="947505"/>
                  </a:lnTo>
                  <a:lnTo>
                    <a:pt x="402484" y="942346"/>
                  </a:lnTo>
                  <a:lnTo>
                    <a:pt x="414321" y="936428"/>
                  </a:lnTo>
                  <a:lnTo>
                    <a:pt x="426159" y="929667"/>
                  </a:lnTo>
                  <a:lnTo>
                    <a:pt x="437997" y="921978"/>
                  </a:lnTo>
                  <a:lnTo>
                    <a:pt x="449835" y="913276"/>
                  </a:lnTo>
                  <a:lnTo>
                    <a:pt x="461673" y="903485"/>
                  </a:lnTo>
                  <a:lnTo>
                    <a:pt x="473510" y="892540"/>
                  </a:lnTo>
                  <a:lnTo>
                    <a:pt x="485348" y="880393"/>
                  </a:lnTo>
                  <a:lnTo>
                    <a:pt x="497186" y="867020"/>
                  </a:lnTo>
                  <a:lnTo>
                    <a:pt x="509024" y="852425"/>
                  </a:lnTo>
                  <a:lnTo>
                    <a:pt x="520861" y="836652"/>
                  </a:lnTo>
                  <a:lnTo>
                    <a:pt x="532699" y="819779"/>
                  </a:lnTo>
                  <a:lnTo>
                    <a:pt x="544537" y="801931"/>
                  </a:lnTo>
                  <a:lnTo>
                    <a:pt x="556375" y="783273"/>
                  </a:lnTo>
                  <a:lnTo>
                    <a:pt x="568213" y="764004"/>
                  </a:lnTo>
                  <a:lnTo>
                    <a:pt x="580050" y="744358"/>
                  </a:lnTo>
                  <a:lnTo>
                    <a:pt x="591888" y="724582"/>
                  </a:lnTo>
                  <a:lnTo>
                    <a:pt x="603726" y="704936"/>
                  </a:lnTo>
                  <a:lnTo>
                    <a:pt x="615564" y="685667"/>
                  </a:lnTo>
                  <a:lnTo>
                    <a:pt x="627401" y="667008"/>
                  </a:lnTo>
                  <a:lnTo>
                    <a:pt x="639239" y="649161"/>
                  </a:lnTo>
                  <a:lnTo>
                    <a:pt x="651077" y="632288"/>
                  </a:lnTo>
                  <a:lnTo>
                    <a:pt x="662915" y="616515"/>
                  </a:lnTo>
                  <a:lnTo>
                    <a:pt x="674752" y="601920"/>
                  </a:lnTo>
                  <a:lnTo>
                    <a:pt x="686590" y="588547"/>
                  </a:lnTo>
                  <a:lnTo>
                    <a:pt x="698428" y="576400"/>
                  </a:lnTo>
                  <a:lnTo>
                    <a:pt x="710266" y="565455"/>
                  </a:lnTo>
                  <a:lnTo>
                    <a:pt x="722104" y="555664"/>
                  </a:lnTo>
                  <a:lnTo>
                    <a:pt x="733941" y="546962"/>
                  </a:lnTo>
                  <a:lnTo>
                    <a:pt x="745779" y="539272"/>
                  </a:lnTo>
                  <a:lnTo>
                    <a:pt x="757617" y="532512"/>
                  </a:lnTo>
                  <a:lnTo>
                    <a:pt x="769455" y="526594"/>
                  </a:lnTo>
                  <a:lnTo>
                    <a:pt x="781292" y="521435"/>
                  </a:lnTo>
                  <a:lnTo>
                    <a:pt x="793130" y="516952"/>
                  </a:lnTo>
                  <a:lnTo>
                    <a:pt x="804968" y="513068"/>
                  </a:lnTo>
                  <a:lnTo>
                    <a:pt x="816806" y="509712"/>
                  </a:lnTo>
                  <a:lnTo>
                    <a:pt x="828643" y="506819"/>
                  </a:lnTo>
                  <a:lnTo>
                    <a:pt x="840481" y="504329"/>
                  </a:lnTo>
                  <a:lnTo>
                    <a:pt x="852319" y="502191"/>
                  </a:lnTo>
                  <a:lnTo>
                    <a:pt x="864157" y="500356"/>
                  </a:lnTo>
                  <a:lnTo>
                    <a:pt x="875995" y="498783"/>
                  </a:lnTo>
                  <a:lnTo>
                    <a:pt x="887832" y="497438"/>
                  </a:lnTo>
                  <a:lnTo>
                    <a:pt x="899670" y="496287"/>
                  </a:lnTo>
                  <a:lnTo>
                    <a:pt x="911508" y="495303"/>
                  </a:lnTo>
                  <a:lnTo>
                    <a:pt x="923346" y="494463"/>
                  </a:lnTo>
                  <a:lnTo>
                    <a:pt x="935183" y="493747"/>
                  </a:lnTo>
                  <a:lnTo>
                    <a:pt x="947021" y="493135"/>
                  </a:lnTo>
                  <a:lnTo>
                    <a:pt x="958859" y="492614"/>
                  </a:lnTo>
                  <a:lnTo>
                    <a:pt x="970697" y="492169"/>
                  </a:lnTo>
                  <a:lnTo>
                    <a:pt x="982534" y="491790"/>
                  </a:lnTo>
                  <a:lnTo>
                    <a:pt x="994372" y="491467"/>
                  </a:lnTo>
                  <a:lnTo>
                    <a:pt x="1006210" y="491192"/>
                  </a:lnTo>
                  <a:lnTo>
                    <a:pt x="1018048" y="490958"/>
                  </a:lnTo>
                  <a:lnTo>
                    <a:pt x="1029886" y="490759"/>
                  </a:lnTo>
                  <a:lnTo>
                    <a:pt x="1041723" y="490589"/>
                  </a:lnTo>
                  <a:lnTo>
                    <a:pt x="1053561" y="490445"/>
                  </a:lnTo>
                  <a:lnTo>
                    <a:pt x="1065399" y="490322"/>
                  </a:lnTo>
                  <a:lnTo>
                    <a:pt x="1077237" y="490217"/>
                  </a:lnTo>
                  <a:lnTo>
                    <a:pt x="1089074" y="490128"/>
                  </a:lnTo>
                  <a:lnTo>
                    <a:pt x="1100912" y="490052"/>
                  </a:lnTo>
                  <a:lnTo>
                    <a:pt x="1112750" y="489987"/>
                  </a:lnTo>
                  <a:lnTo>
                    <a:pt x="1124588" y="489932"/>
                  </a:lnTo>
                  <a:lnTo>
                    <a:pt x="1136426" y="489886"/>
                  </a:lnTo>
                  <a:lnTo>
                    <a:pt x="1148263" y="489846"/>
                  </a:lnTo>
                  <a:lnTo>
                    <a:pt x="1160101" y="489812"/>
                  </a:lnTo>
                  <a:lnTo>
                    <a:pt x="1171939" y="489783"/>
                  </a:lnTo>
                  <a:lnTo>
                    <a:pt x="1171939" y="489455"/>
                  </a:lnTo>
                  <a:lnTo>
                    <a:pt x="1183777" y="489426"/>
                  </a:lnTo>
                  <a:lnTo>
                    <a:pt x="1195614" y="489392"/>
                  </a:lnTo>
                  <a:lnTo>
                    <a:pt x="1207452" y="489352"/>
                  </a:lnTo>
                  <a:lnTo>
                    <a:pt x="1219290" y="489306"/>
                  </a:lnTo>
                  <a:lnTo>
                    <a:pt x="1231128" y="489251"/>
                  </a:lnTo>
                  <a:lnTo>
                    <a:pt x="1242965" y="489186"/>
                  </a:lnTo>
                  <a:lnTo>
                    <a:pt x="1254803" y="489110"/>
                  </a:lnTo>
                  <a:lnTo>
                    <a:pt x="1266641" y="489021"/>
                  </a:lnTo>
                  <a:lnTo>
                    <a:pt x="1278479" y="488917"/>
                  </a:lnTo>
                  <a:lnTo>
                    <a:pt x="1290317" y="488794"/>
                  </a:lnTo>
                  <a:lnTo>
                    <a:pt x="1302154" y="488649"/>
                  </a:lnTo>
                  <a:lnTo>
                    <a:pt x="1313992" y="488479"/>
                  </a:lnTo>
                  <a:lnTo>
                    <a:pt x="1325830" y="488280"/>
                  </a:lnTo>
                  <a:lnTo>
                    <a:pt x="1337668" y="488046"/>
                  </a:lnTo>
                  <a:lnTo>
                    <a:pt x="1349505" y="487771"/>
                  </a:lnTo>
                  <a:lnTo>
                    <a:pt x="1361343" y="487448"/>
                  </a:lnTo>
                  <a:lnTo>
                    <a:pt x="1373181" y="487069"/>
                  </a:lnTo>
                  <a:lnTo>
                    <a:pt x="1385019" y="486625"/>
                  </a:lnTo>
                  <a:lnTo>
                    <a:pt x="1396856" y="486103"/>
                  </a:lnTo>
                  <a:lnTo>
                    <a:pt x="1408694" y="485492"/>
                  </a:lnTo>
                  <a:lnTo>
                    <a:pt x="1420532" y="484775"/>
                  </a:lnTo>
                  <a:lnTo>
                    <a:pt x="1432370" y="483935"/>
                  </a:lnTo>
                  <a:lnTo>
                    <a:pt x="1444208" y="482952"/>
                  </a:lnTo>
                  <a:lnTo>
                    <a:pt x="1456045" y="481801"/>
                  </a:lnTo>
                  <a:lnTo>
                    <a:pt x="1467883" y="480455"/>
                  </a:lnTo>
                  <a:lnTo>
                    <a:pt x="1479721" y="478883"/>
                  </a:lnTo>
                  <a:lnTo>
                    <a:pt x="1491559" y="477048"/>
                  </a:lnTo>
                  <a:lnTo>
                    <a:pt x="1503396" y="474909"/>
                  </a:lnTo>
                  <a:lnTo>
                    <a:pt x="1515234" y="472419"/>
                  </a:lnTo>
                  <a:lnTo>
                    <a:pt x="1527072" y="469526"/>
                  </a:lnTo>
                  <a:lnTo>
                    <a:pt x="1538910" y="466170"/>
                  </a:lnTo>
                  <a:lnTo>
                    <a:pt x="1550748" y="462286"/>
                  </a:lnTo>
                  <a:lnTo>
                    <a:pt x="1562585" y="457804"/>
                  </a:lnTo>
                  <a:lnTo>
                    <a:pt x="1574423" y="452644"/>
                  </a:lnTo>
                  <a:lnTo>
                    <a:pt x="1586261" y="446727"/>
                  </a:lnTo>
                  <a:lnTo>
                    <a:pt x="1598099" y="439966"/>
                  </a:lnTo>
                  <a:lnTo>
                    <a:pt x="1609936" y="432276"/>
                  </a:lnTo>
                  <a:lnTo>
                    <a:pt x="1621774" y="423574"/>
                  </a:lnTo>
                  <a:lnTo>
                    <a:pt x="1633612" y="413783"/>
                  </a:lnTo>
                  <a:lnTo>
                    <a:pt x="1645450" y="402838"/>
                  </a:lnTo>
                  <a:lnTo>
                    <a:pt x="1657287" y="390691"/>
                  </a:lnTo>
                  <a:lnTo>
                    <a:pt x="1669125" y="377318"/>
                  </a:lnTo>
                  <a:lnTo>
                    <a:pt x="1680963" y="362724"/>
                  </a:lnTo>
                  <a:lnTo>
                    <a:pt x="1692801" y="346950"/>
                  </a:lnTo>
                  <a:lnTo>
                    <a:pt x="1704639" y="330077"/>
                  </a:lnTo>
                  <a:lnTo>
                    <a:pt x="1716476" y="312230"/>
                  </a:lnTo>
                  <a:lnTo>
                    <a:pt x="1728314" y="293571"/>
                  </a:lnTo>
                  <a:lnTo>
                    <a:pt x="1740152" y="274303"/>
                  </a:lnTo>
                  <a:lnTo>
                    <a:pt x="1751990" y="254656"/>
                  </a:lnTo>
                  <a:lnTo>
                    <a:pt x="1763827" y="234881"/>
                  </a:lnTo>
                  <a:lnTo>
                    <a:pt x="1775665" y="215234"/>
                  </a:lnTo>
                  <a:lnTo>
                    <a:pt x="1787503" y="195966"/>
                  </a:lnTo>
                  <a:lnTo>
                    <a:pt x="1799341" y="177307"/>
                  </a:lnTo>
                  <a:lnTo>
                    <a:pt x="1811178" y="159459"/>
                  </a:lnTo>
                  <a:lnTo>
                    <a:pt x="1823016" y="142587"/>
                  </a:lnTo>
                  <a:lnTo>
                    <a:pt x="1834854" y="126813"/>
                  </a:lnTo>
                  <a:lnTo>
                    <a:pt x="1846692" y="112219"/>
                  </a:lnTo>
                  <a:lnTo>
                    <a:pt x="1858530" y="98845"/>
                  </a:lnTo>
                  <a:lnTo>
                    <a:pt x="1870367" y="86698"/>
                  </a:lnTo>
                  <a:lnTo>
                    <a:pt x="1882205" y="75753"/>
                  </a:lnTo>
                  <a:lnTo>
                    <a:pt x="1894043" y="65962"/>
                  </a:lnTo>
                  <a:lnTo>
                    <a:pt x="1905881" y="57261"/>
                  </a:lnTo>
                  <a:lnTo>
                    <a:pt x="1917718" y="49571"/>
                  </a:lnTo>
                  <a:lnTo>
                    <a:pt x="1929556" y="42810"/>
                  </a:lnTo>
                  <a:lnTo>
                    <a:pt x="1941394" y="36892"/>
                  </a:lnTo>
                  <a:lnTo>
                    <a:pt x="1953232" y="31733"/>
                  </a:lnTo>
                  <a:lnTo>
                    <a:pt x="1965069" y="27250"/>
                  </a:lnTo>
                  <a:lnTo>
                    <a:pt x="1976907" y="23366"/>
                  </a:lnTo>
                  <a:lnTo>
                    <a:pt x="1988745" y="20011"/>
                  </a:lnTo>
                  <a:lnTo>
                    <a:pt x="2000583" y="17117"/>
                  </a:lnTo>
                  <a:lnTo>
                    <a:pt x="2012421" y="14628"/>
                  </a:lnTo>
                  <a:lnTo>
                    <a:pt x="2024258" y="12489"/>
                  </a:lnTo>
                  <a:lnTo>
                    <a:pt x="2036096" y="10654"/>
                  </a:lnTo>
                  <a:lnTo>
                    <a:pt x="2047934" y="9082"/>
                  </a:lnTo>
                  <a:lnTo>
                    <a:pt x="2059772" y="7736"/>
                  </a:lnTo>
                  <a:lnTo>
                    <a:pt x="2071609" y="6585"/>
                  </a:lnTo>
                  <a:lnTo>
                    <a:pt x="2083447" y="5602"/>
                  </a:lnTo>
                  <a:lnTo>
                    <a:pt x="2095285" y="4762"/>
                  </a:lnTo>
                  <a:lnTo>
                    <a:pt x="2107123" y="4045"/>
                  </a:lnTo>
                  <a:lnTo>
                    <a:pt x="2118961" y="3433"/>
                  </a:lnTo>
                  <a:lnTo>
                    <a:pt x="2130798" y="2912"/>
                  </a:lnTo>
                  <a:lnTo>
                    <a:pt x="2142636" y="2467"/>
                  </a:lnTo>
                  <a:lnTo>
                    <a:pt x="2154474" y="2088"/>
                  </a:lnTo>
                  <a:lnTo>
                    <a:pt x="2166312" y="1766"/>
                  </a:lnTo>
                  <a:lnTo>
                    <a:pt x="2178149" y="1491"/>
                  </a:lnTo>
                  <a:lnTo>
                    <a:pt x="2189987" y="1257"/>
                  </a:lnTo>
                  <a:lnTo>
                    <a:pt x="2201825" y="1057"/>
                  </a:lnTo>
                  <a:lnTo>
                    <a:pt x="2213663" y="887"/>
                  </a:lnTo>
                  <a:lnTo>
                    <a:pt x="2225500" y="743"/>
                  </a:lnTo>
                  <a:lnTo>
                    <a:pt x="2237338" y="620"/>
                  </a:lnTo>
                  <a:lnTo>
                    <a:pt x="2249176" y="515"/>
                  </a:lnTo>
                  <a:lnTo>
                    <a:pt x="2261014" y="426"/>
                  </a:lnTo>
                  <a:lnTo>
                    <a:pt x="2272852" y="350"/>
                  </a:lnTo>
                  <a:lnTo>
                    <a:pt x="2284689" y="286"/>
                  </a:lnTo>
                  <a:lnTo>
                    <a:pt x="2296527" y="231"/>
                  </a:lnTo>
                  <a:lnTo>
                    <a:pt x="2308365" y="184"/>
                  </a:lnTo>
                  <a:lnTo>
                    <a:pt x="2320203" y="144"/>
                  </a:lnTo>
                  <a:lnTo>
                    <a:pt x="2332040" y="110"/>
                  </a:lnTo>
                  <a:lnTo>
                    <a:pt x="2343878" y="82"/>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28" name="pl28"/>
            <p:cNvSpPr/>
            <p:nvPr/>
          </p:nvSpPr>
          <p:spPr>
            <a:xfrm>
              <a:off x="2482252" y="4577913"/>
              <a:ext cx="4687757" cy="489537"/>
            </a:xfrm>
            <a:custGeom>
              <a:avLst/>
              <a:pathLst>
                <a:path w="4687757" h="489537">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29" name="pl29"/>
            <p:cNvSpPr/>
            <p:nvPr/>
          </p:nvSpPr>
          <p:spPr>
            <a:xfrm>
              <a:off x="2482252" y="5312384"/>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82"/>
                  </a:lnTo>
                  <a:lnTo>
                    <a:pt x="3527655" y="96"/>
                  </a:lnTo>
                  <a:lnTo>
                    <a:pt x="3539493" y="113"/>
                  </a:lnTo>
                  <a:lnTo>
                    <a:pt x="3551331" y="133"/>
                  </a:lnTo>
                  <a:lnTo>
                    <a:pt x="3563169" y="156"/>
                  </a:lnTo>
                  <a:lnTo>
                    <a:pt x="3575006" y="184"/>
                  </a:lnTo>
                  <a:lnTo>
                    <a:pt x="3586844" y="216"/>
                  </a:lnTo>
                  <a:lnTo>
                    <a:pt x="3598682" y="254"/>
                  </a:lnTo>
                  <a:lnTo>
                    <a:pt x="3610520" y="298"/>
                  </a:lnTo>
                  <a:lnTo>
                    <a:pt x="3622357" y="351"/>
                  </a:lnTo>
                  <a:lnTo>
                    <a:pt x="3634195" y="412"/>
                  </a:lnTo>
                  <a:lnTo>
                    <a:pt x="3646033" y="485"/>
                  </a:lnTo>
                  <a:lnTo>
                    <a:pt x="3657871" y="569"/>
                  </a:lnTo>
                  <a:lnTo>
                    <a:pt x="3669709" y="669"/>
                  </a:lnTo>
                  <a:lnTo>
                    <a:pt x="3681546" y="786"/>
                  </a:lnTo>
                  <a:lnTo>
                    <a:pt x="3693384" y="924"/>
                  </a:lnTo>
                  <a:lnTo>
                    <a:pt x="3705222" y="1085"/>
                  </a:lnTo>
                  <a:lnTo>
                    <a:pt x="3717060" y="1274"/>
                  </a:lnTo>
                  <a:lnTo>
                    <a:pt x="3728897" y="1497"/>
                  </a:lnTo>
                  <a:lnTo>
                    <a:pt x="3740735" y="1757"/>
                  </a:lnTo>
                  <a:lnTo>
                    <a:pt x="3752573" y="2063"/>
                  </a:lnTo>
                  <a:lnTo>
                    <a:pt x="3764411" y="2422"/>
                  </a:lnTo>
                  <a:lnTo>
                    <a:pt x="3776248" y="2842"/>
                  </a:lnTo>
                  <a:lnTo>
                    <a:pt x="3788086" y="3333"/>
                  </a:lnTo>
                  <a:lnTo>
                    <a:pt x="3799924" y="3909"/>
                  </a:lnTo>
                  <a:lnTo>
                    <a:pt x="3811762" y="4582"/>
                  </a:lnTo>
                  <a:lnTo>
                    <a:pt x="3823600" y="5368"/>
                  </a:lnTo>
                  <a:lnTo>
                    <a:pt x="3835437" y="6285"/>
                  </a:lnTo>
                  <a:lnTo>
                    <a:pt x="3847275" y="7355"/>
                  </a:lnTo>
                  <a:lnTo>
                    <a:pt x="3859113" y="8600"/>
                  </a:lnTo>
                  <a:lnTo>
                    <a:pt x="3870951" y="10046"/>
                  </a:lnTo>
                  <a:lnTo>
                    <a:pt x="3882788" y="11724"/>
                  </a:lnTo>
                  <a:lnTo>
                    <a:pt x="3894626" y="13666"/>
                  </a:lnTo>
                  <a:lnTo>
                    <a:pt x="3906464" y="15907"/>
                  </a:lnTo>
                  <a:lnTo>
                    <a:pt x="3918302" y="18487"/>
                  </a:lnTo>
                  <a:lnTo>
                    <a:pt x="3930139" y="21446"/>
                  </a:lnTo>
                  <a:lnTo>
                    <a:pt x="3941977" y="24826"/>
                  </a:lnTo>
                  <a:lnTo>
                    <a:pt x="3953815" y="28671"/>
                  </a:lnTo>
                  <a:lnTo>
                    <a:pt x="3965653" y="33022"/>
                  </a:lnTo>
                  <a:lnTo>
                    <a:pt x="3977491" y="37917"/>
                  </a:lnTo>
                  <a:lnTo>
                    <a:pt x="3989328" y="43390"/>
                  </a:lnTo>
                  <a:lnTo>
                    <a:pt x="4001166" y="49463"/>
                  </a:lnTo>
                  <a:lnTo>
                    <a:pt x="4013004" y="56150"/>
                  </a:lnTo>
                  <a:lnTo>
                    <a:pt x="4024842" y="63447"/>
                  </a:lnTo>
                  <a:lnTo>
                    <a:pt x="4036679" y="71334"/>
                  </a:lnTo>
                  <a:lnTo>
                    <a:pt x="4048517" y="79770"/>
                  </a:lnTo>
                  <a:lnTo>
                    <a:pt x="4060355" y="88694"/>
                  </a:lnTo>
                  <a:lnTo>
                    <a:pt x="4072193" y="98024"/>
                  </a:lnTo>
                  <a:lnTo>
                    <a:pt x="4084031" y="107658"/>
                  </a:lnTo>
                  <a:lnTo>
                    <a:pt x="4095868" y="117481"/>
                  </a:lnTo>
                  <a:lnTo>
                    <a:pt x="4107706" y="127369"/>
                  </a:lnTo>
                  <a:lnTo>
                    <a:pt x="4119544" y="137192"/>
                  </a:lnTo>
                  <a:lnTo>
                    <a:pt x="4131382" y="146826"/>
                  </a:lnTo>
                  <a:lnTo>
                    <a:pt x="4143219" y="156156"/>
                  </a:lnTo>
                  <a:lnTo>
                    <a:pt x="4155057" y="165080"/>
                  </a:lnTo>
                  <a:lnTo>
                    <a:pt x="4166895" y="173516"/>
                  </a:lnTo>
                  <a:lnTo>
                    <a:pt x="4178733" y="181403"/>
                  </a:lnTo>
                  <a:lnTo>
                    <a:pt x="4190570" y="188700"/>
                  </a:lnTo>
                  <a:lnTo>
                    <a:pt x="4202408" y="195386"/>
                  </a:lnTo>
                  <a:lnTo>
                    <a:pt x="4214246" y="201460"/>
                  </a:lnTo>
                  <a:lnTo>
                    <a:pt x="4226084" y="206932"/>
                  </a:lnTo>
                  <a:lnTo>
                    <a:pt x="4237922" y="211828"/>
                  </a:lnTo>
                  <a:lnTo>
                    <a:pt x="4249759" y="216179"/>
                  </a:lnTo>
                  <a:lnTo>
                    <a:pt x="4261597" y="220024"/>
                  </a:lnTo>
                  <a:lnTo>
                    <a:pt x="4273435" y="223404"/>
                  </a:lnTo>
                  <a:lnTo>
                    <a:pt x="4285273" y="226363"/>
                  </a:lnTo>
                  <a:lnTo>
                    <a:pt x="4297110" y="228943"/>
                  </a:lnTo>
                  <a:lnTo>
                    <a:pt x="4308948" y="231184"/>
                  </a:lnTo>
                  <a:lnTo>
                    <a:pt x="4320786" y="233126"/>
                  </a:lnTo>
                  <a:lnTo>
                    <a:pt x="4332624" y="234804"/>
                  </a:lnTo>
                  <a:lnTo>
                    <a:pt x="4344461" y="236250"/>
                  </a:lnTo>
                  <a:lnTo>
                    <a:pt x="4356299" y="237495"/>
                  </a:lnTo>
                  <a:lnTo>
                    <a:pt x="4368137" y="238565"/>
                  </a:lnTo>
                  <a:lnTo>
                    <a:pt x="4379975" y="239482"/>
                  </a:lnTo>
                  <a:lnTo>
                    <a:pt x="4391813" y="240268"/>
                  </a:lnTo>
                  <a:lnTo>
                    <a:pt x="4403650" y="240941"/>
                  </a:lnTo>
                  <a:lnTo>
                    <a:pt x="4415488" y="241517"/>
                  </a:lnTo>
                  <a:lnTo>
                    <a:pt x="4427326" y="242008"/>
                  </a:lnTo>
                  <a:lnTo>
                    <a:pt x="4439164" y="242428"/>
                  </a:lnTo>
                  <a:lnTo>
                    <a:pt x="4451001" y="242787"/>
                  </a:lnTo>
                  <a:lnTo>
                    <a:pt x="4462839" y="243092"/>
                  </a:lnTo>
                  <a:lnTo>
                    <a:pt x="4474677" y="243353"/>
                  </a:lnTo>
                  <a:lnTo>
                    <a:pt x="4486515" y="243575"/>
                  </a:lnTo>
                  <a:lnTo>
                    <a:pt x="4498352" y="243765"/>
                  </a:lnTo>
                  <a:lnTo>
                    <a:pt x="4510190" y="243926"/>
                  </a:lnTo>
                  <a:lnTo>
                    <a:pt x="4522028" y="244064"/>
                  </a:lnTo>
                  <a:lnTo>
                    <a:pt x="4533866" y="244181"/>
                  </a:lnTo>
                  <a:lnTo>
                    <a:pt x="4545704" y="244280"/>
                  </a:lnTo>
                  <a:lnTo>
                    <a:pt x="4557541" y="244365"/>
                  </a:lnTo>
                  <a:lnTo>
                    <a:pt x="4569379" y="244438"/>
                  </a:lnTo>
                  <a:lnTo>
                    <a:pt x="4581217" y="244499"/>
                  </a:lnTo>
                  <a:lnTo>
                    <a:pt x="4593055" y="244551"/>
                  </a:lnTo>
                  <a:lnTo>
                    <a:pt x="4604892" y="244596"/>
                  </a:lnTo>
                  <a:lnTo>
                    <a:pt x="4616730" y="244634"/>
                  </a:lnTo>
                  <a:lnTo>
                    <a:pt x="4628568" y="244666"/>
                  </a:lnTo>
                  <a:lnTo>
                    <a:pt x="4640406" y="244694"/>
                  </a:lnTo>
                  <a:lnTo>
                    <a:pt x="4652244" y="244717"/>
                  </a:lnTo>
                  <a:lnTo>
                    <a:pt x="4664081" y="244737"/>
                  </a:lnTo>
                  <a:lnTo>
                    <a:pt x="4675919" y="244754"/>
                  </a:lnTo>
                  <a:lnTo>
                    <a:pt x="4687757" y="244768"/>
                  </a:lnTo>
                </a:path>
              </a:pathLst>
            </a:custGeom>
            <a:ln w="40651" cap="flat">
              <a:solidFill>
                <a:srgbClr val="E8E8E8">
                  <a:alpha val="100000"/>
                </a:srgbClr>
              </a:solidFill>
              <a:prstDash val="solid"/>
              <a:round/>
            </a:ln>
          </p:spPr>
          <p:txBody>
            <a:bodyPr/>
            <a:lstStyle/>
            <a:p/>
          </p:txBody>
        </p:sp>
        <p:sp>
          <p:nvSpPr>
            <p:cNvPr id="30" name="pl30"/>
            <p:cNvSpPr/>
            <p:nvPr/>
          </p:nvSpPr>
          <p:spPr>
            <a:xfrm>
              <a:off x="2482252" y="5067779"/>
              <a:ext cx="4687757" cy="734142"/>
            </a:xfrm>
            <a:custGeom>
              <a:avLst/>
              <a:pathLst>
                <a:path w="4687757" h="734142">
                  <a:moveTo>
                    <a:pt x="0" y="0"/>
                  </a:moveTo>
                  <a:lnTo>
                    <a:pt x="11837" y="43"/>
                  </a:lnTo>
                  <a:lnTo>
                    <a:pt x="23675" y="93"/>
                  </a:lnTo>
                  <a:lnTo>
                    <a:pt x="35513" y="153"/>
                  </a:lnTo>
                  <a:lnTo>
                    <a:pt x="47351" y="223"/>
                  </a:lnTo>
                  <a:lnTo>
                    <a:pt x="59188" y="306"/>
                  </a:lnTo>
                  <a:lnTo>
                    <a:pt x="71026" y="402"/>
                  </a:lnTo>
                  <a:lnTo>
                    <a:pt x="82864" y="516"/>
                  </a:lnTo>
                  <a:lnTo>
                    <a:pt x="94702" y="650"/>
                  </a:lnTo>
                  <a:lnTo>
                    <a:pt x="106539" y="807"/>
                  </a:lnTo>
                  <a:lnTo>
                    <a:pt x="118377" y="991"/>
                  </a:lnTo>
                  <a:lnTo>
                    <a:pt x="130215" y="1208"/>
                  </a:lnTo>
                  <a:lnTo>
                    <a:pt x="142053" y="1463"/>
                  </a:lnTo>
                  <a:lnTo>
                    <a:pt x="153891" y="1762"/>
                  </a:lnTo>
                  <a:lnTo>
                    <a:pt x="165728" y="2113"/>
                  </a:lnTo>
                  <a:lnTo>
                    <a:pt x="177566" y="2526"/>
                  </a:lnTo>
                  <a:lnTo>
                    <a:pt x="189404" y="3010"/>
                  </a:lnTo>
                  <a:lnTo>
                    <a:pt x="201242" y="3578"/>
                  </a:lnTo>
                  <a:lnTo>
                    <a:pt x="213079" y="4245"/>
                  </a:lnTo>
                  <a:lnTo>
                    <a:pt x="224917" y="5027"/>
                  </a:lnTo>
                  <a:lnTo>
                    <a:pt x="236755" y="5944"/>
                  </a:lnTo>
                  <a:lnTo>
                    <a:pt x="248593" y="7020"/>
                  </a:lnTo>
                  <a:lnTo>
                    <a:pt x="260430" y="8279"/>
                  </a:lnTo>
                  <a:lnTo>
                    <a:pt x="272268" y="9755"/>
                  </a:lnTo>
                  <a:lnTo>
                    <a:pt x="284106" y="11481"/>
                  </a:lnTo>
                  <a:lnTo>
                    <a:pt x="295944" y="13500"/>
                  </a:lnTo>
                  <a:lnTo>
                    <a:pt x="307782" y="15858"/>
                  </a:lnTo>
                  <a:lnTo>
                    <a:pt x="319619" y="18610"/>
                  </a:lnTo>
                  <a:lnTo>
                    <a:pt x="331457" y="21819"/>
                  </a:lnTo>
                  <a:lnTo>
                    <a:pt x="343295" y="25553"/>
                  </a:lnTo>
                  <a:lnTo>
                    <a:pt x="355133" y="29893"/>
                  </a:lnTo>
                  <a:lnTo>
                    <a:pt x="366970" y="34927"/>
                  </a:lnTo>
                  <a:lnTo>
                    <a:pt x="378808" y="40752"/>
                  </a:lnTo>
                  <a:lnTo>
                    <a:pt x="390646" y="47476"/>
                  </a:lnTo>
                  <a:lnTo>
                    <a:pt x="402484" y="55215"/>
                  </a:lnTo>
                  <a:lnTo>
                    <a:pt x="414321" y="64092"/>
                  </a:lnTo>
                  <a:lnTo>
                    <a:pt x="426159" y="74233"/>
                  </a:lnTo>
                  <a:lnTo>
                    <a:pt x="437997" y="85768"/>
                  </a:lnTo>
                  <a:lnTo>
                    <a:pt x="449835" y="98821"/>
                  </a:lnTo>
                  <a:lnTo>
                    <a:pt x="461673" y="113507"/>
                  </a:lnTo>
                  <a:lnTo>
                    <a:pt x="473510" y="129925"/>
                  </a:lnTo>
                  <a:lnTo>
                    <a:pt x="485348" y="148145"/>
                  </a:lnTo>
                  <a:lnTo>
                    <a:pt x="497186" y="168205"/>
                  </a:lnTo>
                  <a:lnTo>
                    <a:pt x="509024" y="190096"/>
                  </a:lnTo>
                  <a:lnTo>
                    <a:pt x="520861" y="213757"/>
                  </a:lnTo>
                  <a:lnTo>
                    <a:pt x="532699" y="239066"/>
                  </a:lnTo>
                  <a:lnTo>
                    <a:pt x="544537" y="265837"/>
                  </a:lnTo>
                  <a:lnTo>
                    <a:pt x="556375" y="293825"/>
                  </a:lnTo>
                  <a:lnTo>
                    <a:pt x="568213" y="322728"/>
                  </a:lnTo>
                  <a:lnTo>
                    <a:pt x="580050" y="352198"/>
                  </a:lnTo>
                  <a:lnTo>
                    <a:pt x="591888" y="381861"/>
                  </a:lnTo>
                  <a:lnTo>
                    <a:pt x="603726" y="411331"/>
                  </a:lnTo>
                  <a:lnTo>
                    <a:pt x="615564" y="440234"/>
                  </a:lnTo>
                  <a:lnTo>
                    <a:pt x="627401" y="468222"/>
                  </a:lnTo>
                  <a:lnTo>
                    <a:pt x="639239" y="494993"/>
                  </a:lnTo>
                  <a:lnTo>
                    <a:pt x="651077" y="520302"/>
                  </a:lnTo>
                  <a:lnTo>
                    <a:pt x="662915" y="543963"/>
                  </a:lnTo>
                  <a:lnTo>
                    <a:pt x="674752" y="565854"/>
                  </a:lnTo>
                  <a:lnTo>
                    <a:pt x="686590" y="585914"/>
                  </a:lnTo>
                  <a:lnTo>
                    <a:pt x="698428" y="604134"/>
                  </a:lnTo>
                  <a:lnTo>
                    <a:pt x="710266" y="620552"/>
                  </a:lnTo>
                  <a:lnTo>
                    <a:pt x="722104" y="635238"/>
                  </a:lnTo>
                  <a:lnTo>
                    <a:pt x="733941" y="648291"/>
                  </a:lnTo>
                  <a:lnTo>
                    <a:pt x="745779" y="659826"/>
                  </a:lnTo>
                  <a:lnTo>
                    <a:pt x="757617" y="669967"/>
                  </a:lnTo>
                  <a:lnTo>
                    <a:pt x="769455" y="678843"/>
                  </a:lnTo>
                  <a:lnTo>
                    <a:pt x="781292" y="686582"/>
                  </a:lnTo>
                  <a:lnTo>
                    <a:pt x="793130" y="693307"/>
                  </a:lnTo>
                  <a:lnTo>
                    <a:pt x="804968" y="699132"/>
                  </a:lnTo>
                  <a:lnTo>
                    <a:pt x="816806" y="704166"/>
                  </a:lnTo>
                  <a:lnTo>
                    <a:pt x="828643" y="708506"/>
                  </a:lnTo>
                  <a:lnTo>
                    <a:pt x="840481" y="712240"/>
                  </a:lnTo>
                  <a:lnTo>
                    <a:pt x="852319" y="715449"/>
                  </a:lnTo>
                  <a:lnTo>
                    <a:pt x="864157" y="718201"/>
                  </a:lnTo>
                  <a:lnTo>
                    <a:pt x="875995" y="720559"/>
                  </a:lnTo>
                  <a:lnTo>
                    <a:pt x="887832" y="722578"/>
                  </a:lnTo>
                  <a:lnTo>
                    <a:pt x="899670" y="724304"/>
                  </a:lnTo>
                  <a:lnTo>
                    <a:pt x="911508" y="725780"/>
                  </a:lnTo>
                  <a:lnTo>
                    <a:pt x="923346" y="727039"/>
                  </a:lnTo>
                  <a:lnTo>
                    <a:pt x="935183" y="728115"/>
                  </a:lnTo>
                  <a:lnTo>
                    <a:pt x="947021" y="729032"/>
                  </a:lnTo>
                  <a:lnTo>
                    <a:pt x="958859" y="729814"/>
                  </a:lnTo>
                  <a:lnTo>
                    <a:pt x="970697" y="730481"/>
                  </a:lnTo>
                  <a:lnTo>
                    <a:pt x="982534" y="731049"/>
                  </a:lnTo>
                  <a:lnTo>
                    <a:pt x="994372" y="731533"/>
                  </a:lnTo>
                  <a:lnTo>
                    <a:pt x="1006210" y="731946"/>
                  </a:lnTo>
                  <a:lnTo>
                    <a:pt x="1018048" y="732297"/>
                  </a:lnTo>
                  <a:lnTo>
                    <a:pt x="1029886" y="732596"/>
                  </a:lnTo>
                  <a:lnTo>
                    <a:pt x="1041723" y="732851"/>
                  </a:lnTo>
                  <a:lnTo>
                    <a:pt x="1053561" y="733067"/>
                  </a:lnTo>
                  <a:lnTo>
                    <a:pt x="1065399" y="733252"/>
                  </a:lnTo>
                  <a:lnTo>
                    <a:pt x="1077237" y="733409"/>
                  </a:lnTo>
                  <a:lnTo>
                    <a:pt x="1089074" y="733543"/>
                  </a:lnTo>
                  <a:lnTo>
                    <a:pt x="1100912" y="733656"/>
                  </a:lnTo>
                  <a:lnTo>
                    <a:pt x="1112750" y="733753"/>
                  </a:lnTo>
                  <a:lnTo>
                    <a:pt x="1124588" y="733836"/>
                  </a:lnTo>
                  <a:lnTo>
                    <a:pt x="1136426" y="733906"/>
                  </a:lnTo>
                  <a:lnTo>
                    <a:pt x="1148263" y="733965"/>
                  </a:lnTo>
                  <a:lnTo>
                    <a:pt x="1160101" y="734016"/>
                  </a:lnTo>
                  <a:lnTo>
                    <a:pt x="1171939" y="734059"/>
                  </a:lnTo>
                  <a:lnTo>
                    <a:pt x="1171939" y="734142"/>
                  </a:lnTo>
                  <a:lnTo>
                    <a:pt x="1183777" y="734113"/>
                  </a:lnTo>
                  <a:lnTo>
                    <a:pt x="1195614" y="734079"/>
                  </a:lnTo>
                  <a:lnTo>
                    <a:pt x="1207452" y="734039"/>
                  </a:lnTo>
                  <a:lnTo>
                    <a:pt x="1219290" y="733992"/>
                  </a:lnTo>
                  <a:lnTo>
                    <a:pt x="1231128" y="733937"/>
                  </a:lnTo>
                  <a:lnTo>
                    <a:pt x="1242965" y="733873"/>
                  </a:lnTo>
                  <a:lnTo>
                    <a:pt x="1254803" y="733797"/>
                  </a:lnTo>
                  <a:lnTo>
                    <a:pt x="1266641" y="733708"/>
                  </a:lnTo>
                  <a:lnTo>
                    <a:pt x="1278479" y="733603"/>
                  </a:lnTo>
                  <a:lnTo>
                    <a:pt x="1290317" y="733480"/>
                  </a:lnTo>
                  <a:lnTo>
                    <a:pt x="1302154" y="733336"/>
                  </a:lnTo>
                  <a:lnTo>
                    <a:pt x="1313992" y="733166"/>
                  </a:lnTo>
                  <a:lnTo>
                    <a:pt x="1325830" y="732967"/>
                  </a:lnTo>
                  <a:lnTo>
                    <a:pt x="1337668" y="732732"/>
                  </a:lnTo>
                  <a:lnTo>
                    <a:pt x="1349505" y="732457"/>
                  </a:lnTo>
                  <a:lnTo>
                    <a:pt x="1361343" y="732135"/>
                  </a:lnTo>
                  <a:lnTo>
                    <a:pt x="1373181" y="731756"/>
                  </a:lnTo>
                  <a:lnTo>
                    <a:pt x="1385019" y="731311"/>
                  </a:lnTo>
                  <a:lnTo>
                    <a:pt x="1396856" y="730790"/>
                  </a:lnTo>
                  <a:lnTo>
                    <a:pt x="1408694" y="730178"/>
                  </a:lnTo>
                  <a:lnTo>
                    <a:pt x="1420532" y="729461"/>
                  </a:lnTo>
                  <a:lnTo>
                    <a:pt x="1432370" y="728622"/>
                  </a:lnTo>
                  <a:lnTo>
                    <a:pt x="1444208" y="727638"/>
                  </a:lnTo>
                  <a:lnTo>
                    <a:pt x="1456045" y="726487"/>
                  </a:lnTo>
                  <a:lnTo>
                    <a:pt x="1467883" y="725142"/>
                  </a:lnTo>
                  <a:lnTo>
                    <a:pt x="1479721" y="723569"/>
                  </a:lnTo>
                  <a:lnTo>
                    <a:pt x="1491559" y="721734"/>
                  </a:lnTo>
                  <a:lnTo>
                    <a:pt x="1503396" y="719595"/>
                  </a:lnTo>
                  <a:lnTo>
                    <a:pt x="1515234" y="717106"/>
                  </a:lnTo>
                  <a:lnTo>
                    <a:pt x="1527072" y="714212"/>
                  </a:lnTo>
                  <a:lnTo>
                    <a:pt x="1538910" y="710857"/>
                  </a:lnTo>
                  <a:lnTo>
                    <a:pt x="1550748" y="706973"/>
                  </a:lnTo>
                  <a:lnTo>
                    <a:pt x="1562585" y="702490"/>
                  </a:lnTo>
                  <a:lnTo>
                    <a:pt x="1574423" y="697331"/>
                  </a:lnTo>
                  <a:lnTo>
                    <a:pt x="1586261" y="691413"/>
                  </a:lnTo>
                  <a:lnTo>
                    <a:pt x="1598099" y="684652"/>
                  </a:lnTo>
                  <a:lnTo>
                    <a:pt x="1609936" y="676963"/>
                  </a:lnTo>
                  <a:lnTo>
                    <a:pt x="1621774" y="668261"/>
                  </a:lnTo>
                  <a:lnTo>
                    <a:pt x="1633612" y="658470"/>
                  </a:lnTo>
                  <a:lnTo>
                    <a:pt x="1645450" y="647525"/>
                  </a:lnTo>
                  <a:lnTo>
                    <a:pt x="1657287" y="635378"/>
                  </a:lnTo>
                  <a:lnTo>
                    <a:pt x="1669125" y="622004"/>
                  </a:lnTo>
                  <a:lnTo>
                    <a:pt x="1680963" y="607410"/>
                  </a:lnTo>
                  <a:lnTo>
                    <a:pt x="1692801" y="591636"/>
                  </a:lnTo>
                  <a:lnTo>
                    <a:pt x="1704639" y="574764"/>
                  </a:lnTo>
                  <a:lnTo>
                    <a:pt x="1716476" y="556916"/>
                  </a:lnTo>
                  <a:lnTo>
                    <a:pt x="1728314" y="538258"/>
                  </a:lnTo>
                  <a:lnTo>
                    <a:pt x="1740152" y="518989"/>
                  </a:lnTo>
                  <a:lnTo>
                    <a:pt x="1751990" y="499342"/>
                  </a:lnTo>
                  <a:lnTo>
                    <a:pt x="1763827" y="479567"/>
                  </a:lnTo>
                  <a:lnTo>
                    <a:pt x="1775665" y="459921"/>
                  </a:lnTo>
                  <a:lnTo>
                    <a:pt x="1787503" y="440652"/>
                  </a:lnTo>
                  <a:lnTo>
                    <a:pt x="1799341" y="421993"/>
                  </a:lnTo>
                  <a:lnTo>
                    <a:pt x="1811178" y="404146"/>
                  </a:lnTo>
                  <a:lnTo>
                    <a:pt x="1823016" y="387273"/>
                  </a:lnTo>
                  <a:lnTo>
                    <a:pt x="1834854" y="371500"/>
                  </a:lnTo>
                  <a:lnTo>
                    <a:pt x="1846692" y="356905"/>
                  </a:lnTo>
                  <a:lnTo>
                    <a:pt x="1858530" y="343532"/>
                  </a:lnTo>
                  <a:lnTo>
                    <a:pt x="1870367" y="331385"/>
                  </a:lnTo>
                  <a:lnTo>
                    <a:pt x="1882205" y="320440"/>
                  </a:lnTo>
                  <a:lnTo>
                    <a:pt x="1894043" y="310649"/>
                  </a:lnTo>
                  <a:lnTo>
                    <a:pt x="1905881" y="301947"/>
                  </a:lnTo>
                  <a:lnTo>
                    <a:pt x="1917718" y="294257"/>
                  </a:lnTo>
                  <a:lnTo>
                    <a:pt x="1929556" y="287497"/>
                  </a:lnTo>
                  <a:lnTo>
                    <a:pt x="1941394" y="281579"/>
                  </a:lnTo>
                  <a:lnTo>
                    <a:pt x="1953232" y="276420"/>
                  </a:lnTo>
                  <a:lnTo>
                    <a:pt x="1965069" y="271937"/>
                  </a:lnTo>
                  <a:lnTo>
                    <a:pt x="1976907" y="268053"/>
                  </a:lnTo>
                  <a:lnTo>
                    <a:pt x="1988745" y="264697"/>
                  </a:lnTo>
                  <a:lnTo>
                    <a:pt x="2000583" y="261804"/>
                  </a:lnTo>
                  <a:lnTo>
                    <a:pt x="2012421" y="259314"/>
                  </a:lnTo>
                  <a:lnTo>
                    <a:pt x="2024258" y="257175"/>
                  </a:lnTo>
                  <a:lnTo>
                    <a:pt x="2036096" y="255341"/>
                  </a:lnTo>
                  <a:lnTo>
                    <a:pt x="2047934" y="253768"/>
                  </a:lnTo>
                  <a:lnTo>
                    <a:pt x="2059772" y="252423"/>
                  </a:lnTo>
                  <a:lnTo>
                    <a:pt x="2071609" y="251272"/>
                  </a:lnTo>
                  <a:lnTo>
                    <a:pt x="2083447" y="250288"/>
                  </a:lnTo>
                  <a:lnTo>
                    <a:pt x="2095285" y="249448"/>
                  </a:lnTo>
                  <a:lnTo>
                    <a:pt x="2107123" y="248731"/>
                  </a:lnTo>
                  <a:lnTo>
                    <a:pt x="2118961" y="248120"/>
                  </a:lnTo>
                  <a:lnTo>
                    <a:pt x="2130798" y="247598"/>
                  </a:lnTo>
                  <a:lnTo>
                    <a:pt x="2142636" y="247154"/>
                  </a:lnTo>
                  <a:lnTo>
                    <a:pt x="2154474" y="246775"/>
                  </a:lnTo>
                  <a:lnTo>
                    <a:pt x="2166312" y="246452"/>
                  </a:lnTo>
                  <a:lnTo>
                    <a:pt x="2178149" y="246177"/>
                  </a:lnTo>
                  <a:lnTo>
                    <a:pt x="2189987" y="245943"/>
                  </a:lnTo>
                  <a:lnTo>
                    <a:pt x="2201825" y="245744"/>
                  </a:lnTo>
                  <a:lnTo>
                    <a:pt x="2213663" y="245574"/>
                  </a:lnTo>
                  <a:lnTo>
                    <a:pt x="2225500" y="245430"/>
                  </a:lnTo>
                  <a:lnTo>
                    <a:pt x="2237338" y="245307"/>
                  </a:lnTo>
                  <a:lnTo>
                    <a:pt x="2249176" y="245202"/>
                  </a:lnTo>
                  <a:lnTo>
                    <a:pt x="2261014" y="245113"/>
                  </a:lnTo>
                  <a:lnTo>
                    <a:pt x="2272852" y="245037"/>
                  </a:lnTo>
                  <a:lnTo>
                    <a:pt x="2284689" y="244972"/>
                  </a:lnTo>
                  <a:lnTo>
                    <a:pt x="2296527" y="244917"/>
                  </a:lnTo>
                  <a:lnTo>
                    <a:pt x="2308365" y="244871"/>
                  </a:lnTo>
                  <a:lnTo>
                    <a:pt x="2320203" y="244831"/>
                  </a:lnTo>
                  <a:lnTo>
                    <a:pt x="2332040" y="244797"/>
                  </a:lnTo>
                  <a:lnTo>
                    <a:pt x="2343878" y="244768"/>
                  </a:lnTo>
                  <a:lnTo>
                    <a:pt x="2343878" y="244686"/>
                  </a:lnTo>
                  <a:lnTo>
                    <a:pt x="2355716" y="244701"/>
                  </a:lnTo>
                  <a:lnTo>
                    <a:pt x="2367554" y="244717"/>
                  </a:lnTo>
                  <a:lnTo>
                    <a:pt x="2379391" y="244737"/>
                  </a:lnTo>
                  <a:lnTo>
                    <a:pt x="2391229" y="244761"/>
                  </a:lnTo>
                  <a:lnTo>
                    <a:pt x="2403067" y="244788"/>
                  </a:lnTo>
                  <a:lnTo>
                    <a:pt x="2414905" y="244820"/>
                  </a:lnTo>
                  <a:lnTo>
                    <a:pt x="2426743" y="244858"/>
                  </a:lnTo>
                  <a:lnTo>
                    <a:pt x="2438580" y="244903"/>
                  </a:lnTo>
                  <a:lnTo>
                    <a:pt x="2450418" y="244955"/>
                  </a:lnTo>
                  <a:lnTo>
                    <a:pt x="2462256" y="245017"/>
                  </a:lnTo>
                  <a:lnTo>
                    <a:pt x="2474094" y="245089"/>
                  </a:lnTo>
                  <a:lnTo>
                    <a:pt x="2485931" y="245174"/>
                  </a:lnTo>
                  <a:lnTo>
                    <a:pt x="2497769" y="245274"/>
                  </a:lnTo>
                  <a:lnTo>
                    <a:pt x="2509607" y="245391"/>
                  </a:lnTo>
                  <a:lnTo>
                    <a:pt x="2521445" y="245528"/>
                  </a:lnTo>
                  <a:lnTo>
                    <a:pt x="2533283" y="245690"/>
                  </a:lnTo>
                  <a:lnTo>
                    <a:pt x="2545120" y="245879"/>
                  </a:lnTo>
                  <a:lnTo>
                    <a:pt x="2556958" y="246101"/>
                  </a:lnTo>
                  <a:lnTo>
                    <a:pt x="2568796" y="246362"/>
                  </a:lnTo>
                  <a:lnTo>
                    <a:pt x="2580634" y="246668"/>
                  </a:lnTo>
                  <a:lnTo>
                    <a:pt x="2592471" y="247026"/>
                  </a:lnTo>
                  <a:lnTo>
                    <a:pt x="2604309" y="247446"/>
                  </a:lnTo>
                  <a:lnTo>
                    <a:pt x="2616147" y="247938"/>
                  </a:lnTo>
                  <a:lnTo>
                    <a:pt x="2627985" y="248513"/>
                  </a:lnTo>
                  <a:lnTo>
                    <a:pt x="2639822" y="249186"/>
                  </a:lnTo>
                  <a:lnTo>
                    <a:pt x="2651660" y="249972"/>
                  </a:lnTo>
                  <a:lnTo>
                    <a:pt x="2663498" y="250890"/>
                  </a:lnTo>
                  <a:lnTo>
                    <a:pt x="2675336" y="251959"/>
                  </a:lnTo>
                  <a:lnTo>
                    <a:pt x="2687174" y="253204"/>
                  </a:lnTo>
                  <a:lnTo>
                    <a:pt x="2699011" y="254651"/>
                  </a:lnTo>
                  <a:lnTo>
                    <a:pt x="2710849" y="256329"/>
                  </a:lnTo>
                  <a:lnTo>
                    <a:pt x="2722687" y="258270"/>
                  </a:lnTo>
                  <a:lnTo>
                    <a:pt x="2734525" y="260512"/>
                  </a:lnTo>
                  <a:lnTo>
                    <a:pt x="2746362" y="263091"/>
                  </a:lnTo>
                  <a:lnTo>
                    <a:pt x="2758200" y="266050"/>
                  </a:lnTo>
                  <a:lnTo>
                    <a:pt x="2770038" y="269431"/>
                  </a:lnTo>
                  <a:lnTo>
                    <a:pt x="2781876" y="273276"/>
                  </a:lnTo>
                  <a:lnTo>
                    <a:pt x="2793713" y="277627"/>
                  </a:lnTo>
                  <a:lnTo>
                    <a:pt x="2805551" y="282522"/>
                  </a:lnTo>
                  <a:lnTo>
                    <a:pt x="2817389" y="287994"/>
                  </a:lnTo>
                  <a:lnTo>
                    <a:pt x="2829227" y="294068"/>
                  </a:lnTo>
                  <a:lnTo>
                    <a:pt x="2841065" y="300755"/>
                  </a:lnTo>
                  <a:lnTo>
                    <a:pt x="2852902" y="308052"/>
                  </a:lnTo>
                  <a:lnTo>
                    <a:pt x="2864740" y="315939"/>
                  </a:lnTo>
                  <a:lnTo>
                    <a:pt x="2876578" y="324375"/>
                  </a:lnTo>
                  <a:lnTo>
                    <a:pt x="2888416" y="333299"/>
                  </a:lnTo>
                  <a:lnTo>
                    <a:pt x="2900253" y="342628"/>
                  </a:lnTo>
                  <a:lnTo>
                    <a:pt x="2912091" y="352262"/>
                  </a:lnTo>
                  <a:lnTo>
                    <a:pt x="2923929" y="362086"/>
                  </a:lnTo>
                  <a:lnTo>
                    <a:pt x="2935767" y="371973"/>
                  </a:lnTo>
                  <a:lnTo>
                    <a:pt x="2947604" y="381797"/>
                  </a:lnTo>
                  <a:lnTo>
                    <a:pt x="2959442" y="391431"/>
                  </a:lnTo>
                  <a:lnTo>
                    <a:pt x="2971280" y="400760"/>
                  </a:lnTo>
                  <a:lnTo>
                    <a:pt x="2983118" y="409684"/>
                  </a:lnTo>
                  <a:lnTo>
                    <a:pt x="2994956" y="418120"/>
                  </a:lnTo>
                  <a:lnTo>
                    <a:pt x="3006793" y="426007"/>
                  </a:lnTo>
                  <a:lnTo>
                    <a:pt x="3018631" y="433304"/>
                  </a:lnTo>
                  <a:lnTo>
                    <a:pt x="3030469" y="439991"/>
                  </a:lnTo>
                  <a:lnTo>
                    <a:pt x="3042307" y="446064"/>
                  </a:lnTo>
                  <a:lnTo>
                    <a:pt x="3054144" y="451537"/>
                  </a:lnTo>
                  <a:lnTo>
                    <a:pt x="3065982" y="456432"/>
                  </a:lnTo>
                  <a:lnTo>
                    <a:pt x="3077820" y="460783"/>
                  </a:lnTo>
                  <a:lnTo>
                    <a:pt x="3089658" y="464628"/>
                  </a:lnTo>
                  <a:lnTo>
                    <a:pt x="3101496" y="468009"/>
                  </a:lnTo>
                  <a:lnTo>
                    <a:pt x="3113333" y="470967"/>
                  </a:lnTo>
                  <a:lnTo>
                    <a:pt x="3125171" y="473547"/>
                  </a:lnTo>
                  <a:lnTo>
                    <a:pt x="3137009" y="475789"/>
                  </a:lnTo>
                  <a:lnTo>
                    <a:pt x="3148847" y="477730"/>
                  </a:lnTo>
                  <a:lnTo>
                    <a:pt x="3160684" y="479408"/>
                  </a:lnTo>
                  <a:lnTo>
                    <a:pt x="3172522" y="480855"/>
                  </a:lnTo>
                  <a:lnTo>
                    <a:pt x="3184360" y="482100"/>
                  </a:lnTo>
                  <a:lnTo>
                    <a:pt x="3196198" y="483169"/>
                  </a:lnTo>
                  <a:lnTo>
                    <a:pt x="3208035" y="484087"/>
                  </a:lnTo>
                  <a:lnTo>
                    <a:pt x="3219873" y="484873"/>
                  </a:lnTo>
                  <a:lnTo>
                    <a:pt x="3231711" y="485546"/>
                  </a:lnTo>
                  <a:lnTo>
                    <a:pt x="3243549" y="486121"/>
                  </a:lnTo>
                  <a:lnTo>
                    <a:pt x="3255387" y="486613"/>
                  </a:lnTo>
                  <a:lnTo>
                    <a:pt x="3267224" y="487033"/>
                  </a:lnTo>
                  <a:lnTo>
                    <a:pt x="3279062" y="487391"/>
                  </a:lnTo>
                  <a:lnTo>
                    <a:pt x="3290900" y="487697"/>
                  </a:lnTo>
                  <a:lnTo>
                    <a:pt x="3302738" y="487958"/>
                  </a:lnTo>
                  <a:lnTo>
                    <a:pt x="3314575" y="488180"/>
                  </a:lnTo>
                  <a:lnTo>
                    <a:pt x="3326413" y="488369"/>
                  </a:lnTo>
                  <a:lnTo>
                    <a:pt x="3338251" y="488531"/>
                  </a:lnTo>
                  <a:lnTo>
                    <a:pt x="3350089" y="488668"/>
                  </a:lnTo>
                  <a:lnTo>
                    <a:pt x="3361926" y="488785"/>
                  </a:lnTo>
                  <a:lnTo>
                    <a:pt x="3373764" y="488885"/>
                  </a:lnTo>
                  <a:lnTo>
                    <a:pt x="3385602" y="488970"/>
                  </a:lnTo>
                  <a:lnTo>
                    <a:pt x="3397440" y="489042"/>
                  </a:lnTo>
                  <a:lnTo>
                    <a:pt x="3409278" y="489104"/>
                  </a:lnTo>
                  <a:lnTo>
                    <a:pt x="3421115" y="489156"/>
                  </a:lnTo>
                  <a:lnTo>
                    <a:pt x="3432953" y="489201"/>
                  </a:lnTo>
                  <a:lnTo>
                    <a:pt x="3444791" y="489238"/>
                  </a:lnTo>
                  <a:lnTo>
                    <a:pt x="3456629" y="489271"/>
                  </a:lnTo>
                  <a:lnTo>
                    <a:pt x="3468466" y="489298"/>
                  </a:lnTo>
                  <a:lnTo>
                    <a:pt x="3480304" y="489322"/>
                  </a:lnTo>
                  <a:lnTo>
                    <a:pt x="3492142" y="489341"/>
                  </a:lnTo>
                  <a:lnTo>
                    <a:pt x="3503980" y="489358"/>
                  </a:lnTo>
                  <a:lnTo>
                    <a:pt x="3515818" y="489373"/>
                  </a:lnTo>
                  <a:lnTo>
                    <a:pt x="3515818" y="489373"/>
                  </a:lnTo>
                  <a:lnTo>
                    <a:pt x="3527655" y="489358"/>
                  </a:lnTo>
                  <a:lnTo>
                    <a:pt x="3539493" y="489341"/>
                  </a:lnTo>
                  <a:lnTo>
                    <a:pt x="3551331" y="489322"/>
                  </a:lnTo>
                  <a:lnTo>
                    <a:pt x="3563169" y="489298"/>
                  </a:lnTo>
                  <a:lnTo>
                    <a:pt x="3575006" y="489271"/>
                  </a:lnTo>
                  <a:lnTo>
                    <a:pt x="3586844" y="489238"/>
                  </a:lnTo>
                  <a:lnTo>
                    <a:pt x="3598682" y="489201"/>
                  </a:lnTo>
                  <a:lnTo>
                    <a:pt x="3610520" y="489156"/>
                  </a:lnTo>
                  <a:lnTo>
                    <a:pt x="3622357" y="489104"/>
                  </a:lnTo>
                  <a:lnTo>
                    <a:pt x="3634195" y="489042"/>
                  </a:lnTo>
                  <a:lnTo>
                    <a:pt x="3646033" y="488970"/>
                  </a:lnTo>
                  <a:lnTo>
                    <a:pt x="3657871" y="488885"/>
                  </a:lnTo>
                  <a:lnTo>
                    <a:pt x="3669709" y="488785"/>
                  </a:lnTo>
                  <a:lnTo>
                    <a:pt x="3681546" y="488668"/>
                  </a:lnTo>
                  <a:lnTo>
                    <a:pt x="3693384" y="488531"/>
                  </a:lnTo>
                  <a:lnTo>
                    <a:pt x="3705222" y="488369"/>
                  </a:lnTo>
                  <a:lnTo>
                    <a:pt x="3717060" y="488180"/>
                  </a:lnTo>
                  <a:lnTo>
                    <a:pt x="3728897" y="487958"/>
                  </a:lnTo>
                  <a:lnTo>
                    <a:pt x="3740735" y="487697"/>
                  </a:lnTo>
                  <a:lnTo>
                    <a:pt x="3752573" y="487391"/>
                  </a:lnTo>
                  <a:lnTo>
                    <a:pt x="3764411" y="487033"/>
                  </a:lnTo>
                  <a:lnTo>
                    <a:pt x="3776248" y="486613"/>
                  </a:lnTo>
                  <a:lnTo>
                    <a:pt x="3788086" y="486121"/>
                  </a:lnTo>
                  <a:lnTo>
                    <a:pt x="3799924" y="485546"/>
                  </a:lnTo>
                  <a:lnTo>
                    <a:pt x="3811762" y="484873"/>
                  </a:lnTo>
                  <a:lnTo>
                    <a:pt x="3823600" y="484087"/>
                  </a:lnTo>
                  <a:lnTo>
                    <a:pt x="3835437" y="483169"/>
                  </a:lnTo>
                  <a:lnTo>
                    <a:pt x="3847275" y="482100"/>
                  </a:lnTo>
                  <a:lnTo>
                    <a:pt x="3859113" y="480855"/>
                  </a:lnTo>
                  <a:lnTo>
                    <a:pt x="3870951" y="479408"/>
                  </a:lnTo>
                  <a:lnTo>
                    <a:pt x="3882788" y="477730"/>
                  </a:lnTo>
                  <a:lnTo>
                    <a:pt x="3894626" y="475789"/>
                  </a:lnTo>
                  <a:lnTo>
                    <a:pt x="3906464" y="473547"/>
                  </a:lnTo>
                  <a:lnTo>
                    <a:pt x="3918302" y="470967"/>
                  </a:lnTo>
                  <a:lnTo>
                    <a:pt x="3930139" y="468009"/>
                  </a:lnTo>
                  <a:lnTo>
                    <a:pt x="3941977" y="464628"/>
                  </a:lnTo>
                  <a:lnTo>
                    <a:pt x="3953815" y="460783"/>
                  </a:lnTo>
                  <a:lnTo>
                    <a:pt x="3965653" y="456432"/>
                  </a:lnTo>
                  <a:lnTo>
                    <a:pt x="3977491" y="451537"/>
                  </a:lnTo>
                  <a:lnTo>
                    <a:pt x="3989328" y="446064"/>
                  </a:lnTo>
                  <a:lnTo>
                    <a:pt x="4001166" y="439991"/>
                  </a:lnTo>
                  <a:lnTo>
                    <a:pt x="4013004" y="433304"/>
                  </a:lnTo>
                  <a:lnTo>
                    <a:pt x="4024842" y="426007"/>
                  </a:lnTo>
                  <a:lnTo>
                    <a:pt x="4036679" y="418120"/>
                  </a:lnTo>
                  <a:lnTo>
                    <a:pt x="4048517" y="409684"/>
                  </a:lnTo>
                  <a:lnTo>
                    <a:pt x="4060355" y="400760"/>
                  </a:lnTo>
                  <a:lnTo>
                    <a:pt x="4072193" y="391431"/>
                  </a:lnTo>
                  <a:lnTo>
                    <a:pt x="4084031" y="381797"/>
                  </a:lnTo>
                  <a:lnTo>
                    <a:pt x="4095868" y="371973"/>
                  </a:lnTo>
                  <a:lnTo>
                    <a:pt x="4107706" y="362086"/>
                  </a:lnTo>
                  <a:lnTo>
                    <a:pt x="4119544" y="352262"/>
                  </a:lnTo>
                  <a:lnTo>
                    <a:pt x="4131382" y="342628"/>
                  </a:lnTo>
                  <a:lnTo>
                    <a:pt x="4143219" y="333299"/>
                  </a:lnTo>
                  <a:lnTo>
                    <a:pt x="4155057" y="324375"/>
                  </a:lnTo>
                  <a:lnTo>
                    <a:pt x="4166895" y="315939"/>
                  </a:lnTo>
                  <a:lnTo>
                    <a:pt x="4178733" y="308052"/>
                  </a:lnTo>
                  <a:lnTo>
                    <a:pt x="4190570" y="300755"/>
                  </a:lnTo>
                  <a:lnTo>
                    <a:pt x="4202408" y="294068"/>
                  </a:lnTo>
                  <a:lnTo>
                    <a:pt x="4214246" y="287994"/>
                  </a:lnTo>
                  <a:lnTo>
                    <a:pt x="4226084" y="282522"/>
                  </a:lnTo>
                  <a:lnTo>
                    <a:pt x="4237922" y="277627"/>
                  </a:lnTo>
                  <a:lnTo>
                    <a:pt x="4249759" y="273276"/>
                  </a:lnTo>
                  <a:lnTo>
                    <a:pt x="4261597" y="269431"/>
                  </a:lnTo>
                  <a:lnTo>
                    <a:pt x="4273435" y="266050"/>
                  </a:lnTo>
                  <a:lnTo>
                    <a:pt x="4285273" y="263091"/>
                  </a:lnTo>
                  <a:lnTo>
                    <a:pt x="4297110" y="260512"/>
                  </a:lnTo>
                  <a:lnTo>
                    <a:pt x="4308948" y="258270"/>
                  </a:lnTo>
                  <a:lnTo>
                    <a:pt x="4320786" y="256329"/>
                  </a:lnTo>
                  <a:lnTo>
                    <a:pt x="4332624" y="254651"/>
                  </a:lnTo>
                  <a:lnTo>
                    <a:pt x="4344461" y="253204"/>
                  </a:lnTo>
                  <a:lnTo>
                    <a:pt x="4356299" y="251959"/>
                  </a:lnTo>
                  <a:lnTo>
                    <a:pt x="4368137" y="250890"/>
                  </a:lnTo>
                  <a:lnTo>
                    <a:pt x="4379975" y="249972"/>
                  </a:lnTo>
                  <a:lnTo>
                    <a:pt x="4391813" y="249186"/>
                  </a:lnTo>
                  <a:lnTo>
                    <a:pt x="4403650" y="248513"/>
                  </a:lnTo>
                  <a:lnTo>
                    <a:pt x="4415488" y="247938"/>
                  </a:lnTo>
                  <a:lnTo>
                    <a:pt x="4427326" y="247446"/>
                  </a:lnTo>
                  <a:lnTo>
                    <a:pt x="4439164" y="247026"/>
                  </a:lnTo>
                  <a:lnTo>
                    <a:pt x="4451001" y="246668"/>
                  </a:lnTo>
                  <a:lnTo>
                    <a:pt x="4462839" y="246362"/>
                  </a:lnTo>
                  <a:lnTo>
                    <a:pt x="4474677" y="246101"/>
                  </a:lnTo>
                  <a:lnTo>
                    <a:pt x="4486515" y="245879"/>
                  </a:lnTo>
                  <a:lnTo>
                    <a:pt x="4498352" y="245690"/>
                  </a:lnTo>
                  <a:lnTo>
                    <a:pt x="4510190" y="245528"/>
                  </a:lnTo>
                  <a:lnTo>
                    <a:pt x="4522028" y="245391"/>
                  </a:lnTo>
                  <a:lnTo>
                    <a:pt x="4533866" y="245274"/>
                  </a:lnTo>
                  <a:lnTo>
                    <a:pt x="4545704" y="245174"/>
                  </a:lnTo>
                  <a:lnTo>
                    <a:pt x="4557541" y="245089"/>
                  </a:lnTo>
                  <a:lnTo>
                    <a:pt x="4569379" y="245017"/>
                  </a:lnTo>
                  <a:lnTo>
                    <a:pt x="4581217" y="244955"/>
                  </a:lnTo>
                  <a:lnTo>
                    <a:pt x="4593055" y="244903"/>
                  </a:lnTo>
                  <a:lnTo>
                    <a:pt x="4604892" y="244858"/>
                  </a:lnTo>
                  <a:lnTo>
                    <a:pt x="4616730" y="244820"/>
                  </a:lnTo>
                  <a:lnTo>
                    <a:pt x="4628568" y="244788"/>
                  </a:lnTo>
                  <a:lnTo>
                    <a:pt x="4640406" y="244761"/>
                  </a:lnTo>
                  <a:lnTo>
                    <a:pt x="4652244" y="244737"/>
                  </a:lnTo>
                  <a:lnTo>
                    <a:pt x="4664081" y="244717"/>
                  </a:lnTo>
                  <a:lnTo>
                    <a:pt x="4675919" y="244701"/>
                  </a:lnTo>
                  <a:lnTo>
                    <a:pt x="4687757" y="244686"/>
                  </a:lnTo>
                </a:path>
              </a:pathLst>
            </a:custGeom>
            <a:ln w="40651" cap="flat">
              <a:solidFill>
                <a:srgbClr val="E8E8E8">
                  <a:alpha val="100000"/>
                </a:srgbClr>
              </a:solidFill>
              <a:prstDash val="solid"/>
              <a:round/>
            </a:ln>
          </p:spPr>
          <p:txBody>
            <a:bodyPr/>
            <a:lstStyle/>
            <a:p/>
          </p:txBody>
        </p:sp>
        <p:sp>
          <p:nvSpPr>
            <p:cNvPr id="31" name="pl31"/>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2374256"/>
              <a:ext cx="4687757" cy="1958560"/>
            </a:xfrm>
            <a:custGeom>
              <a:avLst/>
              <a:pathLst>
                <a:path w="4687757" h="1958560">
                  <a:moveTo>
                    <a:pt x="0" y="1958560"/>
                  </a:moveTo>
                  <a:lnTo>
                    <a:pt x="11837" y="1958531"/>
                  </a:lnTo>
                  <a:lnTo>
                    <a:pt x="23675" y="1958497"/>
                  </a:lnTo>
                  <a:lnTo>
                    <a:pt x="35513" y="1958458"/>
                  </a:lnTo>
                  <a:lnTo>
                    <a:pt x="47351" y="1958411"/>
                  </a:lnTo>
                  <a:lnTo>
                    <a:pt x="59188" y="1958356"/>
                  </a:lnTo>
                  <a:lnTo>
                    <a:pt x="71026" y="1958291"/>
                  </a:lnTo>
                  <a:lnTo>
                    <a:pt x="82864" y="1958216"/>
                  </a:lnTo>
                  <a:lnTo>
                    <a:pt x="94702" y="1958126"/>
                  </a:lnTo>
                  <a:lnTo>
                    <a:pt x="106539" y="1958022"/>
                  </a:lnTo>
                  <a:lnTo>
                    <a:pt x="118377" y="1957899"/>
                  </a:lnTo>
                  <a:lnTo>
                    <a:pt x="130215" y="1957754"/>
                  </a:lnTo>
                  <a:lnTo>
                    <a:pt x="142053" y="1957584"/>
                  </a:lnTo>
                  <a:lnTo>
                    <a:pt x="153891" y="1957385"/>
                  </a:lnTo>
                  <a:lnTo>
                    <a:pt x="165728" y="1957151"/>
                  </a:lnTo>
                  <a:lnTo>
                    <a:pt x="177566" y="1956876"/>
                  </a:lnTo>
                  <a:lnTo>
                    <a:pt x="189404" y="1956553"/>
                  </a:lnTo>
                  <a:lnTo>
                    <a:pt x="201242" y="1956174"/>
                  </a:lnTo>
                  <a:lnTo>
                    <a:pt x="213079" y="1955730"/>
                  </a:lnTo>
                  <a:lnTo>
                    <a:pt x="224917" y="1955208"/>
                  </a:lnTo>
                  <a:lnTo>
                    <a:pt x="236755" y="1954597"/>
                  </a:lnTo>
                  <a:lnTo>
                    <a:pt x="248593" y="1953880"/>
                  </a:lnTo>
                  <a:lnTo>
                    <a:pt x="260430" y="1953040"/>
                  </a:lnTo>
                  <a:lnTo>
                    <a:pt x="272268" y="1952057"/>
                  </a:lnTo>
                  <a:lnTo>
                    <a:pt x="284106" y="1950906"/>
                  </a:lnTo>
                  <a:lnTo>
                    <a:pt x="295944" y="1949560"/>
                  </a:lnTo>
                  <a:lnTo>
                    <a:pt x="307782" y="1947988"/>
                  </a:lnTo>
                  <a:lnTo>
                    <a:pt x="319619" y="1946153"/>
                  </a:lnTo>
                  <a:lnTo>
                    <a:pt x="331457" y="1944014"/>
                  </a:lnTo>
                  <a:lnTo>
                    <a:pt x="343295" y="1941524"/>
                  </a:lnTo>
                  <a:lnTo>
                    <a:pt x="355133" y="1938631"/>
                  </a:lnTo>
                  <a:lnTo>
                    <a:pt x="366970" y="1935275"/>
                  </a:lnTo>
                  <a:lnTo>
                    <a:pt x="378808" y="1931392"/>
                  </a:lnTo>
                  <a:lnTo>
                    <a:pt x="390646" y="1926909"/>
                  </a:lnTo>
                  <a:lnTo>
                    <a:pt x="402484" y="1921749"/>
                  </a:lnTo>
                  <a:lnTo>
                    <a:pt x="414321" y="1915832"/>
                  </a:lnTo>
                  <a:lnTo>
                    <a:pt x="426159" y="1909071"/>
                  </a:lnTo>
                  <a:lnTo>
                    <a:pt x="437997" y="1901381"/>
                  </a:lnTo>
                  <a:lnTo>
                    <a:pt x="449835" y="1892679"/>
                  </a:lnTo>
                  <a:lnTo>
                    <a:pt x="461673" y="1882888"/>
                  </a:lnTo>
                  <a:lnTo>
                    <a:pt x="473510" y="1871943"/>
                  </a:lnTo>
                  <a:lnTo>
                    <a:pt x="485348" y="1859796"/>
                  </a:lnTo>
                  <a:lnTo>
                    <a:pt x="497186" y="1846423"/>
                  </a:lnTo>
                  <a:lnTo>
                    <a:pt x="509024" y="1831829"/>
                  </a:lnTo>
                  <a:lnTo>
                    <a:pt x="520861" y="1816055"/>
                  </a:lnTo>
                  <a:lnTo>
                    <a:pt x="532699" y="1799183"/>
                  </a:lnTo>
                  <a:lnTo>
                    <a:pt x="544537" y="1781335"/>
                  </a:lnTo>
                  <a:lnTo>
                    <a:pt x="556375" y="1762676"/>
                  </a:lnTo>
                  <a:lnTo>
                    <a:pt x="568213" y="1743408"/>
                  </a:lnTo>
                  <a:lnTo>
                    <a:pt x="580050" y="1723761"/>
                  </a:lnTo>
                  <a:lnTo>
                    <a:pt x="591888" y="1703986"/>
                  </a:lnTo>
                  <a:lnTo>
                    <a:pt x="603726" y="1684339"/>
                  </a:lnTo>
                  <a:lnTo>
                    <a:pt x="615564" y="1665071"/>
                  </a:lnTo>
                  <a:lnTo>
                    <a:pt x="627401" y="1646412"/>
                  </a:lnTo>
                  <a:lnTo>
                    <a:pt x="639239" y="1628564"/>
                  </a:lnTo>
                  <a:lnTo>
                    <a:pt x="651077" y="1611692"/>
                  </a:lnTo>
                  <a:lnTo>
                    <a:pt x="662915" y="1595918"/>
                  </a:lnTo>
                  <a:lnTo>
                    <a:pt x="674752" y="1581324"/>
                  </a:lnTo>
                  <a:lnTo>
                    <a:pt x="686590" y="1567950"/>
                  </a:lnTo>
                  <a:lnTo>
                    <a:pt x="698428" y="1555803"/>
                  </a:lnTo>
                  <a:lnTo>
                    <a:pt x="710266" y="1544858"/>
                  </a:lnTo>
                  <a:lnTo>
                    <a:pt x="722104" y="1535068"/>
                  </a:lnTo>
                  <a:lnTo>
                    <a:pt x="733941" y="1526366"/>
                  </a:lnTo>
                  <a:lnTo>
                    <a:pt x="745779" y="1518676"/>
                  </a:lnTo>
                  <a:lnTo>
                    <a:pt x="757617" y="1511915"/>
                  </a:lnTo>
                  <a:lnTo>
                    <a:pt x="769455" y="1505997"/>
                  </a:lnTo>
                  <a:lnTo>
                    <a:pt x="781292" y="1500838"/>
                  </a:lnTo>
                  <a:lnTo>
                    <a:pt x="793130" y="1496355"/>
                  </a:lnTo>
                  <a:lnTo>
                    <a:pt x="804968" y="1492472"/>
                  </a:lnTo>
                  <a:lnTo>
                    <a:pt x="816806" y="1489116"/>
                  </a:lnTo>
                  <a:lnTo>
                    <a:pt x="828643" y="1486223"/>
                  </a:lnTo>
                  <a:lnTo>
                    <a:pt x="840481" y="1483733"/>
                  </a:lnTo>
                  <a:lnTo>
                    <a:pt x="852319" y="1481594"/>
                  </a:lnTo>
                  <a:lnTo>
                    <a:pt x="864157" y="1479759"/>
                  </a:lnTo>
                  <a:lnTo>
                    <a:pt x="875995" y="1478187"/>
                  </a:lnTo>
                  <a:lnTo>
                    <a:pt x="887832" y="1476841"/>
                  </a:lnTo>
                  <a:lnTo>
                    <a:pt x="899670" y="1475690"/>
                  </a:lnTo>
                  <a:lnTo>
                    <a:pt x="911508" y="1474707"/>
                  </a:lnTo>
                  <a:lnTo>
                    <a:pt x="923346" y="1473867"/>
                  </a:lnTo>
                  <a:lnTo>
                    <a:pt x="935183" y="1473150"/>
                  </a:lnTo>
                  <a:lnTo>
                    <a:pt x="947021" y="1472538"/>
                  </a:lnTo>
                  <a:lnTo>
                    <a:pt x="958859" y="1472017"/>
                  </a:lnTo>
                  <a:lnTo>
                    <a:pt x="970697" y="1471572"/>
                  </a:lnTo>
                  <a:lnTo>
                    <a:pt x="982534" y="1471194"/>
                  </a:lnTo>
                  <a:lnTo>
                    <a:pt x="994372" y="1470871"/>
                  </a:lnTo>
                  <a:lnTo>
                    <a:pt x="1006210" y="1470596"/>
                  </a:lnTo>
                  <a:lnTo>
                    <a:pt x="1018048" y="1470362"/>
                  </a:lnTo>
                  <a:lnTo>
                    <a:pt x="1029886" y="1470162"/>
                  </a:lnTo>
                  <a:lnTo>
                    <a:pt x="1041723" y="1469993"/>
                  </a:lnTo>
                  <a:lnTo>
                    <a:pt x="1053561" y="1469848"/>
                  </a:lnTo>
                  <a:lnTo>
                    <a:pt x="1065399" y="1469725"/>
                  </a:lnTo>
                  <a:lnTo>
                    <a:pt x="1077237" y="1469620"/>
                  </a:lnTo>
                  <a:lnTo>
                    <a:pt x="1089074" y="1469531"/>
                  </a:lnTo>
                  <a:lnTo>
                    <a:pt x="1100912" y="1469455"/>
                  </a:lnTo>
                  <a:lnTo>
                    <a:pt x="1112750" y="1469391"/>
                  </a:lnTo>
                  <a:lnTo>
                    <a:pt x="1124588" y="1469336"/>
                  </a:lnTo>
                  <a:lnTo>
                    <a:pt x="1136426" y="1469289"/>
                  </a:lnTo>
                  <a:lnTo>
                    <a:pt x="1148263" y="1469249"/>
                  </a:lnTo>
                  <a:lnTo>
                    <a:pt x="1160101" y="1469216"/>
                  </a:lnTo>
                  <a:lnTo>
                    <a:pt x="1171939" y="1469187"/>
                  </a:lnTo>
                  <a:lnTo>
                    <a:pt x="1171939" y="1468858"/>
                  </a:lnTo>
                  <a:lnTo>
                    <a:pt x="1183777" y="1468830"/>
                  </a:lnTo>
                  <a:lnTo>
                    <a:pt x="1195614" y="1468796"/>
                  </a:lnTo>
                  <a:lnTo>
                    <a:pt x="1207452" y="1468756"/>
                  </a:lnTo>
                  <a:lnTo>
                    <a:pt x="1219290" y="1468709"/>
                  </a:lnTo>
                  <a:lnTo>
                    <a:pt x="1231128" y="1468654"/>
                  </a:lnTo>
                  <a:lnTo>
                    <a:pt x="1242965" y="1468590"/>
                  </a:lnTo>
                  <a:lnTo>
                    <a:pt x="1254803" y="1468514"/>
                  </a:lnTo>
                  <a:lnTo>
                    <a:pt x="1266641" y="1468425"/>
                  </a:lnTo>
                  <a:lnTo>
                    <a:pt x="1278479" y="1468320"/>
                  </a:lnTo>
                  <a:lnTo>
                    <a:pt x="1290317" y="1468197"/>
                  </a:lnTo>
                  <a:lnTo>
                    <a:pt x="1302154" y="1468053"/>
                  </a:lnTo>
                  <a:lnTo>
                    <a:pt x="1313992" y="1467883"/>
                  </a:lnTo>
                  <a:lnTo>
                    <a:pt x="1325830" y="1467683"/>
                  </a:lnTo>
                  <a:lnTo>
                    <a:pt x="1337668" y="1467449"/>
                  </a:lnTo>
                  <a:lnTo>
                    <a:pt x="1349505" y="1467174"/>
                  </a:lnTo>
                  <a:lnTo>
                    <a:pt x="1361343" y="1466852"/>
                  </a:lnTo>
                  <a:lnTo>
                    <a:pt x="1373181" y="1466473"/>
                  </a:lnTo>
                  <a:lnTo>
                    <a:pt x="1385019" y="1466028"/>
                  </a:lnTo>
                  <a:lnTo>
                    <a:pt x="1396856" y="1465507"/>
                  </a:lnTo>
                  <a:lnTo>
                    <a:pt x="1408694" y="1464895"/>
                  </a:lnTo>
                  <a:lnTo>
                    <a:pt x="1420532" y="1464178"/>
                  </a:lnTo>
                  <a:lnTo>
                    <a:pt x="1432370" y="1463338"/>
                  </a:lnTo>
                  <a:lnTo>
                    <a:pt x="1444208" y="1462355"/>
                  </a:lnTo>
                  <a:lnTo>
                    <a:pt x="1456045" y="1461204"/>
                  </a:lnTo>
                  <a:lnTo>
                    <a:pt x="1467883" y="1459858"/>
                  </a:lnTo>
                  <a:lnTo>
                    <a:pt x="1479721" y="1458286"/>
                  </a:lnTo>
                  <a:lnTo>
                    <a:pt x="1491559" y="1456451"/>
                  </a:lnTo>
                  <a:lnTo>
                    <a:pt x="1503396" y="1454312"/>
                  </a:lnTo>
                  <a:lnTo>
                    <a:pt x="1515234" y="1451823"/>
                  </a:lnTo>
                  <a:lnTo>
                    <a:pt x="1527072" y="1448929"/>
                  </a:lnTo>
                  <a:lnTo>
                    <a:pt x="1538910" y="1445574"/>
                  </a:lnTo>
                  <a:lnTo>
                    <a:pt x="1550748" y="1441690"/>
                  </a:lnTo>
                  <a:lnTo>
                    <a:pt x="1562585" y="1437207"/>
                  </a:lnTo>
                  <a:lnTo>
                    <a:pt x="1574423" y="1432048"/>
                  </a:lnTo>
                  <a:lnTo>
                    <a:pt x="1586261" y="1426130"/>
                  </a:lnTo>
                  <a:lnTo>
                    <a:pt x="1598099" y="1419369"/>
                  </a:lnTo>
                  <a:lnTo>
                    <a:pt x="1609936" y="1411679"/>
                  </a:lnTo>
                  <a:lnTo>
                    <a:pt x="1621774" y="1402977"/>
                  </a:lnTo>
                  <a:lnTo>
                    <a:pt x="1633612" y="1393187"/>
                  </a:lnTo>
                  <a:lnTo>
                    <a:pt x="1645450" y="1382242"/>
                  </a:lnTo>
                  <a:lnTo>
                    <a:pt x="1657287" y="1370095"/>
                  </a:lnTo>
                  <a:lnTo>
                    <a:pt x="1669125" y="1356721"/>
                  </a:lnTo>
                  <a:lnTo>
                    <a:pt x="1680963" y="1342127"/>
                  </a:lnTo>
                  <a:lnTo>
                    <a:pt x="1692801" y="1326353"/>
                  </a:lnTo>
                  <a:lnTo>
                    <a:pt x="1704639" y="1309481"/>
                  </a:lnTo>
                  <a:lnTo>
                    <a:pt x="1716476" y="1291633"/>
                  </a:lnTo>
                  <a:lnTo>
                    <a:pt x="1728314" y="1272974"/>
                  </a:lnTo>
                  <a:lnTo>
                    <a:pt x="1740152" y="1253706"/>
                  </a:lnTo>
                  <a:lnTo>
                    <a:pt x="1751990" y="1234059"/>
                  </a:lnTo>
                  <a:lnTo>
                    <a:pt x="1763827" y="1214284"/>
                  </a:lnTo>
                  <a:lnTo>
                    <a:pt x="1775665" y="1194637"/>
                  </a:lnTo>
                  <a:lnTo>
                    <a:pt x="1787503" y="1175369"/>
                  </a:lnTo>
                  <a:lnTo>
                    <a:pt x="1799341" y="1156710"/>
                  </a:lnTo>
                  <a:lnTo>
                    <a:pt x="1811178" y="1138862"/>
                  </a:lnTo>
                  <a:lnTo>
                    <a:pt x="1823016" y="1121990"/>
                  </a:lnTo>
                  <a:lnTo>
                    <a:pt x="1834854" y="1106216"/>
                  </a:lnTo>
                  <a:lnTo>
                    <a:pt x="1846692" y="1091622"/>
                  </a:lnTo>
                  <a:lnTo>
                    <a:pt x="1858530" y="1078249"/>
                  </a:lnTo>
                  <a:lnTo>
                    <a:pt x="1870367" y="1066102"/>
                  </a:lnTo>
                  <a:lnTo>
                    <a:pt x="1882205" y="1055157"/>
                  </a:lnTo>
                  <a:lnTo>
                    <a:pt x="1894043" y="1045366"/>
                  </a:lnTo>
                  <a:lnTo>
                    <a:pt x="1905881" y="1036664"/>
                  </a:lnTo>
                  <a:lnTo>
                    <a:pt x="1917718" y="1028974"/>
                  </a:lnTo>
                  <a:lnTo>
                    <a:pt x="1929556" y="1022213"/>
                  </a:lnTo>
                  <a:lnTo>
                    <a:pt x="1941394" y="1016296"/>
                  </a:lnTo>
                  <a:lnTo>
                    <a:pt x="1953232" y="1011136"/>
                  </a:lnTo>
                  <a:lnTo>
                    <a:pt x="1965069" y="1006653"/>
                  </a:lnTo>
                  <a:lnTo>
                    <a:pt x="1976907" y="1002770"/>
                  </a:lnTo>
                  <a:lnTo>
                    <a:pt x="1988745" y="999414"/>
                  </a:lnTo>
                  <a:lnTo>
                    <a:pt x="2000583" y="996521"/>
                  </a:lnTo>
                  <a:lnTo>
                    <a:pt x="2012421" y="994031"/>
                  </a:lnTo>
                  <a:lnTo>
                    <a:pt x="2024258" y="991892"/>
                  </a:lnTo>
                  <a:lnTo>
                    <a:pt x="2036096" y="990057"/>
                  </a:lnTo>
                  <a:lnTo>
                    <a:pt x="2047934" y="988485"/>
                  </a:lnTo>
                  <a:lnTo>
                    <a:pt x="2059772" y="987139"/>
                  </a:lnTo>
                  <a:lnTo>
                    <a:pt x="2071609" y="985988"/>
                  </a:lnTo>
                  <a:lnTo>
                    <a:pt x="2083447" y="985005"/>
                  </a:lnTo>
                  <a:lnTo>
                    <a:pt x="2095285" y="984165"/>
                  </a:lnTo>
                  <a:lnTo>
                    <a:pt x="2107123" y="983448"/>
                  </a:lnTo>
                  <a:lnTo>
                    <a:pt x="2118961" y="982837"/>
                  </a:lnTo>
                  <a:lnTo>
                    <a:pt x="2130798" y="982315"/>
                  </a:lnTo>
                  <a:lnTo>
                    <a:pt x="2142636" y="981871"/>
                  </a:lnTo>
                  <a:lnTo>
                    <a:pt x="2154474" y="981492"/>
                  </a:lnTo>
                  <a:lnTo>
                    <a:pt x="2166312" y="981169"/>
                  </a:lnTo>
                  <a:lnTo>
                    <a:pt x="2178149" y="980894"/>
                  </a:lnTo>
                  <a:lnTo>
                    <a:pt x="2189987" y="980660"/>
                  </a:lnTo>
                  <a:lnTo>
                    <a:pt x="2201825" y="980461"/>
                  </a:lnTo>
                  <a:lnTo>
                    <a:pt x="2213663" y="980291"/>
                  </a:lnTo>
                  <a:lnTo>
                    <a:pt x="2225500" y="980146"/>
                  </a:lnTo>
                  <a:lnTo>
                    <a:pt x="2237338" y="980023"/>
                  </a:lnTo>
                  <a:lnTo>
                    <a:pt x="2249176" y="979919"/>
                  </a:lnTo>
                  <a:lnTo>
                    <a:pt x="2261014" y="979830"/>
                  </a:lnTo>
                  <a:lnTo>
                    <a:pt x="2272852" y="979754"/>
                  </a:lnTo>
                  <a:lnTo>
                    <a:pt x="2284689" y="979689"/>
                  </a:lnTo>
                  <a:lnTo>
                    <a:pt x="2296527" y="979634"/>
                  </a:lnTo>
                  <a:lnTo>
                    <a:pt x="2308365" y="979587"/>
                  </a:lnTo>
                  <a:lnTo>
                    <a:pt x="2320203" y="979548"/>
                  </a:lnTo>
                  <a:lnTo>
                    <a:pt x="2332040" y="979514"/>
                  </a:lnTo>
                  <a:lnTo>
                    <a:pt x="2343878" y="979485"/>
                  </a:lnTo>
                  <a:lnTo>
                    <a:pt x="2343878" y="979075"/>
                  </a:lnTo>
                  <a:lnTo>
                    <a:pt x="2355716" y="979031"/>
                  </a:lnTo>
                  <a:lnTo>
                    <a:pt x="2367554" y="978981"/>
                  </a:lnTo>
                  <a:lnTo>
                    <a:pt x="2379391" y="978921"/>
                  </a:lnTo>
                  <a:lnTo>
                    <a:pt x="2391229" y="978851"/>
                  </a:lnTo>
                  <a:lnTo>
                    <a:pt x="2403067" y="978768"/>
                  </a:lnTo>
                  <a:lnTo>
                    <a:pt x="2414905" y="978672"/>
                  </a:lnTo>
                  <a:lnTo>
                    <a:pt x="2426743" y="978558"/>
                  </a:lnTo>
                  <a:lnTo>
                    <a:pt x="2438580" y="978424"/>
                  </a:lnTo>
                  <a:lnTo>
                    <a:pt x="2450418" y="978267"/>
                  </a:lnTo>
                  <a:lnTo>
                    <a:pt x="2462256" y="978083"/>
                  </a:lnTo>
                  <a:lnTo>
                    <a:pt x="2474094" y="977866"/>
                  </a:lnTo>
                  <a:lnTo>
                    <a:pt x="2485931" y="977611"/>
                  </a:lnTo>
                  <a:lnTo>
                    <a:pt x="2497769" y="977312"/>
                  </a:lnTo>
                  <a:lnTo>
                    <a:pt x="2509607" y="976961"/>
                  </a:lnTo>
                  <a:lnTo>
                    <a:pt x="2521445" y="976548"/>
                  </a:lnTo>
                  <a:lnTo>
                    <a:pt x="2533283" y="976064"/>
                  </a:lnTo>
                  <a:lnTo>
                    <a:pt x="2545120" y="975496"/>
                  </a:lnTo>
                  <a:lnTo>
                    <a:pt x="2556958" y="974829"/>
                  </a:lnTo>
                  <a:lnTo>
                    <a:pt x="2568796" y="974047"/>
                  </a:lnTo>
                  <a:lnTo>
                    <a:pt x="2580634" y="973130"/>
                  </a:lnTo>
                  <a:lnTo>
                    <a:pt x="2592471" y="972054"/>
                  </a:lnTo>
                  <a:lnTo>
                    <a:pt x="2604309" y="970795"/>
                  </a:lnTo>
                  <a:lnTo>
                    <a:pt x="2616147" y="969319"/>
                  </a:lnTo>
                  <a:lnTo>
                    <a:pt x="2627985" y="967593"/>
                  </a:lnTo>
                  <a:lnTo>
                    <a:pt x="2639822" y="965574"/>
                  </a:lnTo>
                  <a:lnTo>
                    <a:pt x="2651660" y="963216"/>
                  </a:lnTo>
                  <a:lnTo>
                    <a:pt x="2663498" y="960464"/>
                  </a:lnTo>
                  <a:lnTo>
                    <a:pt x="2675336" y="957255"/>
                  </a:lnTo>
                  <a:lnTo>
                    <a:pt x="2687174" y="953521"/>
                  </a:lnTo>
                  <a:lnTo>
                    <a:pt x="2699011" y="949181"/>
                  </a:lnTo>
                  <a:lnTo>
                    <a:pt x="2710849" y="944147"/>
                  </a:lnTo>
                  <a:lnTo>
                    <a:pt x="2722687" y="938322"/>
                  </a:lnTo>
                  <a:lnTo>
                    <a:pt x="2734525" y="931598"/>
                  </a:lnTo>
                  <a:lnTo>
                    <a:pt x="2746362" y="923859"/>
                  </a:lnTo>
                  <a:lnTo>
                    <a:pt x="2758200" y="914982"/>
                  </a:lnTo>
                  <a:lnTo>
                    <a:pt x="2770038" y="904841"/>
                  </a:lnTo>
                  <a:lnTo>
                    <a:pt x="2781876" y="893306"/>
                  </a:lnTo>
                  <a:lnTo>
                    <a:pt x="2793713" y="880253"/>
                  </a:lnTo>
                  <a:lnTo>
                    <a:pt x="2805551" y="865567"/>
                  </a:lnTo>
                  <a:lnTo>
                    <a:pt x="2817389" y="849149"/>
                  </a:lnTo>
                  <a:lnTo>
                    <a:pt x="2829227" y="830929"/>
                  </a:lnTo>
                  <a:lnTo>
                    <a:pt x="2841065" y="810869"/>
                  </a:lnTo>
                  <a:lnTo>
                    <a:pt x="2852902" y="788978"/>
                  </a:lnTo>
                  <a:lnTo>
                    <a:pt x="2864740" y="765317"/>
                  </a:lnTo>
                  <a:lnTo>
                    <a:pt x="2876578" y="740008"/>
                  </a:lnTo>
                  <a:lnTo>
                    <a:pt x="2888416" y="713237"/>
                  </a:lnTo>
                  <a:lnTo>
                    <a:pt x="2900253" y="685249"/>
                  </a:lnTo>
                  <a:lnTo>
                    <a:pt x="2912091" y="656346"/>
                  </a:lnTo>
                  <a:lnTo>
                    <a:pt x="2923929" y="626876"/>
                  </a:lnTo>
                  <a:lnTo>
                    <a:pt x="2935767" y="597213"/>
                  </a:lnTo>
                  <a:lnTo>
                    <a:pt x="2947604" y="567743"/>
                  </a:lnTo>
                  <a:lnTo>
                    <a:pt x="2959442" y="538840"/>
                  </a:lnTo>
                  <a:lnTo>
                    <a:pt x="2971280" y="510852"/>
                  </a:lnTo>
                  <a:lnTo>
                    <a:pt x="2983118" y="484081"/>
                  </a:lnTo>
                  <a:lnTo>
                    <a:pt x="2994956" y="458772"/>
                  </a:lnTo>
                  <a:lnTo>
                    <a:pt x="3006793" y="435111"/>
                  </a:lnTo>
                  <a:lnTo>
                    <a:pt x="3018631" y="413220"/>
                  </a:lnTo>
                  <a:lnTo>
                    <a:pt x="3030469" y="393160"/>
                  </a:lnTo>
                  <a:lnTo>
                    <a:pt x="3042307" y="374940"/>
                  </a:lnTo>
                  <a:lnTo>
                    <a:pt x="3054144" y="358522"/>
                  </a:lnTo>
                  <a:lnTo>
                    <a:pt x="3065982" y="343836"/>
                  </a:lnTo>
                  <a:lnTo>
                    <a:pt x="3077820" y="330783"/>
                  </a:lnTo>
                  <a:lnTo>
                    <a:pt x="3089658" y="319248"/>
                  </a:lnTo>
                  <a:lnTo>
                    <a:pt x="3101496" y="309107"/>
                  </a:lnTo>
                  <a:lnTo>
                    <a:pt x="3113333" y="300231"/>
                  </a:lnTo>
                  <a:lnTo>
                    <a:pt x="3125171" y="292492"/>
                  </a:lnTo>
                  <a:lnTo>
                    <a:pt x="3137009" y="285767"/>
                  </a:lnTo>
                  <a:lnTo>
                    <a:pt x="3148847" y="279942"/>
                  </a:lnTo>
                  <a:lnTo>
                    <a:pt x="3160684" y="274908"/>
                  </a:lnTo>
                  <a:lnTo>
                    <a:pt x="3172522" y="270568"/>
                  </a:lnTo>
                  <a:lnTo>
                    <a:pt x="3184360" y="266834"/>
                  </a:lnTo>
                  <a:lnTo>
                    <a:pt x="3196198" y="263625"/>
                  </a:lnTo>
                  <a:lnTo>
                    <a:pt x="3208035" y="260873"/>
                  </a:lnTo>
                  <a:lnTo>
                    <a:pt x="3219873" y="258515"/>
                  </a:lnTo>
                  <a:lnTo>
                    <a:pt x="3231711" y="256496"/>
                  </a:lnTo>
                  <a:lnTo>
                    <a:pt x="3243549" y="254770"/>
                  </a:lnTo>
                  <a:lnTo>
                    <a:pt x="3255387" y="253294"/>
                  </a:lnTo>
                  <a:lnTo>
                    <a:pt x="3267224" y="252035"/>
                  </a:lnTo>
                  <a:lnTo>
                    <a:pt x="3279062" y="250959"/>
                  </a:lnTo>
                  <a:lnTo>
                    <a:pt x="3290900" y="250042"/>
                  </a:lnTo>
                  <a:lnTo>
                    <a:pt x="3302738" y="249260"/>
                  </a:lnTo>
                  <a:lnTo>
                    <a:pt x="3314575" y="248593"/>
                  </a:lnTo>
                  <a:lnTo>
                    <a:pt x="3326413" y="248025"/>
                  </a:lnTo>
                  <a:lnTo>
                    <a:pt x="3338251" y="247541"/>
                  </a:lnTo>
                  <a:lnTo>
                    <a:pt x="3350089" y="247128"/>
                  </a:lnTo>
                  <a:lnTo>
                    <a:pt x="3361926" y="246777"/>
                  </a:lnTo>
                  <a:lnTo>
                    <a:pt x="3373764" y="246478"/>
                  </a:lnTo>
                  <a:lnTo>
                    <a:pt x="3385602" y="246223"/>
                  </a:lnTo>
                  <a:lnTo>
                    <a:pt x="3397440" y="246007"/>
                  </a:lnTo>
                  <a:lnTo>
                    <a:pt x="3409278" y="245822"/>
                  </a:lnTo>
                  <a:lnTo>
                    <a:pt x="3421115" y="245665"/>
                  </a:lnTo>
                  <a:lnTo>
                    <a:pt x="3432953" y="245531"/>
                  </a:lnTo>
                  <a:lnTo>
                    <a:pt x="3444791" y="245418"/>
                  </a:lnTo>
                  <a:lnTo>
                    <a:pt x="3456629" y="245321"/>
                  </a:lnTo>
                  <a:lnTo>
                    <a:pt x="3468466" y="245238"/>
                  </a:lnTo>
                  <a:lnTo>
                    <a:pt x="3480304" y="245168"/>
                  </a:lnTo>
                  <a:lnTo>
                    <a:pt x="3492142" y="245109"/>
                  </a:lnTo>
                  <a:lnTo>
                    <a:pt x="3503980" y="245058"/>
                  </a:lnTo>
                  <a:lnTo>
                    <a:pt x="3515818" y="245015"/>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4577913"/>
              <a:ext cx="4687757" cy="979157"/>
            </a:xfrm>
            <a:custGeom>
              <a:avLst/>
              <a:pathLst>
                <a:path w="4687757" h="979157">
                  <a:moveTo>
                    <a:pt x="0" y="979157"/>
                  </a:moveTo>
                  <a:lnTo>
                    <a:pt x="11837" y="979128"/>
                  </a:lnTo>
                  <a:lnTo>
                    <a:pt x="23675" y="979094"/>
                  </a:lnTo>
                  <a:lnTo>
                    <a:pt x="35513" y="979054"/>
                  </a:lnTo>
                  <a:lnTo>
                    <a:pt x="47351" y="979007"/>
                  </a:lnTo>
                  <a:lnTo>
                    <a:pt x="59188" y="978953"/>
                  </a:lnTo>
                  <a:lnTo>
                    <a:pt x="71026" y="978888"/>
                  </a:lnTo>
                  <a:lnTo>
                    <a:pt x="82864" y="978812"/>
                  </a:lnTo>
                  <a:lnTo>
                    <a:pt x="94702" y="978723"/>
                  </a:lnTo>
                  <a:lnTo>
                    <a:pt x="106539" y="978618"/>
                  </a:lnTo>
                  <a:lnTo>
                    <a:pt x="118377" y="978495"/>
                  </a:lnTo>
                  <a:lnTo>
                    <a:pt x="130215" y="978351"/>
                  </a:lnTo>
                  <a:lnTo>
                    <a:pt x="142053" y="978181"/>
                  </a:lnTo>
                  <a:lnTo>
                    <a:pt x="153891" y="977982"/>
                  </a:lnTo>
                  <a:lnTo>
                    <a:pt x="165728" y="977747"/>
                  </a:lnTo>
                  <a:lnTo>
                    <a:pt x="177566" y="977473"/>
                  </a:lnTo>
                  <a:lnTo>
                    <a:pt x="189404" y="977150"/>
                  </a:lnTo>
                  <a:lnTo>
                    <a:pt x="201242" y="976771"/>
                  </a:lnTo>
                  <a:lnTo>
                    <a:pt x="213079" y="976326"/>
                  </a:lnTo>
                  <a:lnTo>
                    <a:pt x="224917" y="975805"/>
                  </a:lnTo>
                  <a:lnTo>
                    <a:pt x="236755" y="975193"/>
                  </a:lnTo>
                  <a:lnTo>
                    <a:pt x="248593" y="974477"/>
                  </a:lnTo>
                  <a:lnTo>
                    <a:pt x="260430" y="973637"/>
                  </a:lnTo>
                  <a:lnTo>
                    <a:pt x="272268" y="972653"/>
                  </a:lnTo>
                  <a:lnTo>
                    <a:pt x="284106" y="971502"/>
                  </a:lnTo>
                  <a:lnTo>
                    <a:pt x="295944" y="970157"/>
                  </a:lnTo>
                  <a:lnTo>
                    <a:pt x="307782" y="968584"/>
                  </a:lnTo>
                  <a:lnTo>
                    <a:pt x="319619" y="966749"/>
                  </a:lnTo>
                  <a:lnTo>
                    <a:pt x="331457" y="964611"/>
                  </a:lnTo>
                  <a:lnTo>
                    <a:pt x="343295" y="962121"/>
                  </a:lnTo>
                  <a:lnTo>
                    <a:pt x="355133" y="959228"/>
                  </a:lnTo>
                  <a:lnTo>
                    <a:pt x="366970" y="955872"/>
                  </a:lnTo>
                  <a:lnTo>
                    <a:pt x="378808" y="951988"/>
                  </a:lnTo>
                  <a:lnTo>
                    <a:pt x="390646" y="947505"/>
                  </a:lnTo>
                  <a:lnTo>
                    <a:pt x="402484" y="942346"/>
                  </a:lnTo>
                  <a:lnTo>
                    <a:pt x="414321" y="936428"/>
                  </a:lnTo>
                  <a:lnTo>
                    <a:pt x="426159" y="929667"/>
                  </a:lnTo>
                  <a:lnTo>
                    <a:pt x="437997" y="921978"/>
                  </a:lnTo>
                  <a:lnTo>
                    <a:pt x="449835" y="913276"/>
                  </a:lnTo>
                  <a:lnTo>
                    <a:pt x="461673" y="903485"/>
                  </a:lnTo>
                  <a:lnTo>
                    <a:pt x="473510" y="892540"/>
                  </a:lnTo>
                  <a:lnTo>
                    <a:pt x="485348" y="880393"/>
                  </a:lnTo>
                  <a:lnTo>
                    <a:pt x="497186" y="867020"/>
                  </a:lnTo>
                  <a:lnTo>
                    <a:pt x="509024" y="852425"/>
                  </a:lnTo>
                  <a:lnTo>
                    <a:pt x="520861" y="836652"/>
                  </a:lnTo>
                  <a:lnTo>
                    <a:pt x="532699" y="819779"/>
                  </a:lnTo>
                  <a:lnTo>
                    <a:pt x="544537" y="801931"/>
                  </a:lnTo>
                  <a:lnTo>
                    <a:pt x="556375" y="783273"/>
                  </a:lnTo>
                  <a:lnTo>
                    <a:pt x="568213" y="764004"/>
                  </a:lnTo>
                  <a:lnTo>
                    <a:pt x="580050" y="744358"/>
                  </a:lnTo>
                  <a:lnTo>
                    <a:pt x="591888" y="724582"/>
                  </a:lnTo>
                  <a:lnTo>
                    <a:pt x="603726" y="704936"/>
                  </a:lnTo>
                  <a:lnTo>
                    <a:pt x="615564" y="685667"/>
                  </a:lnTo>
                  <a:lnTo>
                    <a:pt x="627401" y="667008"/>
                  </a:lnTo>
                  <a:lnTo>
                    <a:pt x="639239" y="649161"/>
                  </a:lnTo>
                  <a:lnTo>
                    <a:pt x="651077" y="632288"/>
                  </a:lnTo>
                  <a:lnTo>
                    <a:pt x="662915" y="616515"/>
                  </a:lnTo>
                  <a:lnTo>
                    <a:pt x="674752" y="601920"/>
                  </a:lnTo>
                  <a:lnTo>
                    <a:pt x="686590" y="588547"/>
                  </a:lnTo>
                  <a:lnTo>
                    <a:pt x="698428" y="576400"/>
                  </a:lnTo>
                  <a:lnTo>
                    <a:pt x="710266" y="565455"/>
                  </a:lnTo>
                  <a:lnTo>
                    <a:pt x="722104" y="555664"/>
                  </a:lnTo>
                  <a:lnTo>
                    <a:pt x="733941" y="546962"/>
                  </a:lnTo>
                  <a:lnTo>
                    <a:pt x="745779" y="539272"/>
                  </a:lnTo>
                  <a:lnTo>
                    <a:pt x="757617" y="532512"/>
                  </a:lnTo>
                  <a:lnTo>
                    <a:pt x="769455" y="526594"/>
                  </a:lnTo>
                  <a:lnTo>
                    <a:pt x="781292" y="521435"/>
                  </a:lnTo>
                  <a:lnTo>
                    <a:pt x="793130" y="516952"/>
                  </a:lnTo>
                  <a:lnTo>
                    <a:pt x="804968" y="513068"/>
                  </a:lnTo>
                  <a:lnTo>
                    <a:pt x="816806" y="509712"/>
                  </a:lnTo>
                  <a:lnTo>
                    <a:pt x="828643" y="506819"/>
                  </a:lnTo>
                  <a:lnTo>
                    <a:pt x="840481" y="504329"/>
                  </a:lnTo>
                  <a:lnTo>
                    <a:pt x="852319" y="502191"/>
                  </a:lnTo>
                  <a:lnTo>
                    <a:pt x="864157" y="500356"/>
                  </a:lnTo>
                  <a:lnTo>
                    <a:pt x="875995" y="498783"/>
                  </a:lnTo>
                  <a:lnTo>
                    <a:pt x="887832" y="497438"/>
                  </a:lnTo>
                  <a:lnTo>
                    <a:pt x="899670" y="496287"/>
                  </a:lnTo>
                  <a:lnTo>
                    <a:pt x="911508" y="495303"/>
                  </a:lnTo>
                  <a:lnTo>
                    <a:pt x="923346" y="494463"/>
                  </a:lnTo>
                  <a:lnTo>
                    <a:pt x="935183" y="493747"/>
                  </a:lnTo>
                  <a:lnTo>
                    <a:pt x="947021" y="493135"/>
                  </a:lnTo>
                  <a:lnTo>
                    <a:pt x="958859" y="492614"/>
                  </a:lnTo>
                  <a:lnTo>
                    <a:pt x="970697" y="492169"/>
                  </a:lnTo>
                  <a:lnTo>
                    <a:pt x="982534" y="491790"/>
                  </a:lnTo>
                  <a:lnTo>
                    <a:pt x="994372" y="491467"/>
                  </a:lnTo>
                  <a:lnTo>
                    <a:pt x="1006210" y="491192"/>
                  </a:lnTo>
                  <a:lnTo>
                    <a:pt x="1018048" y="490958"/>
                  </a:lnTo>
                  <a:lnTo>
                    <a:pt x="1029886" y="490759"/>
                  </a:lnTo>
                  <a:lnTo>
                    <a:pt x="1041723" y="490589"/>
                  </a:lnTo>
                  <a:lnTo>
                    <a:pt x="1053561" y="490445"/>
                  </a:lnTo>
                  <a:lnTo>
                    <a:pt x="1065399" y="490322"/>
                  </a:lnTo>
                  <a:lnTo>
                    <a:pt x="1077237" y="490217"/>
                  </a:lnTo>
                  <a:lnTo>
                    <a:pt x="1089074" y="490128"/>
                  </a:lnTo>
                  <a:lnTo>
                    <a:pt x="1100912" y="490052"/>
                  </a:lnTo>
                  <a:lnTo>
                    <a:pt x="1112750" y="489987"/>
                  </a:lnTo>
                  <a:lnTo>
                    <a:pt x="1124588" y="489932"/>
                  </a:lnTo>
                  <a:lnTo>
                    <a:pt x="1136426" y="489886"/>
                  </a:lnTo>
                  <a:lnTo>
                    <a:pt x="1148263" y="489846"/>
                  </a:lnTo>
                  <a:lnTo>
                    <a:pt x="1160101" y="489812"/>
                  </a:lnTo>
                  <a:lnTo>
                    <a:pt x="1171939" y="489783"/>
                  </a:lnTo>
                  <a:lnTo>
                    <a:pt x="1171939" y="489537"/>
                  </a:lnTo>
                  <a:lnTo>
                    <a:pt x="1183777" y="489523"/>
                  </a:lnTo>
                  <a:lnTo>
                    <a:pt x="1195614" y="489506"/>
                  </a:lnTo>
                  <a:lnTo>
                    <a:pt x="1207452" y="489486"/>
                  </a:lnTo>
                  <a:lnTo>
                    <a:pt x="1219290" y="489462"/>
                  </a:lnTo>
                  <a:lnTo>
                    <a:pt x="1231128" y="489435"/>
                  </a:lnTo>
                  <a:lnTo>
                    <a:pt x="1242965" y="489403"/>
                  </a:lnTo>
                  <a:lnTo>
                    <a:pt x="1254803" y="489365"/>
                  </a:lnTo>
                  <a:lnTo>
                    <a:pt x="1266641" y="489320"/>
                  </a:lnTo>
                  <a:lnTo>
                    <a:pt x="1278479" y="489268"/>
                  </a:lnTo>
                  <a:lnTo>
                    <a:pt x="1290317" y="489206"/>
                  </a:lnTo>
                  <a:lnTo>
                    <a:pt x="1302154" y="489134"/>
                  </a:lnTo>
                  <a:lnTo>
                    <a:pt x="1313992" y="489049"/>
                  </a:lnTo>
                  <a:lnTo>
                    <a:pt x="1325830" y="488950"/>
                  </a:lnTo>
                  <a:lnTo>
                    <a:pt x="1337668" y="488832"/>
                  </a:lnTo>
                  <a:lnTo>
                    <a:pt x="1349505" y="488695"/>
                  </a:lnTo>
                  <a:lnTo>
                    <a:pt x="1361343" y="488534"/>
                  </a:lnTo>
                  <a:lnTo>
                    <a:pt x="1373181" y="488344"/>
                  </a:lnTo>
                  <a:lnTo>
                    <a:pt x="1385019" y="488122"/>
                  </a:lnTo>
                  <a:lnTo>
                    <a:pt x="1396856" y="487861"/>
                  </a:lnTo>
                  <a:lnTo>
                    <a:pt x="1408694" y="487555"/>
                  </a:lnTo>
                  <a:lnTo>
                    <a:pt x="1420532" y="487197"/>
                  </a:lnTo>
                  <a:lnTo>
                    <a:pt x="1432370" y="486777"/>
                  </a:lnTo>
                  <a:lnTo>
                    <a:pt x="1444208" y="486285"/>
                  </a:lnTo>
                  <a:lnTo>
                    <a:pt x="1456045" y="485710"/>
                  </a:lnTo>
                  <a:lnTo>
                    <a:pt x="1467883" y="485037"/>
                  </a:lnTo>
                  <a:lnTo>
                    <a:pt x="1479721" y="484251"/>
                  </a:lnTo>
                  <a:lnTo>
                    <a:pt x="1491559" y="483333"/>
                  </a:lnTo>
                  <a:lnTo>
                    <a:pt x="1503396" y="482264"/>
                  </a:lnTo>
                  <a:lnTo>
                    <a:pt x="1515234" y="481019"/>
                  </a:lnTo>
                  <a:lnTo>
                    <a:pt x="1527072" y="479572"/>
                  </a:lnTo>
                  <a:lnTo>
                    <a:pt x="1538910" y="477895"/>
                  </a:lnTo>
                  <a:lnTo>
                    <a:pt x="1550748" y="475953"/>
                  </a:lnTo>
                  <a:lnTo>
                    <a:pt x="1562585" y="473711"/>
                  </a:lnTo>
                  <a:lnTo>
                    <a:pt x="1574423" y="471132"/>
                  </a:lnTo>
                  <a:lnTo>
                    <a:pt x="1586261" y="468173"/>
                  </a:lnTo>
                  <a:lnTo>
                    <a:pt x="1598099" y="464792"/>
                  </a:lnTo>
                  <a:lnTo>
                    <a:pt x="1609936" y="460948"/>
                  </a:lnTo>
                  <a:lnTo>
                    <a:pt x="1621774" y="456597"/>
                  </a:lnTo>
                  <a:lnTo>
                    <a:pt x="1633612" y="451701"/>
                  </a:lnTo>
                  <a:lnTo>
                    <a:pt x="1645450" y="446229"/>
                  </a:lnTo>
                  <a:lnTo>
                    <a:pt x="1657287" y="440155"/>
                  </a:lnTo>
                  <a:lnTo>
                    <a:pt x="1669125" y="433468"/>
                  </a:lnTo>
                  <a:lnTo>
                    <a:pt x="1680963" y="426171"/>
                  </a:lnTo>
                  <a:lnTo>
                    <a:pt x="1692801" y="418284"/>
                  </a:lnTo>
                  <a:lnTo>
                    <a:pt x="1704639" y="409848"/>
                  </a:lnTo>
                  <a:lnTo>
                    <a:pt x="1716476" y="400924"/>
                  </a:lnTo>
                  <a:lnTo>
                    <a:pt x="1728314" y="391595"/>
                  </a:lnTo>
                  <a:lnTo>
                    <a:pt x="1740152" y="381961"/>
                  </a:lnTo>
                  <a:lnTo>
                    <a:pt x="1751990" y="372137"/>
                  </a:lnTo>
                  <a:lnTo>
                    <a:pt x="1763827" y="362250"/>
                  </a:lnTo>
                  <a:lnTo>
                    <a:pt x="1775665" y="352426"/>
                  </a:lnTo>
                  <a:lnTo>
                    <a:pt x="1787503" y="342792"/>
                  </a:lnTo>
                  <a:lnTo>
                    <a:pt x="1799341" y="333463"/>
                  </a:lnTo>
                  <a:lnTo>
                    <a:pt x="1811178" y="324539"/>
                  </a:lnTo>
                  <a:lnTo>
                    <a:pt x="1823016" y="316103"/>
                  </a:lnTo>
                  <a:lnTo>
                    <a:pt x="1834854" y="308216"/>
                  </a:lnTo>
                  <a:lnTo>
                    <a:pt x="1846692" y="300919"/>
                  </a:lnTo>
                  <a:lnTo>
                    <a:pt x="1858530" y="294232"/>
                  </a:lnTo>
                  <a:lnTo>
                    <a:pt x="1870367" y="288159"/>
                  </a:lnTo>
                  <a:lnTo>
                    <a:pt x="1882205" y="282686"/>
                  </a:lnTo>
                  <a:lnTo>
                    <a:pt x="1894043" y="277791"/>
                  </a:lnTo>
                  <a:lnTo>
                    <a:pt x="1905881" y="273440"/>
                  </a:lnTo>
                  <a:lnTo>
                    <a:pt x="1917718" y="269595"/>
                  </a:lnTo>
                  <a:lnTo>
                    <a:pt x="1929556" y="266215"/>
                  </a:lnTo>
                  <a:lnTo>
                    <a:pt x="1941394" y="263256"/>
                  </a:lnTo>
                  <a:lnTo>
                    <a:pt x="1953232" y="260676"/>
                  </a:lnTo>
                  <a:lnTo>
                    <a:pt x="1965069" y="258435"/>
                  </a:lnTo>
                  <a:lnTo>
                    <a:pt x="1976907" y="256493"/>
                  </a:lnTo>
                  <a:lnTo>
                    <a:pt x="1988745" y="254815"/>
                  </a:lnTo>
                  <a:lnTo>
                    <a:pt x="2000583" y="253368"/>
                  </a:lnTo>
                  <a:lnTo>
                    <a:pt x="2012421" y="252123"/>
                  </a:lnTo>
                  <a:lnTo>
                    <a:pt x="2024258" y="251054"/>
                  </a:lnTo>
                  <a:lnTo>
                    <a:pt x="2036096" y="250136"/>
                  </a:lnTo>
                  <a:lnTo>
                    <a:pt x="2047934" y="249350"/>
                  </a:lnTo>
                  <a:lnTo>
                    <a:pt x="2059772" y="248677"/>
                  </a:lnTo>
                  <a:lnTo>
                    <a:pt x="2071609" y="248102"/>
                  </a:lnTo>
                  <a:lnTo>
                    <a:pt x="2083447" y="247610"/>
                  </a:lnTo>
                  <a:lnTo>
                    <a:pt x="2095285" y="247190"/>
                  </a:lnTo>
                  <a:lnTo>
                    <a:pt x="2107123" y="246832"/>
                  </a:lnTo>
                  <a:lnTo>
                    <a:pt x="2118961" y="246526"/>
                  </a:lnTo>
                  <a:lnTo>
                    <a:pt x="2130798" y="246265"/>
                  </a:lnTo>
                  <a:lnTo>
                    <a:pt x="2142636" y="246043"/>
                  </a:lnTo>
                  <a:lnTo>
                    <a:pt x="2154474" y="245854"/>
                  </a:lnTo>
                  <a:lnTo>
                    <a:pt x="2166312" y="245692"/>
                  </a:lnTo>
                  <a:lnTo>
                    <a:pt x="2178149" y="245555"/>
                  </a:lnTo>
                  <a:lnTo>
                    <a:pt x="2189987" y="245438"/>
                  </a:lnTo>
                  <a:lnTo>
                    <a:pt x="2201825" y="245338"/>
                  </a:lnTo>
                  <a:lnTo>
                    <a:pt x="2213663" y="245253"/>
                  </a:lnTo>
                  <a:lnTo>
                    <a:pt x="2225500" y="245181"/>
                  </a:lnTo>
                  <a:lnTo>
                    <a:pt x="2237338" y="245120"/>
                  </a:lnTo>
                  <a:lnTo>
                    <a:pt x="2249176" y="245067"/>
                  </a:lnTo>
                  <a:lnTo>
                    <a:pt x="2261014" y="245023"/>
                  </a:lnTo>
                  <a:lnTo>
                    <a:pt x="2272852" y="244985"/>
                  </a:lnTo>
                  <a:lnTo>
                    <a:pt x="2284689" y="244952"/>
                  </a:lnTo>
                  <a:lnTo>
                    <a:pt x="2296527" y="244925"/>
                  </a:lnTo>
                  <a:lnTo>
                    <a:pt x="2308365" y="244902"/>
                  </a:lnTo>
                  <a:lnTo>
                    <a:pt x="2320203" y="244882"/>
                  </a:lnTo>
                  <a:lnTo>
                    <a:pt x="2332040" y="244865"/>
                  </a:lnTo>
                  <a:lnTo>
                    <a:pt x="2343878" y="244850"/>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0"/>
                  </a:lnTo>
                  <a:lnTo>
                    <a:pt x="3527655" y="14"/>
                  </a:lnTo>
                  <a:lnTo>
                    <a:pt x="3539493" y="31"/>
                  </a:lnTo>
                  <a:lnTo>
                    <a:pt x="3551331" y="51"/>
                  </a:lnTo>
                  <a:lnTo>
                    <a:pt x="3563169" y="74"/>
                  </a:lnTo>
                  <a:lnTo>
                    <a:pt x="3575006" y="102"/>
                  </a:lnTo>
                  <a:lnTo>
                    <a:pt x="3586844" y="134"/>
                  </a:lnTo>
                  <a:lnTo>
                    <a:pt x="3598682" y="172"/>
                  </a:lnTo>
                  <a:lnTo>
                    <a:pt x="3610520" y="216"/>
                  </a:lnTo>
                  <a:lnTo>
                    <a:pt x="3622357" y="269"/>
                  </a:lnTo>
                  <a:lnTo>
                    <a:pt x="3634195" y="330"/>
                  </a:lnTo>
                  <a:lnTo>
                    <a:pt x="3646033" y="402"/>
                  </a:lnTo>
                  <a:lnTo>
                    <a:pt x="3657871" y="487"/>
                  </a:lnTo>
                  <a:lnTo>
                    <a:pt x="3669709" y="587"/>
                  </a:lnTo>
                  <a:lnTo>
                    <a:pt x="3681546" y="704"/>
                  </a:lnTo>
                  <a:lnTo>
                    <a:pt x="3693384" y="842"/>
                  </a:lnTo>
                  <a:lnTo>
                    <a:pt x="3705222" y="1003"/>
                  </a:lnTo>
                  <a:lnTo>
                    <a:pt x="3717060" y="1192"/>
                  </a:lnTo>
                  <a:lnTo>
                    <a:pt x="3728897" y="1415"/>
                  </a:lnTo>
                  <a:lnTo>
                    <a:pt x="3740735" y="1675"/>
                  </a:lnTo>
                  <a:lnTo>
                    <a:pt x="3752573" y="1981"/>
                  </a:lnTo>
                  <a:lnTo>
                    <a:pt x="3764411" y="2340"/>
                  </a:lnTo>
                  <a:lnTo>
                    <a:pt x="3776248" y="2759"/>
                  </a:lnTo>
                  <a:lnTo>
                    <a:pt x="3788086" y="3251"/>
                  </a:lnTo>
                  <a:lnTo>
                    <a:pt x="3799924" y="3827"/>
                  </a:lnTo>
                  <a:lnTo>
                    <a:pt x="3811762" y="4500"/>
                  </a:lnTo>
                  <a:lnTo>
                    <a:pt x="3823600" y="5286"/>
                  </a:lnTo>
                  <a:lnTo>
                    <a:pt x="3835437" y="6203"/>
                  </a:lnTo>
                  <a:lnTo>
                    <a:pt x="3847275" y="7273"/>
                  </a:lnTo>
                  <a:lnTo>
                    <a:pt x="3859113" y="8517"/>
                  </a:lnTo>
                  <a:lnTo>
                    <a:pt x="3870951" y="9964"/>
                  </a:lnTo>
                  <a:lnTo>
                    <a:pt x="3882788" y="11642"/>
                  </a:lnTo>
                  <a:lnTo>
                    <a:pt x="3894626" y="13584"/>
                  </a:lnTo>
                  <a:lnTo>
                    <a:pt x="3906464" y="15825"/>
                  </a:lnTo>
                  <a:lnTo>
                    <a:pt x="3918302" y="18405"/>
                  </a:lnTo>
                  <a:lnTo>
                    <a:pt x="3930139" y="21364"/>
                  </a:lnTo>
                  <a:lnTo>
                    <a:pt x="3941977" y="24744"/>
                  </a:lnTo>
                  <a:lnTo>
                    <a:pt x="3953815" y="28589"/>
                  </a:lnTo>
                  <a:lnTo>
                    <a:pt x="3965653" y="32940"/>
                  </a:lnTo>
                  <a:lnTo>
                    <a:pt x="3977491" y="37835"/>
                  </a:lnTo>
                  <a:lnTo>
                    <a:pt x="3989328" y="43308"/>
                  </a:lnTo>
                  <a:lnTo>
                    <a:pt x="4001166" y="49381"/>
                  </a:lnTo>
                  <a:lnTo>
                    <a:pt x="4013004" y="56068"/>
                  </a:lnTo>
                  <a:lnTo>
                    <a:pt x="4024842" y="63365"/>
                  </a:lnTo>
                  <a:lnTo>
                    <a:pt x="4036679" y="71252"/>
                  </a:lnTo>
                  <a:lnTo>
                    <a:pt x="4048517" y="79688"/>
                  </a:lnTo>
                  <a:lnTo>
                    <a:pt x="4060355" y="88612"/>
                  </a:lnTo>
                  <a:lnTo>
                    <a:pt x="4072193" y="97941"/>
                  </a:lnTo>
                  <a:lnTo>
                    <a:pt x="4084031" y="107576"/>
                  </a:lnTo>
                  <a:lnTo>
                    <a:pt x="4095868" y="117399"/>
                  </a:lnTo>
                  <a:lnTo>
                    <a:pt x="4107706" y="127287"/>
                  </a:lnTo>
                  <a:lnTo>
                    <a:pt x="4119544" y="137110"/>
                  </a:lnTo>
                  <a:lnTo>
                    <a:pt x="4131382" y="146744"/>
                  </a:lnTo>
                  <a:lnTo>
                    <a:pt x="4143219" y="156074"/>
                  </a:lnTo>
                  <a:lnTo>
                    <a:pt x="4155057" y="164997"/>
                  </a:lnTo>
                  <a:lnTo>
                    <a:pt x="4166895" y="173434"/>
                  </a:lnTo>
                  <a:lnTo>
                    <a:pt x="4178733" y="181321"/>
                  </a:lnTo>
                  <a:lnTo>
                    <a:pt x="4190570" y="188618"/>
                  </a:lnTo>
                  <a:lnTo>
                    <a:pt x="4202408" y="195304"/>
                  </a:lnTo>
                  <a:lnTo>
                    <a:pt x="4214246" y="201378"/>
                  </a:lnTo>
                  <a:lnTo>
                    <a:pt x="4226084" y="206850"/>
                  </a:lnTo>
                  <a:lnTo>
                    <a:pt x="4237922" y="211746"/>
                  </a:lnTo>
                  <a:lnTo>
                    <a:pt x="4249759" y="216097"/>
                  </a:lnTo>
                  <a:lnTo>
                    <a:pt x="4261597" y="219942"/>
                  </a:lnTo>
                  <a:lnTo>
                    <a:pt x="4273435" y="223322"/>
                  </a:lnTo>
                  <a:lnTo>
                    <a:pt x="4285273" y="226281"/>
                  </a:lnTo>
                  <a:lnTo>
                    <a:pt x="4297110" y="228860"/>
                  </a:lnTo>
                  <a:lnTo>
                    <a:pt x="4308948" y="231102"/>
                  </a:lnTo>
                  <a:lnTo>
                    <a:pt x="4320786" y="233044"/>
                  </a:lnTo>
                  <a:lnTo>
                    <a:pt x="4332624" y="234722"/>
                  </a:lnTo>
                  <a:lnTo>
                    <a:pt x="4344461" y="236168"/>
                  </a:lnTo>
                  <a:lnTo>
                    <a:pt x="4356299" y="237413"/>
                  </a:lnTo>
                  <a:lnTo>
                    <a:pt x="4368137" y="238483"/>
                  </a:lnTo>
                  <a:lnTo>
                    <a:pt x="4379975" y="239400"/>
                  </a:lnTo>
                  <a:lnTo>
                    <a:pt x="4391813" y="240186"/>
                  </a:lnTo>
                  <a:lnTo>
                    <a:pt x="4403650" y="240859"/>
                  </a:lnTo>
                  <a:lnTo>
                    <a:pt x="4415488" y="241434"/>
                  </a:lnTo>
                  <a:lnTo>
                    <a:pt x="4427326" y="241926"/>
                  </a:lnTo>
                  <a:lnTo>
                    <a:pt x="4439164" y="242346"/>
                  </a:lnTo>
                  <a:lnTo>
                    <a:pt x="4451001" y="242705"/>
                  </a:lnTo>
                  <a:lnTo>
                    <a:pt x="4462839" y="243010"/>
                  </a:lnTo>
                  <a:lnTo>
                    <a:pt x="4474677" y="243271"/>
                  </a:lnTo>
                  <a:lnTo>
                    <a:pt x="4486515" y="243493"/>
                  </a:lnTo>
                  <a:lnTo>
                    <a:pt x="4498352" y="243683"/>
                  </a:lnTo>
                  <a:lnTo>
                    <a:pt x="4510190" y="243844"/>
                  </a:lnTo>
                  <a:lnTo>
                    <a:pt x="4522028" y="243982"/>
                  </a:lnTo>
                  <a:lnTo>
                    <a:pt x="4533866" y="244099"/>
                  </a:lnTo>
                  <a:lnTo>
                    <a:pt x="4545704" y="244198"/>
                  </a:lnTo>
                  <a:lnTo>
                    <a:pt x="4557541" y="244283"/>
                  </a:lnTo>
                  <a:lnTo>
                    <a:pt x="4569379" y="244355"/>
                  </a:lnTo>
                  <a:lnTo>
                    <a:pt x="4581217" y="244417"/>
                  </a:lnTo>
                  <a:lnTo>
                    <a:pt x="4593055" y="244469"/>
                  </a:lnTo>
                  <a:lnTo>
                    <a:pt x="4604892" y="244514"/>
                  </a:lnTo>
                  <a:lnTo>
                    <a:pt x="4616730" y="244552"/>
                  </a:lnTo>
                  <a:lnTo>
                    <a:pt x="4628568" y="244584"/>
                  </a:lnTo>
                  <a:lnTo>
                    <a:pt x="4640406" y="244612"/>
                  </a:lnTo>
                  <a:lnTo>
                    <a:pt x="4652244" y="244635"/>
                  </a:lnTo>
                  <a:lnTo>
                    <a:pt x="4664081" y="244655"/>
                  </a:lnTo>
                  <a:lnTo>
                    <a:pt x="4675919" y="244672"/>
                  </a:lnTo>
                  <a:lnTo>
                    <a:pt x="4687757" y="244686"/>
                  </a:lnTo>
                </a:path>
              </a:pathLst>
            </a:custGeom>
            <a:ln w="40651" cap="flat">
              <a:solidFill>
                <a:srgbClr val="E8E8E8">
                  <a:alpha val="100000"/>
                </a:srgbClr>
              </a:solidFill>
              <a:prstDash val="solid"/>
              <a:round/>
            </a:ln>
          </p:spPr>
          <p:txBody>
            <a:bodyPr/>
            <a:lstStyle/>
            <a:p/>
          </p:txBody>
        </p:sp>
        <p:sp>
          <p:nvSpPr>
            <p:cNvPr id="34" name="pl34"/>
            <p:cNvSpPr/>
            <p:nvPr/>
          </p:nvSpPr>
          <p:spPr>
            <a:xfrm>
              <a:off x="2482252" y="1394770"/>
              <a:ext cx="4687757" cy="489619"/>
            </a:xfrm>
            <a:custGeom>
              <a:avLst/>
              <a:pathLst>
                <a:path w="4687757" h="48961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50"/>
                  </a:lnTo>
                  <a:lnTo>
                    <a:pt x="2355716" y="244850"/>
                  </a:lnTo>
                  <a:lnTo>
                    <a:pt x="2367554" y="244850"/>
                  </a:lnTo>
                  <a:lnTo>
                    <a:pt x="2379391" y="244850"/>
                  </a:lnTo>
                  <a:lnTo>
                    <a:pt x="2391229" y="244850"/>
                  </a:lnTo>
                  <a:lnTo>
                    <a:pt x="2403067" y="244850"/>
                  </a:lnTo>
                  <a:lnTo>
                    <a:pt x="2414905" y="244850"/>
                  </a:lnTo>
                  <a:lnTo>
                    <a:pt x="2426743" y="244850"/>
                  </a:lnTo>
                  <a:lnTo>
                    <a:pt x="2438580" y="244850"/>
                  </a:lnTo>
                  <a:lnTo>
                    <a:pt x="2450418" y="244850"/>
                  </a:lnTo>
                  <a:lnTo>
                    <a:pt x="2462256" y="244850"/>
                  </a:lnTo>
                  <a:lnTo>
                    <a:pt x="2474094" y="244850"/>
                  </a:lnTo>
                  <a:lnTo>
                    <a:pt x="2485931" y="244850"/>
                  </a:lnTo>
                  <a:lnTo>
                    <a:pt x="2497769" y="244850"/>
                  </a:lnTo>
                  <a:lnTo>
                    <a:pt x="2509607" y="244850"/>
                  </a:lnTo>
                  <a:lnTo>
                    <a:pt x="2521445" y="244850"/>
                  </a:lnTo>
                  <a:lnTo>
                    <a:pt x="2533283" y="244850"/>
                  </a:lnTo>
                  <a:lnTo>
                    <a:pt x="2545120" y="244850"/>
                  </a:lnTo>
                  <a:lnTo>
                    <a:pt x="2556958" y="244850"/>
                  </a:lnTo>
                  <a:lnTo>
                    <a:pt x="2568796" y="244850"/>
                  </a:lnTo>
                  <a:lnTo>
                    <a:pt x="2580634" y="244850"/>
                  </a:lnTo>
                  <a:lnTo>
                    <a:pt x="2592471" y="244850"/>
                  </a:lnTo>
                  <a:lnTo>
                    <a:pt x="2604309" y="244850"/>
                  </a:lnTo>
                  <a:lnTo>
                    <a:pt x="2616147" y="244850"/>
                  </a:lnTo>
                  <a:lnTo>
                    <a:pt x="2627985" y="244850"/>
                  </a:lnTo>
                  <a:lnTo>
                    <a:pt x="2639822" y="244850"/>
                  </a:lnTo>
                  <a:lnTo>
                    <a:pt x="2651660" y="244850"/>
                  </a:lnTo>
                  <a:lnTo>
                    <a:pt x="2663498" y="244850"/>
                  </a:lnTo>
                  <a:lnTo>
                    <a:pt x="2675336" y="244850"/>
                  </a:lnTo>
                  <a:lnTo>
                    <a:pt x="2687174" y="244850"/>
                  </a:lnTo>
                  <a:lnTo>
                    <a:pt x="2699011" y="244850"/>
                  </a:lnTo>
                  <a:lnTo>
                    <a:pt x="2710849" y="244850"/>
                  </a:lnTo>
                  <a:lnTo>
                    <a:pt x="2722687" y="244850"/>
                  </a:lnTo>
                  <a:lnTo>
                    <a:pt x="2734525" y="244850"/>
                  </a:lnTo>
                  <a:lnTo>
                    <a:pt x="2746362" y="244850"/>
                  </a:lnTo>
                  <a:lnTo>
                    <a:pt x="2758200" y="244850"/>
                  </a:lnTo>
                  <a:lnTo>
                    <a:pt x="2770038" y="244850"/>
                  </a:lnTo>
                  <a:lnTo>
                    <a:pt x="2781876" y="244850"/>
                  </a:lnTo>
                  <a:lnTo>
                    <a:pt x="2793713" y="244850"/>
                  </a:lnTo>
                  <a:lnTo>
                    <a:pt x="2805551" y="244850"/>
                  </a:lnTo>
                  <a:lnTo>
                    <a:pt x="2817389" y="244850"/>
                  </a:lnTo>
                  <a:lnTo>
                    <a:pt x="2829227" y="244850"/>
                  </a:lnTo>
                  <a:lnTo>
                    <a:pt x="2841065" y="244850"/>
                  </a:lnTo>
                  <a:lnTo>
                    <a:pt x="2852902" y="244850"/>
                  </a:lnTo>
                  <a:lnTo>
                    <a:pt x="2864740" y="244850"/>
                  </a:lnTo>
                  <a:lnTo>
                    <a:pt x="2876578" y="244850"/>
                  </a:lnTo>
                  <a:lnTo>
                    <a:pt x="2888416" y="244850"/>
                  </a:lnTo>
                  <a:lnTo>
                    <a:pt x="2900253" y="244850"/>
                  </a:lnTo>
                  <a:lnTo>
                    <a:pt x="2912091" y="244850"/>
                  </a:lnTo>
                  <a:lnTo>
                    <a:pt x="2923929" y="244850"/>
                  </a:lnTo>
                  <a:lnTo>
                    <a:pt x="2935767" y="244850"/>
                  </a:lnTo>
                  <a:lnTo>
                    <a:pt x="2947604" y="244850"/>
                  </a:lnTo>
                  <a:lnTo>
                    <a:pt x="2959442" y="244850"/>
                  </a:lnTo>
                  <a:lnTo>
                    <a:pt x="2971280" y="244850"/>
                  </a:lnTo>
                  <a:lnTo>
                    <a:pt x="2983118" y="244850"/>
                  </a:lnTo>
                  <a:lnTo>
                    <a:pt x="2994956" y="244850"/>
                  </a:lnTo>
                  <a:lnTo>
                    <a:pt x="3006793" y="244850"/>
                  </a:lnTo>
                  <a:lnTo>
                    <a:pt x="3018631" y="244850"/>
                  </a:lnTo>
                  <a:lnTo>
                    <a:pt x="3030469" y="244850"/>
                  </a:lnTo>
                  <a:lnTo>
                    <a:pt x="3042307" y="244850"/>
                  </a:lnTo>
                  <a:lnTo>
                    <a:pt x="3054144" y="244850"/>
                  </a:lnTo>
                  <a:lnTo>
                    <a:pt x="3065982" y="244850"/>
                  </a:lnTo>
                  <a:lnTo>
                    <a:pt x="3077820" y="244850"/>
                  </a:lnTo>
                  <a:lnTo>
                    <a:pt x="3089658" y="244850"/>
                  </a:lnTo>
                  <a:lnTo>
                    <a:pt x="3101496" y="244850"/>
                  </a:lnTo>
                  <a:lnTo>
                    <a:pt x="3113333" y="244850"/>
                  </a:lnTo>
                  <a:lnTo>
                    <a:pt x="3125171" y="244850"/>
                  </a:lnTo>
                  <a:lnTo>
                    <a:pt x="3137009" y="244850"/>
                  </a:lnTo>
                  <a:lnTo>
                    <a:pt x="3148847" y="244850"/>
                  </a:lnTo>
                  <a:lnTo>
                    <a:pt x="3160684" y="244850"/>
                  </a:lnTo>
                  <a:lnTo>
                    <a:pt x="3172522" y="244850"/>
                  </a:lnTo>
                  <a:lnTo>
                    <a:pt x="3184360" y="244850"/>
                  </a:lnTo>
                  <a:lnTo>
                    <a:pt x="3196198" y="244850"/>
                  </a:lnTo>
                  <a:lnTo>
                    <a:pt x="3208035" y="244850"/>
                  </a:lnTo>
                  <a:lnTo>
                    <a:pt x="3219873" y="244850"/>
                  </a:lnTo>
                  <a:lnTo>
                    <a:pt x="3231711" y="244850"/>
                  </a:lnTo>
                  <a:lnTo>
                    <a:pt x="3243549" y="244850"/>
                  </a:lnTo>
                  <a:lnTo>
                    <a:pt x="3255387" y="244850"/>
                  </a:lnTo>
                  <a:lnTo>
                    <a:pt x="3267224" y="244850"/>
                  </a:lnTo>
                  <a:lnTo>
                    <a:pt x="3279062" y="244850"/>
                  </a:lnTo>
                  <a:lnTo>
                    <a:pt x="3290900" y="244850"/>
                  </a:lnTo>
                  <a:lnTo>
                    <a:pt x="3302738" y="244850"/>
                  </a:lnTo>
                  <a:lnTo>
                    <a:pt x="3314575" y="244850"/>
                  </a:lnTo>
                  <a:lnTo>
                    <a:pt x="3326413" y="244850"/>
                  </a:lnTo>
                  <a:lnTo>
                    <a:pt x="3338251" y="244850"/>
                  </a:lnTo>
                  <a:lnTo>
                    <a:pt x="3350089" y="244850"/>
                  </a:lnTo>
                  <a:lnTo>
                    <a:pt x="3361926" y="244850"/>
                  </a:lnTo>
                  <a:lnTo>
                    <a:pt x="3373764" y="244850"/>
                  </a:lnTo>
                  <a:lnTo>
                    <a:pt x="3385602" y="244850"/>
                  </a:lnTo>
                  <a:lnTo>
                    <a:pt x="3397440" y="244850"/>
                  </a:lnTo>
                  <a:lnTo>
                    <a:pt x="3409278" y="244850"/>
                  </a:lnTo>
                  <a:lnTo>
                    <a:pt x="3421115" y="244850"/>
                  </a:lnTo>
                  <a:lnTo>
                    <a:pt x="3432953" y="244850"/>
                  </a:lnTo>
                  <a:lnTo>
                    <a:pt x="3444791" y="244850"/>
                  </a:lnTo>
                  <a:lnTo>
                    <a:pt x="3456629" y="244850"/>
                  </a:lnTo>
                  <a:lnTo>
                    <a:pt x="3468466" y="244850"/>
                  </a:lnTo>
                  <a:lnTo>
                    <a:pt x="3480304" y="244850"/>
                  </a:lnTo>
                  <a:lnTo>
                    <a:pt x="3492142" y="244850"/>
                  </a:lnTo>
                  <a:lnTo>
                    <a:pt x="3503980" y="244850"/>
                  </a:lnTo>
                  <a:lnTo>
                    <a:pt x="3515818" y="244850"/>
                  </a:lnTo>
                  <a:lnTo>
                    <a:pt x="3515818" y="244932"/>
                  </a:lnTo>
                  <a:lnTo>
                    <a:pt x="3527655" y="244947"/>
                  </a:lnTo>
                  <a:lnTo>
                    <a:pt x="3539493" y="244964"/>
                  </a:lnTo>
                  <a:lnTo>
                    <a:pt x="3551331" y="244984"/>
                  </a:lnTo>
                  <a:lnTo>
                    <a:pt x="3563169" y="245007"/>
                  </a:lnTo>
                  <a:lnTo>
                    <a:pt x="3575006" y="245035"/>
                  </a:lnTo>
                  <a:lnTo>
                    <a:pt x="3586844" y="245067"/>
                  </a:lnTo>
                  <a:lnTo>
                    <a:pt x="3598682" y="245105"/>
                  </a:lnTo>
                  <a:lnTo>
                    <a:pt x="3610520" y="245149"/>
                  </a:lnTo>
                  <a:lnTo>
                    <a:pt x="3622357" y="245202"/>
                  </a:lnTo>
                  <a:lnTo>
                    <a:pt x="3634195" y="245263"/>
                  </a:lnTo>
                  <a:lnTo>
                    <a:pt x="3646033" y="245335"/>
                  </a:lnTo>
                  <a:lnTo>
                    <a:pt x="3657871" y="245420"/>
                  </a:lnTo>
                  <a:lnTo>
                    <a:pt x="3669709" y="245520"/>
                  </a:lnTo>
                  <a:lnTo>
                    <a:pt x="3681546" y="245637"/>
                  </a:lnTo>
                  <a:lnTo>
                    <a:pt x="3693384" y="245775"/>
                  </a:lnTo>
                  <a:lnTo>
                    <a:pt x="3705222" y="245936"/>
                  </a:lnTo>
                  <a:lnTo>
                    <a:pt x="3717060" y="246125"/>
                  </a:lnTo>
                  <a:lnTo>
                    <a:pt x="3728897" y="246348"/>
                  </a:lnTo>
                  <a:lnTo>
                    <a:pt x="3740735" y="246608"/>
                  </a:lnTo>
                  <a:lnTo>
                    <a:pt x="3752573" y="246914"/>
                  </a:lnTo>
                  <a:lnTo>
                    <a:pt x="3764411" y="247272"/>
                  </a:lnTo>
                  <a:lnTo>
                    <a:pt x="3776248" y="247692"/>
                  </a:lnTo>
                  <a:lnTo>
                    <a:pt x="3788086" y="248184"/>
                  </a:lnTo>
                  <a:lnTo>
                    <a:pt x="3799924" y="248760"/>
                  </a:lnTo>
                  <a:lnTo>
                    <a:pt x="3811762" y="249432"/>
                  </a:lnTo>
                  <a:lnTo>
                    <a:pt x="3823600" y="250219"/>
                  </a:lnTo>
                  <a:lnTo>
                    <a:pt x="3835437" y="251136"/>
                  </a:lnTo>
                  <a:lnTo>
                    <a:pt x="3847275" y="252206"/>
                  </a:lnTo>
                  <a:lnTo>
                    <a:pt x="3859113" y="253450"/>
                  </a:lnTo>
                  <a:lnTo>
                    <a:pt x="3870951" y="254897"/>
                  </a:lnTo>
                  <a:lnTo>
                    <a:pt x="3882788" y="256575"/>
                  </a:lnTo>
                  <a:lnTo>
                    <a:pt x="3894626" y="258517"/>
                  </a:lnTo>
                  <a:lnTo>
                    <a:pt x="3906464" y="260758"/>
                  </a:lnTo>
                  <a:lnTo>
                    <a:pt x="3918302" y="263338"/>
                  </a:lnTo>
                  <a:lnTo>
                    <a:pt x="3930139" y="266297"/>
                  </a:lnTo>
                  <a:lnTo>
                    <a:pt x="3941977" y="269677"/>
                  </a:lnTo>
                  <a:lnTo>
                    <a:pt x="3953815" y="273522"/>
                  </a:lnTo>
                  <a:lnTo>
                    <a:pt x="3965653" y="277873"/>
                  </a:lnTo>
                  <a:lnTo>
                    <a:pt x="3977491" y="282768"/>
                  </a:lnTo>
                  <a:lnTo>
                    <a:pt x="3989328" y="288241"/>
                  </a:lnTo>
                  <a:lnTo>
                    <a:pt x="4001166" y="294314"/>
                  </a:lnTo>
                  <a:lnTo>
                    <a:pt x="4013004" y="301001"/>
                  </a:lnTo>
                  <a:lnTo>
                    <a:pt x="4024842" y="308298"/>
                  </a:lnTo>
                  <a:lnTo>
                    <a:pt x="4036679" y="316185"/>
                  </a:lnTo>
                  <a:lnTo>
                    <a:pt x="4048517" y="324621"/>
                  </a:lnTo>
                  <a:lnTo>
                    <a:pt x="4060355" y="333545"/>
                  </a:lnTo>
                  <a:lnTo>
                    <a:pt x="4072193" y="342874"/>
                  </a:lnTo>
                  <a:lnTo>
                    <a:pt x="4084031" y="352509"/>
                  </a:lnTo>
                  <a:lnTo>
                    <a:pt x="4095868" y="362332"/>
                  </a:lnTo>
                  <a:lnTo>
                    <a:pt x="4107706" y="372220"/>
                  </a:lnTo>
                  <a:lnTo>
                    <a:pt x="4119544" y="382043"/>
                  </a:lnTo>
                  <a:lnTo>
                    <a:pt x="4131382" y="391677"/>
                  </a:lnTo>
                  <a:lnTo>
                    <a:pt x="4143219" y="401007"/>
                  </a:lnTo>
                  <a:lnTo>
                    <a:pt x="4155057" y="409930"/>
                  </a:lnTo>
                  <a:lnTo>
                    <a:pt x="4166895" y="418367"/>
                  </a:lnTo>
                  <a:lnTo>
                    <a:pt x="4178733" y="426253"/>
                  </a:lnTo>
                  <a:lnTo>
                    <a:pt x="4190570" y="433551"/>
                  </a:lnTo>
                  <a:lnTo>
                    <a:pt x="4202408" y="440237"/>
                  </a:lnTo>
                  <a:lnTo>
                    <a:pt x="4214246" y="446311"/>
                  </a:lnTo>
                  <a:lnTo>
                    <a:pt x="4226084" y="451783"/>
                  </a:lnTo>
                  <a:lnTo>
                    <a:pt x="4237922" y="456679"/>
                  </a:lnTo>
                  <a:lnTo>
                    <a:pt x="4249759" y="461030"/>
                  </a:lnTo>
                  <a:lnTo>
                    <a:pt x="4261597" y="464875"/>
                  </a:lnTo>
                  <a:lnTo>
                    <a:pt x="4273435" y="468255"/>
                  </a:lnTo>
                  <a:lnTo>
                    <a:pt x="4285273" y="471214"/>
                  </a:lnTo>
                  <a:lnTo>
                    <a:pt x="4297110" y="473793"/>
                  </a:lnTo>
                  <a:lnTo>
                    <a:pt x="4308948" y="476035"/>
                  </a:lnTo>
                  <a:lnTo>
                    <a:pt x="4320786" y="477977"/>
                  </a:lnTo>
                  <a:lnTo>
                    <a:pt x="4332624" y="479655"/>
                  </a:lnTo>
                  <a:lnTo>
                    <a:pt x="4344461" y="481101"/>
                  </a:lnTo>
                  <a:lnTo>
                    <a:pt x="4356299" y="482346"/>
                  </a:lnTo>
                  <a:lnTo>
                    <a:pt x="4368137" y="483416"/>
                  </a:lnTo>
                  <a:lnTo>
                    <a:pt x="4379975" y="484333"/>
                  </a:lnTo>
                  <a:lnTo>
                    <a:pt x="4391813" y="485119"/>
                  </a:lnTo>
                  <a:lnTo>
                    <a:pt x="4403650" y="485792"/>
                  </a:lnTo>
                  <a:lnTo>
                    <a:pt x="4415488" y="486367"/>
                  </a:lnTo>
                  <a:lnTo>
                    <a:pt x="4427326" y="486859"/>
                  </a:lnTo>
                  <a:lnTo>
                    <a:pt x="4439164" y="487279"/>
                  </a:lnTo>
                  <a:lnTo>
                    <a:pt x="4451001" y="487638"/>
                  </a:lnTo>
                  <a:lnTo>
                    <a:pt x="4462839" y="487943"/>
                  </a:lnTo>
                  <a:lnTo>
                    <a:pt x="4474677" y="488204"/>
                  </a:lnTo>
                  <a:lnTo>
                    <a:pt x="4486515" y="488426"/>
                  </a:lnTo>
                  <a:lnTo>
                    <a:pt x="4498352" y="488616"/>
                  </a:lnTo>
                  <a:lnTo>
                    <a:pt x="4510190" y="488777"/>
                  </a:lnTo>
                  <a:lnTo>
                    <a:pt x="4522028" y="488915"/>
                  </a:lnTo>
                  <a:lnTo>
                    <a:pt x="4533866" y="489032"/>
                  </a:lnTo>
                  <a:lnTo>
                    <a:pt x="4545704" y="489131"/>
                  </a:lnTo>
                  <a:lnTo>
                    <a:pt x="4557541" y="489216"/>
                  </a:lnTo>
                  <a:lnTo>
                    <a:pt x="4569379" y="489288"/>
                  </a:lnTo>
                  <a:lnTo>
                    <a:pt x="4581217" y="489350"/>
                  </a:lnTo>
                  <a:lnTo>
                    <a:pt x="4593055" y="489402"/>
                  </a:lnTo>
                  <a:lnTo>
                    <a:pt x="4604892" y="489447"/>
                  </a:lnTo>
                  <a:lnTo>
                    <a:pt x="4616730" y="489485"/>
                  </a:lnTo>
                  <a:lnTo>
                    <a:pt x="4628568" y="489517"/>
                  </a:lnTo>
                  <a:lnTo>
                    <a:pt x="4640406" y="489545"/>
                  </a:lnTo>
                  <a:lnTo>
                    <a:pt x="4652244" y="489568"/>
                  </a:lnTo>
                  <a:lnTo>
                    <a:pt x="4664081" y="489588"/>
                  </a:lnTo>
                  <a:lnTo>
                    <a:pt x="4675919" y="489605"/>
                  </a:lnTo>
                  <a:lnTo>
                    <a:pt x="4687757" y="489619"/>
                  </a:lnTo>
                </a:path>
              </a:pathLst>
            </a:custGeom>
            <a:ln w="40651" cap="flat">
              <a:solidFill>
                <a:srgbClr val="E8E8E8">
                  <a:alpha val="100000"/>
                </a:srgbClr>
              </a:solidFill>
              <a:prstDash val="solid"/>
              <a:round/>
            </a:ln>
          </p:spPr>
          <p:txBody>
            <a:bodyPr/>
            <a:lstStyle/>
            <a:p/>
          </p:txBody>
        </p:sp>
        <p:sp>
          <p:nvSpPr>
            <p:cNvPr id="35" name="pl35"/>
            <p:cNvSpPr/>
            <p:nvPr/>
          </p:nvSpPr>
          <p:spPr>
            <a:xfrm>
              <a:off x="2482252" y="3108890"/>
              <a:ext cx="4687757" cy="979157"/>
            </a:xfrm>
            <a:custGeom>
              <a:avLst/>
              <a:pathLst>
                <a:path w="4687757" h="979157">
                  <a:moveTo>
                    <a:pt x="0" y="489373"/>
                  </a:moveTo>
                  <a:lnTo>
                    <a:pt x="11837" y="489344"/>
                  </a:lnTo>
                  <a:lnTo>
                    <a:pt x="23675" y="489310"/>
                  </a:lnTo>
                  <a:lnTo>
                    <a:pt x="35513" y="489270"/>
                  </a:lnTo>
                  <a:lnTo>
                    <a:pt x="47351" y="489224"/>
                  </a:lnTo>
                  <a:lnTo>
                    <a:pt x="59188" y="489169"/>
                  </a:lnTo>
                  <a:lnTo>
                    <a:pt x="71026" y="489104"/>
                  </a:lnTo>
                  <a:lnTo>
                    <a:pt x="82864" y="489028"/>
                  </a:lnTo>
                  <a:lnTo>
                    <a:pt x="94702" y="488939"/>
                  </a:lnTo>
                  <a:lnTo>
                    <a:pt x="106539" y="488834"/>
                  </a:lnTo>
                  <a:lnTo>
                    <a:pt x="118377" y="488711"/>
                  </a:lnTo>
                  <a:lnTo>
                    <a:pt x="130215" y="488567"/>
                  </a:lnTo>
                  <a:lnTo>
                    <a:pt x="142053" y="488397"/>
                  </a:lnTo>
                  <a:lnTo>
                    <a:pt x="153891" y="488198"/>
                  </a:lnTo>
                  <a:lnTo>
                    <a:pt x="165728" y="487964"/>
                  </a:lnTo>
                  <a:lnTo>
                    <a:pt x="177566" y="487689"/>
                  </a:lnTo>
                  <a:lnTo>
                    <a:pt x="189404" y="487366"/>
                  </a:lnTo>
                  <a:lnTo>
                    <a:pt x="201242" y="486987"/>
                  </a:lnTo>
                  <a:lnTo>
                    <a:pt x="213079" y="486543"/>
                  </a:lnTo>
                  <a:lnTo>
                    <a:pt x="224917" y="486021"/>
                  </a:lnTo>
                  <a:lnTo>
                    <a:pt x="236755" y="485410"/>
                  </a:lnTo>
                  <a:lnTo>
                    <a:pt x="248593" y="484693"/>
                  </a:lnTo>
                  <a:lnTo>
                    <a:pt x="260430" y="483853"/>
                  </a:lnTo>
                  <a:lnTo>
                    <a:pt x="272268" y="482869"/>
                  </a:lnTo>
                  <a:lnTo>
                    <a:pt x="284106" y="481719"/>
                  </a:lnTo>
                  <a:lnTo>
                    <a:pt x="295944" y="480373"/>
                  </a:lnTo>
                  <a:lnTo>
                    <a:pt x="307782" y="478801"/>
                  </a:lnTo>
                  <a:lnTo>
                    <a:pt x="319619" y="476966"/>
                  </a:lnTo>
                  <a:lnTo>
                    <a:pt x="331457" y="474827"/>
                  </a:lnTo>
                  <a:lnTo>
                    <a:pt x="343295" y="472337"/>
                  </a:lnTo>
                  <a:lnTo>
                    <a:pt x="355133" y="469444"/>
                  </a:lnTo>
                  <a:lnTo>
                    <a:pt x="366970" y="466088"/>
                  </a:lnTo>
                  <a:lnTo>
                    <a:pt x="378808" y="462204"/>
                  </a:lnTo>
                  <a:lnTo>
                    <a:pt x="390646" y="457721"/>
                  </a:lnTo>
                  <a:lnTo>
                    <a:pt x="402484" y="452562"/>
                  </a:lnTo>
                  <a:lnTo>
                    <a:pt x="414321" y="446644"/>
                  </a:lnTo>
                  <a:lnTo>
                    <a:pt x="426159" y="439884"/>
                  </a:lnTo>
                  <a:lnTo>
                    <a:pt x="437997" y="432194"/>
                  </a:lnTo>
                  <a:lnTo>
                    <a:pt x="449835" y="423492"/>
                  </a:lnTo>
                  <a:lnTo>
                    <a:pt x="461673" y="413701"/>
                  </a:lnTo>
                  <a:lnTo>
                    <a:pt x="473510" y="402756"/>
                  </a:lnTo>
                  <a:lnTo>
                    <a:pt x="485348" y="390609"/>
                  </a:lnTo>
                  <a:lnTo>
                    <a:pt x="497186" y="377236"/>
                  </a:lnTo>
                  <a:lnTo>
                    <a:pt x="509024" y="362642"/>
                  </a:lnTo>
                  <a:lnTo>
                    <a:pt x="520861" y="346868"/>
                  </a:lnTo>
                  <a:lnTo>
                    <a:pt x="532699" y="329995"/>
                  </a:lnTo>
                  <a:lnTo>
                    <a:pt x="544537" y="312148"/>
                  </a:lnTo>
                  <a:lnTo>
                    <a:pt x="556375" y="293489"/>
                  </a:lnTo>
                  <a:lnTo>
                    <a:pt x="568213" y="274221"/>
                  </a:lnTo>
                  <a:lnTo>
                    <a:pt x="580050" y="254574"/>
                  </a:lnTo>
                  <a:lnTo>
                    <a:pt x="591888" y="234799"/>
                  </a:lnTo>
                  <a:lnTo>
                    <a:pt x="603726" y="215152"/>
                  </a:lnTo>
                  <a:lnTo>
                    <a:pt x="615564" y="195883"/>
                  </a:lnTo>
                  <a:lnTo>
                    <a:pt x="627401" y="177225"/>
                  </a:lnTo>
                  <a:lnTo>
                    <a:pt x="639239" y="159377"/>
                  </a:lnTo>
                  <a:lnTo>
                    <a:pt x="651077" y="142505"/>
                  </a:lnTo>
                  <a:lnTo>
                    <a:pt x="662915" y="126731"/>
                  </a:lnTo>
                  <a:lnTo>
                    <a:pt x="674752" y="112137"/>
                  </a:lnTo>
                  <a:lnTo>
                    <a:pt x="686590" y="98763"/>
                  </a:lnTo>
                  <a:lnTo>
                    <a:pt x="698428" y="86616"/>
                  </a:lnTo>
                  <a:lnTo>
                    <a:pt x="710266" y="75671"/>
                  </a:lnTo>
                  <a:lnTo>
                    <a:pt x="722104" y="65880"/>
                  </a:lnTo>
                  <a:lnTo>
                    <a:pt x="733941" y="57178"/>
                  </a:lnTo>
                  <a:lnTo>
                    <a:pt x="745779" y="49489"/>
                  </a:lnTo>
                  <a:lnTo>
                    <a:pt x="757617" y="42728"/>
                  </a:lnTo>
                  <a:lnTo>
                    <a:pt x="769455" y="36810"/>
                  </a:lnTo>
                  <a:lnTo>
                    <a:pt x="781292" y="31651"/>
                  </a:lnTo>
                  <a:lnTo>
                    <a:pt x="793130" y="27168"/>
                  </a:lnTo>
                  <a:lnTo>
                    <a:pt x="804968" y="23284"/>
                  </a:lnTo>
                  <a:lnTo>
                    <a:pt x="816806" y="19929"/>
                  </a:lnTo>
                  <a:lnTo>
                    <a:pt x="828643" y="17035"/>
                  </a:lnTo>
                  <a:lnTo>
                    <a:pt x="840481" y="14546"/>
                  </a:lnTo>
                  <a:lnTo>
                    <a:pt x="852319" y="12407"/>
                  </a:lnTo>
                  <a:lnTo>
                    <a:pt x="864157" y="10572"/>
                  </a:lnTo>
                  <a:lnTo>
                    <a:pt x="875995" y="9000"/>
                  </a:lnTo>
                  <a:lnTo>
                    <a:pt x="887832" y="7654"/>
                  </a:lnTo>
                  <a:lnTo>
                    <a:pt x="899670" y="6503"/>
                  </a:lnTo>
                  <a:lnTo>
                    <a:pt x="911508" y="5519"/>
                  </a:lnTo>
                  <a:lnTo>
                    <a:pt x="923346" y="4680"/>
                  </a:lnTo>
                  <a:lnTo>
                    <a:pt x="935183" y="3963"/>
                  </a:lnTo>
                  <a:lnTo>
                    <a:pt x="947021" y="3351"/>
                  </a:lnTo>
                  <a:lnTo>
                    <a:pt x="958859" y="2830"/>
                  </a:lnTo>
                  <a:lnTo>
                    <a:pt x="970697" y="2385"/>
                  </a:lnTo>
                  <a:lnTo>
                    <a:pt x="982534" y="2006"/>
                  </a:lnTo>
                  <a:lnTo>
                    <a:pt x="994372" y="1684"/>
                  </a:lnTo>
                  <a:lnTo>
                    <a:pt x="1006210" y="1409"/>
                  </a:lnTo>
                  <a:lnTo>
                    <a:pt x="1018048" y="1174"/>
                  </a:lnTo>
                  <a:lnTo>
                    <a:pt x="1029886" y="975"/>
                  </a:lnTo>
                  <a:lnTo>
                    <a:pt x="1041723" y="805"/>
                  </a:lnTo>
                  <a:lnTo>
                    <a:pt x="1053561" y="661"/>
                  </a:lnTo>
                  <a:lnTo>
                    <a:pt x="1065399" y="538"/>
                  </a:lnTo>
                  <a:lnTo>
                    <a:pt x="1077237" y="433"/>
                  </a:lnTo>
                  <a:lnTo>
                    <a:pt x="1089074" y="344"/>
                  </a:lnTo>
                  <a:lnTo>
                    <a:pt x="1100912" y="268"/>
                  </a:lnTo>
                  <a:lnTo>
                    <a:pt x="1112750" y="204"/>
                  </a:lnTo>
                  <a:lnTo>
                    <a:pt x="1124588" y="149"/>
                  </a:lnTo>
                  <a:lnTo>
                    <a:pt x="1136426" y="102"/>
                  </a:lnTo>
                  <a:lnTo>
                    <a:pt x="1148263" y="62"/>
                  </a:lnTo>
                  <a:lnTo>
                    <a:pt x="1160101" y="28"/>
                  </a:lnTo>
                  <a:lnTo>
                    <a:pt x="1171939" y="0"/>
                  </a:lnTo>
                  <a:lnTo>
                    <a:pt x="1171939" y="164"/>
                  </a:lnTo>
                  <a:lnTo>
                    <a:pt x="1183777" y="221"/>
                  </a:lnTo>
                  <a:lnTo>
                    <a:pt x="1195614" y="289"/>
                  </a:lnTo>
                  <a:lnTo>
                    <a:pt x="1207452" y="369"/>
                  </a:lnTo>
                  <a:lnTo>
                    <a:pt x="1219290" y="462"/>
                  </a:lnTo>
                  <a:lnTo>
                    <a:pt x="1231128" y="572"/>
                  </a:lnTo>
                  <a:lnTo>
                    <a:pt x="1242965" y="701"/>
                  </a:lnTo>
                  <a:lnTo>
                    <a:pt x="1254803" y="853"/>
                  </a:lnTo>
                  <a:lnTo>
                    <a:pt x="1266641" y="1031"/>
                  </a:lnTo>
                  <a:lnTo>
                    <a:pt x="1278479" y="1240"/>
                  </a:lnTo>
                  <a:lnTo>
                    <a:pt x="1290317" y="1486"/>
                  </a:lnTo>
                  <a:lnTo>
                    <a:pt x="1302154" y="1775"/>
                  </a:lnTo>
                  <a:lnTo>
                    <a:pt x="1313992" y="2115"/>
                  </a:lnTo>
                  <a:lnTo>
                    <a:pt x="1325830" y="2514"/>
                  </a:lnTo>
                  <a:lnTo>
                    <a:pt x="1337668" y="2982"/>
                  </a:lnTo>
                  <a:lnTo>
                    <a:pt x="1349505" y="3532"/>
                  </a:lnTo>
                  <a:lnTo>
                    <a:pt x="1361343" y="4177"/>
                  </a:lnTo>
                  <a:lnTo>
                    <a:pt x="1373181" y="4935"/>
                  </a:lnTo>
                  <a:lnTo>
                    <a:pt x="1385019" y="5824"/>
                  </a:lnTo>
                  <a:lnTo>
                    <a:pt x="1396856" y="6867"/>
                  </a:lnTo>
                  <a:lnTo>
                    <a:pt x="1408694" y="8090"/>
                  </a:lnTo>
                  <a:lnTo>
                    <a:pt x="1420532" y="9524"/>
                  </a:lnTo>
                  <a:lnTo>
                    <a:pt x="1432370" y="11204"/>
                  </a:lnTo>
                  <a:lnTo>
                    <a:pt x="1444208" y="13170"/>
                  </a:lnTo>
                  <a:lnTo>
                    <a:pt x="1456045" y="15472"/>
                  </a:lnTo>
                  <a:lnTo>
                    <a:pt x="1467883" y="18164"/>
                  </a:lnTo>
                  <a:lnTo>
                    <a:pt x="1479721" y="21308"/>
                  </a:lnTo>
                  <a:lnTo>
                    <a:pt x="1491559" y="24978"/>
                  </a:lnTo>
                  <a:lnTo>
                    <a:pt x="1503396" y="29256"/>
                  </a:lnTo>
                  <a:lnTo>
                    <a:pt x="1515234" y="34235"/>
                  </a:lnTo>
                  <a:lnTo>
                    <a:pt x="1527072" y="40022"/>
                  </a:lnTo>
                  <a:lnTo>
                    <a:pt x="1538910" y="46733"/>
                  </a:lnTo>
                  <a:lnTo>
                    <a:pt x="1550748" y="54501"/>
                  </a:lnTo>
                  <a:lnTo>
                    <a:pt x="1562585" y="63466"/>
                  </a:lnTo>
                  <a:lnTo>
                    <a:pt x="1574423" y="73785"/>
                  </a:lnTo>
                  <a:lnTo>
                    <a:pt x="1586261" y="85620"/>
                  </a:lnTo>
                  <a:lnTo>
                    <a:pt x="1598099" y="99142"/>
                  </a:lnTo>
                  <a:lnTo>
                    <a:pt x="1609936" y="114522"/>
                  </a:lnTo>
                  <a:lnTo>
                    <a:pt x="1621774" y="131925"/>
                  </a:lnTo>
                  <a:lnTo>
                    <a:pt x="1633612" y="151507"/>
                  </a:lnTo>
                  <a:lnTo>
                    <a:pt x="1645450" y="173397"/>
                  </a:lnTo>
                  <a:lnTo>
                    <a:pt x="1657287" y="197691"/>
                  </a:lnTo>
                  <a:lnTo>
                    <a:pt x="1669125" y="224438"/>
                  </a:lnTo>
                  <a:lnTo>
                    <a:pt x="1680963" y="253626"/>
                  </a:lnTo>
                  <a:lnTo>
                    <a:pt x="1692801" y="285174"/>
                  </a:lnTo>
                  <a:lnTo>
                    <a:pt x="1704639" y="318919"/>
                  </a:lnTo>
                  <a:lnTo>
                    <a:pt x="1716476" y="354614"/>
                  </a:lnTo>
                  <a:lnTo>
                    <a:pt x="1728314" y="391932"/>
                  </a:lnTo>
                  <a:lnTo>
                    <a:pt x="1740152" y="430468"/>
                  </a:lnTo>
                  <a:lnTo>
                    <a:pt x="1751990" y="469762"/>
                  </a:lnTo>
                  <a:lnTo>
                    <a:pt x="1763827" y="509312"/>
                  </a:lnTo>
                  <a:lnTo>
                    <a:pt x="1775665" y="548606"/>
                  </a:lnTo>
                  <a:lnTo>
                    <a:pt x="1787503" y="587142"/>
                  </a:lnTo>
                  <a:lnTo>
                    <a:pt x="1799341" y="624460"/>
                  </a:lnTo>
                  <a:lnTo>
                    <a:pt x="1811178" y="660155"/>
                  </a:lnTo>
                  <a:lnTo>
                    <a:pt x="1823016" y="693900"/>
                  </a:lnTo>
                  <a:lnTo>
                    <a:pt x="1834854" y="725448"/>
                  </a:lnTo>
                  <a:lnTo>
                    <a:pt x="1846692" y="754636"/>
                  </a:lnTo>
                  <a:lnTo>
                    <a:pt x="1858530" y="781383"/>
                  </a:lnTo>
                  <a:lnTo>
                    <a:pt x="1870367" y="805677"/>
                  </a:lnTo>
                  <a:lnTo>
                    <a:pt x="1882205" y="827567"/>
                  </a:lnTo>
                  <a:lnTo>
                    <a:pt x="1894043" y="847149"/>
                  </a:lnTo>
                  <a:lnTo>
                    <a:pt x="1905881" y="864552"/>
                  </a:lnTo>
                  <a:lnTo>
                    <a:pt x="1917718" y="879932"/>
                  </a:lnTo>
                  <a:lnTo>
                    <a:pt x="1929556" y="893454"/>
                  </a:lnTo>
                  <a:lnTo>
                    <a:pt x="1941394" y="905289"/>
                  </a:lnTo>
                  <a:lnTo>
                    <a:pt x="1953232" y="915608"/>
                  </a:lnTo>
                  <a:lnTo>
                    <a:pt x="1965069" y="924573"/>
                  </a:lnTo>
                  <a:lnTo>
                    <a:pt x="1976907" y="932341"/>
                  </a:lnTo>
                  <a:lnTo>
                    <a:pt x="1988745" y="939052"/>
                  </a:lnTo>
                  <a:lnTo>
                    <a:pt x="2000583" y="944839"/>
                  </a:lnTo>
                  <a:lnTo>
                    <a:pt x="2012421" y="949818"/>
                  </a:lnTo>
                  <a:lnTo>
                    <a:pt x="2024258" y="954096"/>
                  </a:lnTo>
                  <a:lnTo>
                    <a:pt x="2036096" y="957766"/>
                  </a:lnTo>
                  <a:lnTo>
                    <a:pt x="2047934" y="960910"/>
                  </a:lnTo>
                  <a:lnTo>
                    <a:pt x="2059772" y="963602"/>
                  </a:lnTo>
                  <a:lnTo>
                    <a:pt x="2071609" y="965904"/>
                  </a:lnTo>
                  <a:lnTo>
                    <a:pt x="2083447" y="967870"/>
                  </a:lnTo>
                  <a:lnTo>
                    <a:pt x="2095285" y="969550"/>
                  </a:lnTo>
                  <a:lnTo>
                    <a:pt x="2107123" y="970984"/>
                  </a:lnTo>
                  <a:lnTo>
                    <a:pt x="2118961" y="972207"/>
                  </a:lnTo>
                  <a:lnTo>
                    <a:pt x="2130798" y="973250"/>
                  </a:lnTo>
                  <a:lnTo>
                    <a:pt x="2142636" y="974139"/>
                  </a:lnTo>
                  <a:lnTo>
                    <a:pt x="2154474" y="974897"/>
                  </a:lnTo>
                  <a:lnTo>
                    <a:pt x="2166312" y="975542"/>
                  </a:lnTo>
                  <a:lnTo>
                    <a:pt x="2178149" y="976092"/>
                  </a:lnTo>
                  <a:lnTo>
                    <a:pt x="2189987" y="976560"/>
                  </a:lnTo>
                  <a:lnTo>
                    <a:pt x="2201825" y="976959"/>
                  </a:lnTo>
                  <a:lnTo>
                    <a:pt x="2213663" y="977299"/>
                  </a:lnTo>
                  <a:lnTo>
                    <a:pt x="2225500" y="977588"/>
                  </a:lnTo>
                  <a:lnTo>
                    <a:pt x="2237338" y="977834"/>
                  </a:lnTo>
                  <a:lnTo>
                    <a:pt x="2249176" y="978043"/>
                  </a:lnTo>
                  <a:lnTo>
                    <a:pt x="2261014" y="978221"/>
                  </a:lnTo>
                  <a:lnTo>
                    <a:pt x="2272852" y="978373"/>
                  </a:lnTo>
                  <a:lnTo>
                    <a:pt x="2284689" y="978502"/>
                  </a:lnTo>
                  <a:lnTo>
                    <a:pt x="2296527" y="978612"/>
                  </a:lnTo>
                  <a:lnTo>
                    <a:pt x="2308365" y="978705"/>
                  </a:lnTo>
                  <a:lnTo>
                    <a:pt x="2320203" y="978785"/>
                  </a:lnTo>
                  <a:lnTo>
                    <a:pt x="2332040" y="978853"/>
                  </a:lnTo>
                  <a:lnTo>
                    <a:pt x="2343878" y="978910"/>
                  </a:lnTo>
                  <a:lnTo>
                    <a:pt x="2343878" y="979157"/>
                  </a:lnTo>
                  <a:lnTo>
                    <a:pt x="2355716" y="979142"/>
                  </a:lnTo>
                  <a:lnTo>
                    <a:pt x="2367554" y="979125"/>
                  </a:lnTo>
                  <a:lnTo>
                    <a:pt x="2379391" y="979105"/>
                  </a:lnTo>
                  <a:lnTo>
                    <a:pt x="2391229" y="979082"/>
                  </a:lnTo>
                  <a:lnTo>
                    <a:pt x="2403067" y="979055"/>
                  </a:lnTo>
                  <a:lnTo>
                    <a:pt x="2414905" y="979022"/>
                  </a:lnTo>
                  <a:lnTo>
                    <a:pt x="2426743" y="978984"/>
                  </a:lnTo>
                  <a:lnTo>
                    <a:pt x="2438580" y="978940"/>
                  </a:lnTo>
                  <a:lnTo>
                    <a:pt x="2450418" y="978887"/>
                  </a:lnTo>
                  <a:lnTo>
                    <a:pt x="2462256" y="978826"/>
                  </a:lnTo>
                  <a:lnTo>
                    <a:pt x="2474094" y="978754"/>
                  </a:lnTo>
                  <a:lnTo>
                    <a:pt x="2485931" y="978669"/>
                  </a:lnTo>
                  <a:lnTo>
                    <a:pt x="2497769" y="978569"/>
                  </a:lnTo>
                  <a:lnTo>
                    <a:pt x="2509607" y="978452"/>
                  </a:lnTo>
                  <a:lnTo>
                    <a:pt x="2521445" y="978315"/>
                  </a:lnTo>
                  <a:lnTo>
                    <a:pt x="2533283" y="978153"/>
                  </a:lnTo>
                  <a:lnTo>
                    <a:pt x="2545120" y="977964"/>
                  </a:lnTo>
                  <a:lnTo>
                    <a:pt x="2556958" y="977742"/>
                  </a:lnTo>
                  <a:lnTo>
                    <a:pt x="2568796" y="977481"/>
                  </a:lnTo>
                  <a:lnTo>
                    <a:pt x="2580634" y="977175"/>
                  </a:lnTo>
                  <a:lnTo>
                    <a:pt x="2592471" y="976817"/>
                  </a:lnTo>
                  <a:lnTo>
                    <a:pt x="2604309" y="976397"/>
                  </a:lnTo>
                  <a:lnTo>
                    <a:pt x="2616147" y="975905"/>
                  </a:lnTo>
                  <a:lnTo>
                    <a:pt x="2627985" y="975329"/>
                  </a:lnTo>
                  <a:lnTo>
                    <a:pt x="2639822" y="974657"/>
                  </a:lnTo>
                  <a:lnTo>
                    <a:pt x="2651660" y="973870"/>
                  </a:lnTo>
                  <a:lnTo>
                    <a:pt x="2663498" y="972953"/>
                  </a:lnTo>
                  <a:lnTo>
                    <a:pt x="2675336" y="971884"/>
                  </a:lnTo>
                  <a:lnTo>
                    <a:pt x="2687174" y="970639"/>
                  </a:lnTo>
                  <a:lnTo>
                    <a:pt x="2699011" y="969192"/>
                  </a:lnTo>
                  <a:lnTo>
                    <a:pt x="2710849" y="967514"/>
                  </a:lnTo>
                  <a:lnTo>
                    <a:pt x="2722687" y="965572"/>
                  </a:lnTo>
                  <a:lnTo>
                    <a:pt x="2734525" y="963331"/>
                  </a:lnTo>
                  <a:lnTo>
                    <a:pt x="2746362" y="960751"/>
                  </a:lnTo>
                  <a:lnTo>
                    <a:pt x="2758200" y="957792"/>
                  </a:lnTo>
                  <a:lnTo>
                    <a:pt x="2770038" y="954412"/>
                  </a:lnTo>
                  <a:lnTo>
                    <a:pt x="2781876" y="950567"/>
                  </a:lnTo>
                  <a:lnTo>
                    <a:pt x="2793713" y="946216"/>
                  </a:lnTo>
                  <a:lnTo>
                    <a:pt x="2805551" y="941321"/>
                  </a:lnTo>
                  <a:lnTo>
                    <a:pt x="2817389" y="935848"/>
                  </a:lnTo>
                  <a:lnTo>
                    <a:pt x="2829227" y="929775"/>
                  </a:lnTo>
                  <a:lnTo>
                    <a:pt x="2841065" y="923088"/>
                  </a:lnTo>
                  <a:lnTo>
                    <a:pt x="2852902" y="915791"/>
                  </a:lnTo>
                  <a:lnTo>
                    <a:pt x="2864740" y="907904"/>
                  </a:lnTo>
                  <a:lnTo>
                    <a:pt x="2876578" y="899468"/>
                  </a:lnTo>
                  <a:lnTo>
                    <a:pt x="2888416" y="890544"/>
                  </a:lnTo>
                  <a:lnTo>
                    <a:pt x="2900253" y="881215"/>
                  </a:lnTo>
                  <a:lnTo>
                    <a:pt x="2912091" y="871580"/>
                  </a:lnTo>
                  <a:lnTo>
                    <a:pt x="2923929" y="861757"/>
                  </a:lnTo>
                  <a:lnTo>
                    <a:pt x="2935767" y="851870"/>
                  </a:lnTo>
                  <a:lnTo>
                    <a:pt x="2947604" y="842046"/>
                  </a:lnTo>
                  <a:lnTo>
                    <a:pt x="2959442" y="832412"/>
                  </a:lnTo>
                  <a:lnTo>
                    <a:pt x="2971280" y="823083"/>
                  </a:lnTo>
                  <a:lnTo>
                    <a:pt x="2983118" y="814159"/>
                  </a:lnTo>
                  <a:lnTo>
                    <a:pt x="2994956" y="805723"/>
                  </a:lnTo>
                  <a:lnTo>
                    <a:pt x="3006793" y="797836"/>
                  </a:lnTo>
                  <a:lnTo>
                    <a:pt x="3018631" y="790539"/>
                  </a:lnTo>
                  <a:lnTo>
                    <a:pt x="3030469" y="783852"/>
                  </a:lnTo>
                  <a:lnTo>
                    <a:pt x="3042307" y="777778"/>
                  </a:lnTo>
                  <a:lnTo>
                    <a:pt x="3054144" y="772306"/>
                  </a:lnTo>
                  <a:lnTo>
                    <a:pt x="3065982" y="767410"/>
                  </a:lnTo>
                  <a:lnTo>
                    <a:pt x="3077820" y="763059"/>
                  </a:lnTo>
                  <a:lnTo>
                    <a:pt x="3089658" y="759215"/>
                  </a:lnTo>
                  <a:lnTo>
                    <a:pt x="3101496" y="755834"/>
                  </a:lnTo>
                  <a:lnTo>
                    <a:pt x="3113333" y="752875"/>
                  </a:lnTo>
                  <a:lnTo>
                    <a:pt x="3125171" y="750296"/>
                  </a:lnTo>
                  <a:lnTo>
                    <a:pt x="3137009" y="748054"/>
                  </a:lnTo>
                  <a:lnTo>
                    <a:pt x="3148847" y="746112"/>
                  </a:lnTo>
                  <a:lnTo>
                    <a:pt x="3160684" y="744434"/>
                  </a:lnTo>
                  <a:lnTo>
                    <a:pt x="3172522" y="742988"/>
                  </a:lnTo>
                  <a:lnTo>
                    <a:pt x="3184360" y="741743"/>
                  </a:lnTo>
                  <a:lnTo>
                    <a:pt x="3196198" y="740674"/>
                  </a:lnTo>
                  <a:lnTo>
                    <a:pt x="3208035" y="739756"/>
                  </a:lnTo>
                  <a:lnTo>
                    <a:pt x="3219873" y="738970"/>
                  </a:lnTo>
                  <a:lnTo>
                    <a:pt x="3231711" y="738297"/>
                  </a:lnTo>
                  <a:lnTo>
                    <a:pt x="3243549" y="737722"/>
                  </a:lnTo>
                  <a:lnTo>
                    <a:pt x="3255387" y="737230"/>
                  </a:lnTo>
                  <a:lnTo>
                    <a:pt x="3267224" y="736810"/>
                  </a:lnTo>
                  <a:lnTo>
                    <a:pt x="3279062" y="736452"/>
                  </a:lnTo>
                  <a:lnTo>
                    <a:pt x="3290900" y="736146"/>
                  </a:lnTo>
                  <a:lnTo>
                    <a:pt x="3302738" y="735885"/>
                  </a:lnTo>
                  <a:lnTo>
                    <a:pt x="3314575" y="735663"/>
                  </a:lnTo>
                  <a:lnTo>
                    <a:pt x="3326413" y="735473"/>
                  </a:lnTo>
                  <a:lnTo>
                    <a:pt x="3338251" y="735312"/>
                  </a:lnTo>
                  <a:lnTo>
                    <a:pt x="3350089" y="735175"/>
                  </a:lnTo>
                  <a:lnTo>
                    <a:pt x="3361926" y="735057"/>
                  </a:lnTo>
                  <a:lnTo>
                    <a:pt x="3373764" y="734958"/>
                  </a:lnTo>
                  <a:lnTo>
                    <a:pt x="3385602" y="734873"/>
                  </a:lnTo>
                  <a:lnTo>
                    <a:pt x="3397440" y="734801"/>
                  </a:lnTo>
                  <a:lnTo>
                    <a:pt x="3409278" y="734739"/>
                  </a:lnTo>
                  <a:lnTo>
                    <a:pt x="3421115" y="734687"/>
                  </a:lnTo>
                  <a:lnTo>
                    <a:pt x="3432953" y="734642"/>
                  </a:lnTo>
                  <a:lnTo>
                    <a:pt x="3444791" y="734604"/>
                  </a:lnTo>
                  <a:lnTo>
                    <a:pt x="3456629" y="734572"/>
                  </a:lnTo>
                  <a:lnTo>
                    <a:pt x="3468466" y="734545"/>
                  </a:lnTo>
                  <a:lnTo>
                    <a:pt x="3480304" y="734521"/>
                  </a:lnTo>
                  <a:lnTo>
                    <a:pt x="3492142" y="734501"/>
                  </a:lnTo>
                  <a:lnTo>
                    <a:pt x="3503980" y="734484"/>
                  </a:lnTo>
                  <a:lnTo>
                    <a:pt x="3515818" y="734470"/>
                  </a:lnTo>
                  <a:lnTo>
                    <a:pt x="3515818" y="734224"/>
                  </a:lnTo>
                  <a:lnTo>
                    <a:pt x="3527655" y="734195"/>
                  </a:lnTo>
                  <a:lnTo>
                    <a:pt x="3539493" y="734161"/>
                  </a:lnTo>
                  <a:lnTo>
                    <a:pt x="3551331" y="734121"/>
                  </a:lnTo>
                  <a:lnTo>
                    <a:pt x="3563169" y="734074"/>
                  </a:lnTo>
                  <a:lnTo>
                    <a:pt x="3575006" y="734020"/>
                  </a:lnTo>
                  <a:lnTo>
                    <a:pt x="3586844" y="733955"/>
                  </a:lnTo>
                  <a:lnTo>
                    <a:pt x="3598682" y="733879"/>
                  </a:lnTo>
                  <a:lnTo>
                    <a:pt x="3610520" y="733790"/>
                  </a:lnTo>
                  <a:lnTo>
                    <a:pt x="3622357" y="733685"/>
                  </a:lnTo>
                  <a:lnTo>
                    <a:pt x="3634195" y="733562"/>
                  </a:lnTo>
                  <a:lnTo>
                    <a:pt x="3646033" y="733418"/>
                  </a:lnTo>
                  <a:lnTo>
                    <a:pt x="3657871" y="733248"/>
                  </a:lnTo>
                  <a:lnTo>
                    <a:pt x="3669709" y="733049"/>
                  </a:lnTo>
                  <a:lnTo>
                    <a:pt x="3681546" y="732815"/>
                  </a:lnTo>
                  <a:lnTo>
                    <a:pt x="3693384" y="732540"/>
                  </a:lnTo>
                  <a:lnTo>
                    <a:pt x="3705222" y="732217"/>
                  </a:lnTo>
                  <a:lnTo>
                    <a:pt x="3717060" y="731838"/>
                  </a:lnTo>
                  <a:lnTo>
                    <a:pt x="3728897" y="731393"/>
                  </a:lnTo>
                  <a:lnTo>
                    <a:pt x="3740735" y="730872"/>
                  </a:lnTo>
                  <a:lnTo>
                    <a:pt x="3752573" y="730260"/>
                  </a:lnTo>
                  <a:lnTo>
                    <a:pt x="3764411" y="729544"/>
                  </a:lnTo>
                  <a:lnTo>
                    <a:pt x="3776248" y="728704"/>
                  </a:lnTo>
                  <a:lnTo>
                    <a:pt x="3788086" y="727720"/>
                  </a:lnTo>
                  <a:lnTo>
                    <a:pt x="3799924" y="726569"/>
                  </a:lnTo>
                  <a:lnTo>
                    <a:pt x="3811762" y="725224"/>
                  </a:lnTo>
                  <a:lnTo>
                    <a:pt x="3823600" y="723651"/>
                  </a:lnTo>
                  <a:lnTo>
                    <a:pt x="3835437" y="721816"/>
                  </a:lnTo>
                  <a:lnTo>
                    <a:pt x="3847275" y="719678"/>
                  </a:lnTo>
                  <a:lnTo>
                    <a:pt x="3859113" y="717188"/>
                  </a:lnTo>
                  <a:lnTo>
                    <a:pt x="3870951" y="714295"/>
                  </a:lnTo>
                  <a:lnTo>
                    <a:pt x="3882788" y="710939"/>
                  </a:lnTo>
                  <a:lnTo>
                    <a:pt x="3894626" y="707055"/>
                  </a:lnTo>
                  <a:lnTo>
                    <a:pt x="3906464" y="702572"/>
                  </a:lnTo>
                  <a:lnTo>
                    <a:pt x="3918302" y="697413"/>
                  </a:lnTo>
                  <a:lnTo>
                    <a:pt x="3930139" y="691495"/>
                  </a:lnTo>
                  <a:lnTo>
                    <a:pt x="3941977" y="684734"/>
                  </a:lnTo>
                  <a:lnTo>
                    <a:pt x="3953815" y="677045"/>
                  </a:lnTo>
                  <a:lnTo>
                    <a:pt x="3965653" y="668343"/>
                  </a:lnTo>
                  <a:lnTo>
                    <a:pt x="3977491" y="658552"/>
                  </a:lnTo>
                  <a:lnTo>
                    <a:pt x="3989328" y="647607"/>
                  </a:lnTo>
                  <a:lnTo>
                    <a:pt x="4001166" y="635460"/>
                  </a:lnTo>
                  <a:lnTo>
                    <a:pt x="4013004" y="622087"/>
                  </a:lnTo>
                  <a:lnTo>
                    <a:pt x="4024842" y="607492"/>
                  </a:lnTo>
                  <a:lnTo>
                    <a:pt x="4036679" y="591719"/>
                  </a:lnTo>
                  <a:lnTo>
                    <a:pt x="4048517" y="574846"/>
                  </a:lnTo>
                  <a:lnTo>
                    <a:pt x="4060355" y="556998"/>
                  </a:lnTo>
                  <a:lnTo>
                    <a:pt x="4072193" y="538340"/>
                  </a:lnTo>
                  <a:lnTo>
                    <a:pt x="4084031" y="519071"/>
                  </a:lnTo>
                  <a:lnTo>
                    <a:pt x="4095868" y="499425"/>
                  </a:lnTo>
                  <a:lnTo>
                    <a:pt x="4107706" y="479649"/>
                  </a:lnTo>
                  <a:lnTo>
                    <a:pt x="4119544" y="460003"/>
                  </a:lnTo>
                  <a:lnTo>
                    <a:pt x="4131382" y="440734"/>
                  </a:lnTo>
                  <a:lnTo>
                    <a:pt x="4143219" y="422076"/>
                  </a:lnTo>
                  <a:lnTo>
                    <a:pt x="4155057" y="404228"/>
                  </a:lnTo>
                  <a:lnTo>
                    <a:pt x="4166895" y="387355"/>
                  </a:lnTo>
                  <a:lnTo>
                    <a:pt x="4178733" y="371582"/>
                  </a:lnTo>
                  <a:lnTo>
                    <a:pt x="4190570" y="356987"/>
                  </a:lnTo>
                  <a:lnTo>
                    <a:pt x="4202408" y="343614"/>
                  </a:lnTo>
                  <a:lnTo>
                    <a:pt x="4214246" y="331467"/>
                  </a:lnTo>
                  <a:lnTo>
                    <a:pt x="4226084" y="320522"/>
                  </a:lnTo>
                  <a:lnTo>
                    <a:pt x="4237922" y="310731"/>
                  </a:lnTo>
                  <a:lnTo>
                    <a:pt x="4249759" y="302029"/>
                  </a:lnTo>
                  <a:lnTo>
                    <a:pt x="4261597" y="294340"/>
                  </a:lnTo>
                  <a:lnTo>
                    <a:pt x="4273435" y="287579"/>
                  </a:lnTo>
                  <a:lnTo>
                    <a:pt x="4285273" y="281661"/>
                  </a:lnTo>
                  <a:lnTo>
                    <a:pt x="4297110" y="276502"/>
                  </a:lnTo>
                  <a:lnTo>
                    <a:pt x="4308948" y="272019"/>
                  </a:lnTo>
                  <a:lnTo>
                    <a:pt x="4320786" y="268135"/>
                  </a:lnTo>
                  <a:lnTo>
                    <a:pt x="4332624" y="264779"/>
                  </a:lnTo>
                  <a:lnTo>
                    <a:pt x="4344461" y="261886"/>
                  </a:lnTo>
                  <a:lnTo>
                    <a:pt x="4356299" y="259396"/>
                  </a:lnTo>
                  <a:lnTo>
                    <a:pt x="4368137" y="257258"/>
                  </a:lnTo>
                  <a:lnTo>
                    <a:pt x="4379975" y="255423"/>
                  </a:lnTo>
                  <a:lnTo>
                    <a:pt x="4391813" y="253850"/>
                  </a:lnTo>
                  <a:lnTo>
                    <a:pt x="4403650" y="252505"/>
                  </a:lnTo>
                  <a:lnTo>
                    <a:pt x="4415488" y="251354"/>
                  </a:lnTo>
                  <a:lnTo>
                    <a:pt x="4427326" y="250370"/>
                  </a:lnTo>
                  <a:lnTo>
                    <a:pt x="4439164" y="249530"/>
                  </a:lnTo>
                  <a:lnTo>
                    <a:pt x="4451001" y="248814"/>
                  </a:lnTo>
                  <a:lnTo>
                    <a:pt x="4462839" y="248202"/>
                  </a:lnTo>
                  <a:lnTo>
                    <a:pt x="4474677" y="247681"/>
                  </a:lnTo>
                  <a:lnTo>
                    <a:pt x="4486515" y="247236"/>
                  </a:lnTo>
                  <a:lnTo>
                    <a:pt x="4498352" y="246857"/>
                  </a:lnTo>
                  <a:lnTo>
                    <a:pt x="4510190" y="246534"/>
                  </a:lnTo>
                  <a:lnTo>
                    <a:pt x="4522028" y="246259"/>
                  </a:lnTo>
                  <a:lnTo>
                    <a:pt x="4533866" y="246025"/>
                  </a:lnTo>
                  <a:lnTo>
                    <a:pt x="4545704" y="245826"/>
                  </a:lnTo>
                  <a:lnTo>
                    <a:pt x="4557541" y="245656"/>
                  </a:lnTo>
                  <a:lnTo>
                    <a:pt x="4569379" y="245512"/>
                  </a:lnTo>
                  <a:lnTo>
                    <a:pt x="4581217" y="245389"/>
                  </a:lnTo>
                  <a:lnTo>
                    <a:pt x="4593055" y="245284"/>
                  </a:lnTo>
                  <a:lnTo>
                    <a:pt x="4604892" y="245195"/>
                  </a:lnTo>
                  <a:lnTo>
                    <a:pt x="4616730" y="245119"/>
                  </a:lnTo>
                  <a:lnTo>
                    <a:pt x="4628568" y="245054"/>
                  </a:lnTo>
                  <a:lnTo>
                    <a:pt x="4640406" y="245000"/>
                  </a:lnTo>
                  <a:lnTo>
                    <a:pt x="4652244" y="244953"/>
                  </a:lnTo>
                  <a:lnTo>
                    <a:pt x="4664081" y="244913"/>
                  </a:lnTo>
                  <a:lnTo>
                    <a:pt x="4675919" y="244879"/>
                  </a:lnTo>
                  <a:lnTo>
                    <a:pt x="4687757" y="244850"/>
                  </a:lnTo>
                </a:path>
              </a:pathLst>
            </a:custGeom>
            <a:ln w="40651" cap="flat">
              <a:solidFill>
                <a:srgbClr val="E8E8E8">
                  <a:alpha val="100000"/>
                </a:srgbClr>
              </a:solidFill>
              <a:prstDash val="solid"/>
              <a:round/>
            </a:ln>
          </p:spPr>
          <p:txBody>
            <a:bodyPr/>
            <a:lstStyle/>
            <a:p/>
          </p:txBody>
        </p:sp>
        <p:sp>
          <p:nvSpPr>
            <p:cNvPr id="36" name="pl36"/>
            <p:cNvSpPr/>
            <p:nvPr/>
          </p:nvSpPr>
          <p:spPr>
            <a:xfrm>
              <a:off x="2482252" y="1639621"/>
              <a:ext cx="4687757" cy="979321"/>
            </a:xfrm>
            <a:custGeom>
              <a:avLst/>
              <a:pathLst>
                <a:path w="4687757" h="979321">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246"/>
                  </a:lnTo>
                  <a:lnTo>
                    <a:pt x="1183777" y="289"/>
                  </a:lnTo>
                  <a:lnTo>
                    <a:pt x="1195614" y="340"/>
                  </a:lnTo>
                  <a:lnTo>
                    <a:pt x="1207452" y="399"/>
                  </a:lnTo>
                  <a:lnTo>
                    <a:pt x="1219290" y="470"/>
                  </a:lnTo>
                  <a:lnTo>
                    <a:pt x="1231128" y="552"/>
                  </a:lnTo>
                  <a:lnTo>
                    <a:pt x="1242965" y="649"/>
                  </a:lnTo>
                  <a:lnTo>
                    <a:pt x="1254803" y="763"/>
                  </a:lnTo>
                  <a:lnTo>
                    <a:pt x="1266641" y="896"/>
                  </a:lnTo>
                  <a:lnTo>
                    <a:pt x="1278479" y="1053"/>
                  </a:lnTo>
                  <a:lnTo>
                    <a:pt x="1290317" y="1238"/>
                  </a:lnTo>
                  <a:lnTo>
                    <a:pt x="1302154" y="1455"/>
                  </a:lnTo>
                  <a:lnTo>
                    <a:pt x="1313992" y="1709"/>
                  </a:lnTo>
                  <a:lnTo>
                    <a:pt x="1325830" y="2008"/>
                  </a:lnTo>
                  <a:lnTo>
                    <a:pt x="1337668" y="2360"/>
                  </a:lnTo>
                  <a:lnTo>
                    <a:pt x="1349505" y="2772"/>
                  </a:lnTo>
                  <a:lnTo>
                    <a:pt x="1361343" y="3256"/>
                  </a:lnTo>
                  <a:lnTo>
                    <a:pt x="1373181" y="3824"/>
                  </a:lnTo>
                  <a:lnTo>
                    <a:pt x="1385019" y="4491"/>
                  </a:lnTo>
                  <a:lnTo>
                    <a:pt x="1396856" y="5273"/>
                  </a:lnTo>
                  <a:lnTo>
                    <a:pt x="1408694" y="6191"/>
                  </a:lnTo>
                  <a:lnTo>
                    <a:pt x="1420532" y="7266"/>
                  </a:lnTo>
                  <a:lnTo>
                    <a:pt x="1432370" y="8526"/>
                  </a:lnTo>
                  <a:lnTo>
                    <a:pt x="1444208" y="10001"/>
                  </a:lnTo>
                  <a:lnTo>
                    <a:pt x="1456045" y="11727"/>
                  </a:lnTo>
                  <a:lnTo>
                    <a:pt x="1467883" y="13746"/>
                  </a:lnTo>
                  <a:lnTo>
                    <a:pt x="1479721" y="16104"/>
                  </a:lnTo>
                  <a:lnTo>
                    <a:pt x="1491559" y="18857"/>
                  </a:lnTo>
                  <a:lnTo>
                    <a:pt x="1503396" y="22065"/>
                  </a:lnTo>
                  <a:lnTo>
                    <a:pt x="1515234" y="25800"/>
                  </a:lnTo>
                  <a:lnTo>
                    <a:pt x="1527072" y="30139"/>
                  </a:lnTo>
                  <a:lnTo>
                    <a:pt x="1538910" y="35173"/>
                  </a:lnTo>
                  <a:lnTo>
                    <a:pt x="1550748" y="40998"/>
                  </a:lnTo>
                  <a:lnTo>
                    <a:pt x="1562585" y="47723"/>
                  </a:lnTo>
                  <a:lnTo>
                    <a:pt x="1574423" y="55462"/>
                  </a:lnTo>
                  <a:lnTo>
                    <a:pt x="1586261" y="64338"/>
                  </a:lnTo>
                  <a:lnTo>
                    <a:pt x="1598099" y="74480"/>
                  </a:lnTo>
                  <a:lnTo>
                    <a:pt x="1609936" y="86014"/>
                  </a:lnTo>
                  <a:lnTo>
                    <a:pt x="1621774" y="99067"/>
                  </a:lnTo>
                  <a:lnTo>
                    <a:pt x="1633612" y="113753"/>
                  </a:lnTo>
                  <a:lnTo>
                    <a:pt x="1645450" y="130171"/>
                  </a:lnTo>
                  <a:lnTo>
                    <a:pt x="1657287" y="148391"/>
                  </a:lnTo>
                  <a:lnTo>
                    <a:pt x="1669125" y="168451"/>
                  </a:lnTo>
                  <a:lnTo>
                    <a:pt x="1680963" y="190343"/>
                  </a:lnTo>
                  <a:lnTo>
                    <a:pt x="1692801" y="214003"/>
                  </a:lnTo>
                  <a:lnTo>
                    <a:pt x="1704639" y="239312"/>
                  </a:lnTo>
                  <a:lnTo>
                    <a:pt x="1716476" y="266084"/>
                  </a:lnTo>
                  <a:lnTo>
                    <a:pt x="1728314" y="294072"/>
                  </a:lnTo>
                  <a:lnTo>
                    <a:pt x="1740152" y="322974"/>
                  </a:lnTo>
                  <a:lnTo>
                    <a:pt x="1751990" y="352444"/>
                  </a:lnTo>
                  <a:lnTo>
                    <a:pt x="1763827" y="382107"/>
                  </a:lnTo>
                  <a:lnTo>
                    <a:pt x="1775665" y="411577"/>
                  </a:lnTo>
                  <a:lnTo>
                    <a:pt x="1787503" y="440480"/>
                  </a:lnTo>
                  <a:lnTo>
                    <a:pt x="1799341" y="468468"/>
                  </a:lnTo>
                  <a:lnTo>
                    <a:pt x="1811178" y="495240"/>
                  </a:lnTo>
                  <a:lnTo>
                    <a:pt x="1823016" y="520548"/>
                  </a:lnTo>
                  <a:lnTo>
                    <a:pt x="1834854" y="544209"/>
                  </a:lnTo>
                  <a:lnTo>
                    <a:pt x="1846692" y="566100"/>
                  </a:lnTo>
                  <a:lnTo>
                    <a:pt x="1858530" y="586160"/>
                  </a:lnTo>
                  <a:lnTo>
                    <a:pt x="1870367" y="604381"/>
                  </a:lnTo>
                  <a:lnTo>
                    <a:pt x="1882205" y="620798"/>
                  </a:lnTo>
                  <a:lnTo>
                    <a:pt x="1894043" y="635484"/>
                  </a:lnTo>
                  <a:lnTo>
                    <a:pt x="1905881" y="648537"/>
                  </a:lnTo>
                  <a:lnTo>
                    <a:pt x="1917718" y="660072"/>
                  </a:lnTo>
                  <a:lnTo>
                    <a:pt x="1929556" y="670213"/>
                  </a:lnTo>
                  <a:lnTo>
                    <a:pt x="1941394" y="679090"/>
                  </a:lnTo>
                  <a:lnTo>
                    <a:pt x="1953232" y="686829"/>
                  </a:lnTo>
                  <a:lnTo>
                    <a:pt x="1965069" y="693553"/>
                  </a:lnTo>
                  <a:lnTo>
                    <a:pt x="1976907" y="699379"/>
                  </a:lnTo>
                  <a:lnTo>
                    <a:pt x="1988745" y="704412"/>
                  </a:lnTo>
                  <a:lnTo>
                    <a:pt x="2000583" y="708752"/>
                  </a:lnTo>
                  <a:lnTo>
                    <a:pt x="2012421" y="712487"/>
                  </a:lnTo>
                  <a:lnTo>
                    <a:pt x="2024258" y="715695"/>
                  </a:lnTo>
                  <a:lnTo>
                    <a:pt x="2036096" y="718447"/>
                  </a:lnTo>
                  <a:lnTo>
                    <a:pt x="2047934" y="720806"/>
                  </a:lnTo>
                  <a:lnTo>
                    <a:pt x="2059772" y="722824"/>
                  </a:lnTo>
                  <a:lnTo>
                    <a:pt x="2071609" y="724551"/>
                  </a:lnTo>
                  <a:lnTo>
                    <a:pt x="2083447" y="726026"/>
                  </a:lnTo>
                  <a:lnTo>
                    <a:pt x="2095285" y="727286"/>
                  </a:lnTo>
                  <a:lnTo>
                    <a:pt x="2107123" y="728361"/>
                  </a:lnTo>
                  <a:lnTo>
                    <a:pt x="2118961" y="729278"/>
                  </a:lnTo>
                  <a:lnTo>
                    <a:pt x="2130798" y="730060"/>
                  </a:lnTo>
                  <a:lnTo>
                    <a:pt x="2142636" y="730727"/>
                  </a:lnTo>
                  <a:lnTo>
                    <a:pt x="2154474" y="731296"/>
                  </a:lnTo>
                  <a:lnTo>
                    <a:pt x="2166312" y="731780"/>
                  </a:lnTo>
                  <a:lnTo>
                    <a:pt x="2178149" y="732192"/>
                  </a:lnTo>
                  <a:lnTo>
                    <a:pt x="2189987" y="732543"/>
                  </a:lnTo>
                  <a:lnTo>
                    <a:pt x="2201825" y="732842"/>
                  </a:lnTo>
                  <a:lnTo>
                    <a:pt x="2213663" y="733097"/>
                  </a:lnTo>
                  <a:lnTo>
                    <a:pt x="2225500" y="733314"/>
                  </a:lnTo>
                  <a:lnTo>
                    <a:pt x="2237338" y="733498"/>
                  </a:lnTo>
                  <a:lnTo>
                    <a:pt x="2249176" y="733655"/>
                  </a:lnTo>
                  <a:lnTo>
                    <a:pt x="2261014" y="733789"/>
                  </a:lnTo>
                  <a:lnTo>
                    <a:pt x="2272852" y="733903"/>
                  </a:lnTo>
                  <a:lnTo>
                    <a:pt x="2284689" y="734000"/>
                  </a:lnTo>
                  <a:lnTo>
                    <a:pt x="2296527" y="734082"/>
                  </a:lnTo>
                  <a:lnTo>
                    <a:pt x="2308365" y="734152"/>
                  </a:lnTo>
                  <a:lnTo>
                    <a:pt x="2320203" y="734212"/>
                  </a:lnTo>
                  <a:lnTo>
                    <a:pt x="2332040" y="734263"/>
                  </a:lnTo>
                  <a:lnTo>
                    <a:pt x="2343878" y="734306"/>
                  </a:lnTo>
                  <a:lnTo>
                    <a:pt x="2343878" y="734552"/>
                  </a:lnTo>
                  <a:lnTo>
                    <a:pt x="2355716" y="734552"/>
                  </a:lnTo>
                  <a:lnTo>
                    <a:pt x="2367554" y="734552"/>
                  </a:lnTo>
                  <a:lnTo>
                    <a:pt x="2379391" y="734552"/>
                  </a:lnTo>
                  <a:lnTo>
                    <a:pt x="2391229" y="734552"/>
                  </a:lnTo>
                  <a:lnTo>
                    <a:pt x="2403067" y="734552"/>
                  </a:lnTo>
                  <a:lnTo>
                    <a:pt x="2414905" y="734552"/>
                  </a:lnTo>
                  <a:lnTo>
                    <a:pt x="2426743" y="734552"/>
                  </a:lnTo>
                  <a:lnTo>
                    <a:pt x="2438580" y="734552"/>
                  </a:lnTo>
                  <a:lnTo>
                    <a:pt x="2450418" y="734552"/>
                  </a:lnTo>
                  <a:lnTo>
                    <a:pt x="2462256" y="734552"/>
                  </a:lnTo>
                  <a:lnTo>
                    <a:pt x="2474094" y="734552"/>
                  </a:lnTo>
                  <a:lnTo>
                    <a:pt x="2485931" y="734552"/>
                  </a:lnTo>
                  <a:lnTo>
                    <a:pt x="2497769" y="734552"/>
                  </a:lnTo>
                  <a:lnTo>
                    <a:pt x="2509607" y="734552"/>
                  </a:lnTo>
                  <a:lnTo>
                    <a:pt x="2521445" y="734552"/>
                  </a:lnTo>
                  <a:lnTo>
                    <a:pt x="2533283" y="734552"/>
                  </a:lnTo>
                  <a:lnTo>
                    <a:pt x="2545120" y="734552"/>
                  </a:lnTo>
                  <a:lnTo>
                    <a:pt x="2556958" y="734552"/>
                  </a:lnTo>
                  <a:lnTo>
                    <a:pt x="2568796" y="734552"/>
                  </a:lnTo>
                  <a:lnTo>
                    <a:pt x="2580634" y="734552"/>
                  </a:lnTo>
                  <a:lnTo>
                    <a:pt x="2592471" y="734552"/>
                  </a:lnTo>
                  <a:lnTo>
                    <a:pt x="2604309" y="734552"/>
                  </a:lnTo>
                  <a:lnTo>
                    <a:pt x="2616147" y="734552"/>
                  </a:lnTo>
                  <a:lnTo>
                    <a:pt x="2627985" y="734552"/>
                  </a:lnTo>
                  <a:lnTo>
                    <a:pt x="2639822" y="734552"/>
                  </a:lnTo>
                  <a:lnTo>
                    <a:pt x="2651660" y="734552"/>
                  </a:lnTo>
                  <a:lnTo>
                    <a:pt x="2663498" y="734552"/>
                  </a:lnTo>
                  <a:lnTo>
                    <a:pt x="2675336" y="734552"/>
                  </a:lnTo>
                  <a:lnTo>
                    <a:pt x="2687174" y="734552"/>
                  </a:lnTo>
                  <a:lnTo>
                    <a:pt x="2699011" y="734552"/>
                  </a:lnTo>
                  <a:lnTo>
                    <a:pt x="2710849" y="734552"/>
                  </a:lnTo>
                  <a:lnTo>
                    <a:pt x="2722687" y="734552"/>
                  </a:lnTo>
                  <a:lnTo>
                    <a:pt x="2734525" y="734552"/>
                  </a:lnTo>
                  <a:lnTo>
                    <a:pt x="2746362" y="734552"/>
                  </a:lnTo>
                  <a:lnTo>
                    <a:pt x="2758200" y="734552"/>
                  </a:lnTo>
                  <a:lnTo>
                    <a:pt x="2770038" y="734552"/>
                  </a:lnTo>
                  <a:lnTo>
                    <a:pt x="2781876" y="734552"/>
                  </a:lnTo>
                  <a:lnTo>
                    <a:pt x="2793713" y="734552"/>
                  </a:lnTo>
                  <a:lnTo>
                    <a:pt x="2805551" y="734552"/>
                  </a:lnTo>
                  <a:lnTo>
                    <a:pt x="2817389" y="734552"/>
                  </a:lnTo>
                  <a:lnTo>
                    <a:pt x="2829227" y="734552"/>
                  </a:lnTo>
                  <a:lnTo>
                    <a:pt x="2841065" y="734552"/>
                  </a:lnTo>
                  <a:lnTo>
                    <a:pt x="2852902" y="734552"/>
                  </a:lnTo>
                  <a:lnTo>
                    <a:pt x="2864740" y="734552"/>
                  </a:lnTo>
                  <a:lnTo>
                    <a:pt x="2876578" y="734552"/>
                  </a:lnTo>
                  <a:lnTo>
                    <a:pt x="2888416" y="734552"/>
                  </a:lnTo>
                  <a:lnTo>
                    <a:pt x="2900253" y="734552"/>
                  </a:lnTo>
                  <a:lnTo>
                    <a:pt x="2912091" y="734552"/>
                  </a:lnTo>
                  <a:lnTo>
                    <a:pt x="2923929" y="734552"/>
                  </a:lnTo>
                  <a:lnTo>
                    <a:pt x="2935767" y="734552"/>
                  </a:lnTo>
                  <a:lnTo>
                    <a:pt x="2947604" y="734552"/>
                  </a:lnTo>
                  <a:lnTo>
                    <a:pt x="2959442" y="734552"/>
                  </a:lnTo>
                  <a:lnTo>
                    <a:pt x="2971280" y="734552"/>
                  </a:lnTo>
                  <a:lnTo>
                    <a:pt x="2983118" y="734552"/>
                  </a:lnTo>
                  <a:lnTo>
                    <a:pt x="2994956" y="734552"/>
                  </a:lnTo>
                  <a:lnTo>
                    <a:pt x="3006793" y="734552"/>
                  </a:lnTo>
                  <a:lnTo>
                    <a:pt x="3018631" y="734552"/>
                  </a:lnTo>
                  <a:lnTo>
                    <a:pt x="3030469" y="734552"/>
                  </a:lnTo>
                  <a:lnTo>
                    <a:pt x="3042307" y="734552"/>
                  </a:lnTo>
                  <a:lnTo>
                    <a:pt x="3054144" y="734552"/>
                  </a:lnTo>
                  <a:lnTo>
                    <a:pt x="3065982" y="734552"/>
                  </a:lnTo>
                  <a:lnTo>
                    <a:pt x="3077820" y="734552"/>
                  </a:lnTo>
                  <a:lnTo>
                    <a:pt x="3089658" y="734552"/>
                  </a:lnTo>
                  <a:lnTo>
                    <a:pt x="3101496" y="734552"/>
                  </a:lnTo>
                  <a:lnTo>
                    <a:pt x="3113333" y="734552"/>
                  </a:lnTo>
                  <a:lnTo>
                    <a:pt x="3125171" y="734552"/>
                  </a:lnTo>
                  <a:lnTo>
                    <a:pt x="3137009" y="734552"/>
                  </a:lnTo>
                  <a:lnTo>
                    <a:pt x="3148847" y="734552"/>
                  </a:lnTo>
                  <a:lnTo>
                    <a:pt x="3160684" y="734552"/>
                  </a:lnTo>
                  <a:lnTo>
                    <a:pt x="3172522" y="734552"/>
                  </a:lnTo>
                  <a:lnTo>
                    <a:pt x="3184360" y="734552"/>
                  </a:lnTo>
                  <a:lnTo>
                    <a:pt x="3196198" y="734552"/>
                  </a:lnTo>
                  <a:lnTo>
                    <a:pt x="3208035" y="734552"/>
                  </a:lnTo>
                  <a:lnTo>
                    <a:pt x="3219873" y="734552"/>
                  </a:lnTo>
                  <a:lnTo>
                    <a:pt x="3231711" y="734552"/>
                  </a:lnTo>
                  <a:lnTo>
                    <a:pt x="3243549" y="734552"/>
                  </a:lnTo>
                  <a:lnTo>
                    <a:pt x="3255387" y="734552"/>
                  </a:lnTo>
                  <a:lnTo>
                    <a:pt x="3267224" y="734552"/>
                  </a:lnTo>
                  <a:lnTo>
                    <a:pt x="3279062" y="734552"/>
                  </a:lnTo>
                  <a:lnTo>
                    <a:pt x="3290900" y="734552"/>
                  </a:lnTo>
                  <a:lnTo>
                    <a:pt x="3302738" y="734552"/>
                  </a:lnTo>
                  <a:lnTo>
                    <a:pt x="3314575" y="734552"/>
                  </a:lnTo>
                  <a:lnTo>
                    <a:pt x="3326413" y="734552"/>
                  </a:lnTo>
                  <a:lnTo>
                    <a:pt x="3338251" y="734552"/>
                  </a:lnTo>
                  <a:lnTo>
                    <a:pt x="3350089" y="734552"/>
                  </a:lnTo>
                  <a:lnTo>
                    <a:pt x="3361926" y="734552"/>
                  </a:lnTo>
                  <a:lnTo>
                    <a:pt x="3373764" y="734552"/>
                  </a:lnTo>
                  <a:lnTo>
                    <a:pt x="3385602" y="734552"/>
                  </a:lnTo>
                  <a:lnTo>
                    <a:pt x="3397440" y="734552"/>
                  </a:lnTo>
                  <a:lnTo>
                    <a:pt x="3409278" y="734552"/>
                  </a:lnTo>
                  <a:lnTo>
                    <a:pt x="3421115" y="734552"/>
                  </a:lnTo>
                  <a:lnTo>
                    <a:pt x="3432953" y="734552"/>
                  </a:lnTo>
                  <a:lnTo>
                    <a:pt x="3444791" y="734552"/>
                  </a:lnTo>
                  <a:lnTo>
                    <a:pt x="3456629" y="734552"/>
                  </a:lnTo>
                  <a:lnTo>
                    <a:pt x="3468466" y="734552"/>
                  </a:lnTo>
                  <a:lnTo>
                    <a:pt x="3480304" y="734552"/>
                  </a:lnTo>
                  <a:lnTo>
                    <a:pt x="3492142" y="734552"/>
                  </a:lnTo>
                  <a:lnTo>
                    <a:pt x="3503980" y="734552"/>
                  </a:lnTo>
                  <a:lnTo>
                    <a:pt x="3515818" y="734552"/>
                  </a:lnTo>
                  <a:lnTo>
                    <a:pt x="3515818" y="734634"/>
                  </a:lnTo>
                  <a:lnTo>
                    <a:pt x="3527655" y="734649"/>
                  </a:lnTo>
                  <a:lnTo>
                    <a:pt x="3539493" y="734666"/>
                  </a:lnTo>
                  <a:lnTo>
                    <a:pt x="3551331" y="734685"/>
                  </a:lnTo>
                  <a:lnTo>
                    <a:pt x="3563169" y="734709"/>
                  </a:lnTo>
                  <a:lnTo>
                    <a:pt x="3575006" y="734736"/>
                  </a:lnTo>
                  <a:lnTo>
                    <a:pt x="3586844" y="734769"/>
                  </a:lnTo>
                  <a:lnTo>
                    <a:pt x="3598682" y="734806"/>
                  </a:lnTo>
                  <a:lnTo>
                    <a:pt x="3610520" y="734851"/>
                  </a:lnTo>
                  <a:lnTo>
                    <a:pt x="3622357" y="734903"/>
                  </a:lnTo>
                  <a:lnTo>
                    <a:pt x="3634195" y="734965"/>
                  </a:lnTo>
                  <a:lnTo>
                    <a:pt x="3646033" y="735037"/>
                  </a:lnTo>
                  <a:lnTo>
                    <a:pt x="3657871" y="735122"/>
                  </a:lnTo>
                  <a:lnTo>
                    <a:pt x="3669709" y="735222"/>
                  </a:lnTo>
                  <a:lnTo>
                    <a:pt x="3681546" y="735339"/>
                  </a:lnTo>
                  <a:lnTo>
                    <a:pt x="3693384" y="735476"/>
                  </a:lnTo>
                  <a:lnTo>
                    <a:pt x="3705222" y="735638"/>
                  </a:lnTo>
                  <a:lnTo>
                    <a:pt x="3717060" y="735827"/>
                  </a:lnTo>
                  <a:lnTo>
                    <a:pt x="3728897" y="736049"/>
                  </a:lnTo>
                  <a:lnTo>
                    <a:pt x="3740735" y="736310"/>
                  </a:lnTo>
                  <a:lnTo>
                    <a:pt x="3752573" y="736616"/>
                  </a:lnTo>
                  <a:lnTo>
                    <a:pt x="3764411" y="736974"/>
                  </a:lnTo>
                  <a:lnTo>
                    <a:pt x="3776248" y="737394"/>
                  </a:lnTo>
                  <a:lnTo>
                    <a:pt x="3788086" y="737886"/>
                  </a:lnTo>
                  <a:lnTo>
                    <a:pt x="3799924" y="738461"/>
                  </a:lnTo>
                  <a:lnTo>
                    <a:pt x="3811762" y="739134"/>
                  </a:lnTo>
                  <a:lnTo>
                    <a:pt x="3823600" y="739920"/>
                  </a:lnTo>
                  <a:lnTo>
                    <a:pt x="3835437" y="740838"/>
                  </a:lnTo>
                  <a:lnTo>
                    <a:pt x="3847275" y="741907"/>
                  </a:lnTo>
                  <a:lnTo>
                    <a:pt x="3859113" y="743152"/>
                  </a:lnTo>
                  <a:lnTo>
                    <a:pt x="3870951" y="744599"/>
                  </a:lnTo>
                  <a:lnTo>
                    <a:pt x="3882788" y="746277"/>
                  </a:lnTo>
                  <a:lnTo>
                    <a:pt x="3894626" y="748218"/>
                  </a:lnTo>
                  <a:lnTo>
                    <a:pt x="3906464" y="750460"/>
                  </a:lnTo>
                  <a:lnTo>
                    <a:pt x="3918302" y="753040"/>
                  </a:lnTo>
                  <a:lnTo>
                    <a:pt x="3930139" y="755998"/>
                  </a:lnTo>
                  <a:lnTo>
                    <a:pt x="3941977" y="759379"/>
                  </a:lnTo>
                  <a:lnTo>
                    <a:pt x="3953815" y="763224"/>
                  </a:lnTo>
                  <a:lnTo>
                    <a:pt x="3965653" y="767575"/>
                  </a:lnTo>
                  <a:lnTo>
                    <a:pt x="3977491" y="772470"/>
                  </a:lnTo>
                  <a:lnTo>
                    <a:pt x="3989328" y="777943"/>
                  </a:lnTo>
                  <a:lnTo>
                    <a:pt x="4001166" y="784016"/>
                  </a:lnTo>
                  <a:lnTo>
                    <a:pt x="4013004" y="790703"/>
                  </a:lnTo>
                  <a:lnTo>
                    <a:pt x="4024842" y="798000"/>
                  </a:lnTo>
                  <a:lnTo>
                    <a:pt x="4036679" y="805887"/>
                  </a:lnTo>
                  <a:lnTo>
                    <a:pt x="4048517" y="814323"/>
                  </a:lnTo>
                  <a:lnTo>
                    <a:pt x="4060355" y="823247"/>
                  </a:lnTo>
                  <a:lnTo>
                    <a:pt x="4072193" y="832576"/>
                  </a:lnTo>
                  <a:lnTo>
                    <a:pt x="4084031" y="842210"/>
                  </a:lnTo>
                  <a:lnTo>
                    <a:pt x="4095868" y="852034"/>
                  </a:lnTo>
                  <a:lnTo>
                    <a:pt x="4107706" y="861921"/>
                  </a:lnTo>
                  <a:lnTo>
                    <a:pt x="4119544" y="871745"/>
                  </a:lnTo>
                  <a:lnTo>
                    <a:pt x="4131382" y="881379"/>
                  </a:lnTo>
                  <a:lnTo>
                    <a:pt x="4143219" y="890708"/>
                  </a:lnTo>
                  <a:lnTo>
                    <a:pt x="4155057" y="899632"/>
                  </a:lnTo>
                  <a:lnTo>
                    <a:pt x="4166895" y="908068"/>
                  </a:lnTo>
                  <a:lnTo>
                    <a:pt x="4178733" y="915955"/>
                  </a:lnTo>
                  <a:lnTo>
                    <a:pt x="4190570" y="923252"/>
                  </a:lnTo>
                  <a:lnTo>
                    <a:pt x="4202408" y="929939"/>
                  </a:lnTo>
                  <a:lnTo>
                    <a:pt x="4214246" y="936012"/>
                  </a:lnTo>
                  <a:lnTo>
                    <a:pt x="4226084" y="941485"/>
                  </a:lnTo>
                  <a:lnTo>
                    <a:pt x="4237922" y="946380"/>
                  </a:lnTo>
                  <a:lnTo>
                    <a:pt x="4249759" y="950731"/>
                  </a:lnTo>
                  <a:lnTo>
                    <a:pt x="4261597" y="954576"/>
                  </a:lnTo>
                  <a:lnTo>
                    <a:pt x="4273435" y="957957"/>
                  </a:lnTo>
                  <a:lnTo>
                    <a:pt x="4285273" y="960916"/>
                  </a:lnTo>
                  <a:lnTo>
                    <a:pt x="4297110" y="963495"/>
                  </a:lnTo>
                  <a:lnTo>
                    <a:pt x="4308948" y="965737"/>
                  </a:lnTo>
                  <a:lnTo>
                    <a:pt x="4320786" y="967678"/>
                  </a:lnTo>
                  <a:lnTo>
                    <a:pt x="4332624" y="969356"/>
                  </a:lnTo>
                  <a:lnTo>
                    <a:pt x="4344461" y="970803"/>
                  </a:lnTo>
                  <a:lnTo>
                    <a:pt x="4356299" y="972048"/>
                  </a:lnTo>
                  <a:lnTo>
                    <a:pt x="4368137" y="973117"/>
                  </a:lnTo>
                  <a:lnTo>
                    <a:pt x="4379975" y="974035"/>
                  </a:lnTo>
                  <a:lnTo>
                    <a:pt x="4391813" y="974821"/>
                  </a:lnTo>
                  <a:lnTo>
                    <a:pt x="4403650" y="975494"/>
                  </a:lnTo>
                  <a:lnTo>
                    <a:pt x="4415488" y="976069"/>
                  </a:lnTo>
                  <a:lnTo>
                    <a:pt x="4427326" y="976561"/>
                  </a:lnTo>
                  <a:lnTo>
                    <a:pt x="4439164" y="976981"/>
                  </a:lnTo>
                  <a:lnTo>
                    <a:pt x="4451001" y="977339"/>
                  </a:lnTo>
                  <a:lnTo>
                    <a:pt x="4462839" y="977645"/>
                  </a:lnTo>
                  <a:lnTo>
                    <a:pt x="4474677" y="977906"/>
                  </a:lnTo>
                  <a:lnTo>
                    <a:pt x="4486515" y="978128"/>
                  </a:lnTo>
                  <a:lnTo>
                    <a:pt x="4498352" y="978317"/>
                  </a:lnTo>
                  <a:lnTo>
                    <a:pt x="4510190" y="978479"/>
                  </a:lnTo>
                  <a:lnTo>
                    <a:pt x="4522028" y="978616"/>
                  </a:lnTo>
                  <a:lnTo>
                    <a:pt x="4533866" y="978733"/>
                  </a:lnTo>
                  <a:lnTo>
                    <a:pt x="4545704" y="978833"/>
                  </a:lnTo>
                  <a:lnTo>
                    <a:pt x="4557541" y="978918"/>
                  </a:lnTo>
                  <a:lnTo>
                    <a:pt x="4569379" y="978990"/>
                  </a:lnTo>
                  <a:lnTo>
                    <a:pt x="4581217" y="979052"/>
                  </a:lnTo>
                  <a:lnTo>
                    <a:pt x="4593055" y="979104"/>
                  </a:lnTo>
                  <a:lnTo>
                    <a:pt x="4604892" y="979149"/>
                  </a:lnTo>
                  <a:lnTo>
                    <a:pt x="4616730" y="979187"/>
                  </a:lnTo>
                  <a:lnTo>
                    <a:pt x="4628568" y="979219"/>
                  </a:lnTo>
                  <a:lnTo>
                    <a:pt x="4640406" y="979246"/>
                  </a:lnTo>
                  <a:lnTo>
                    <a:pt x="4652244" y="979270"/>
                  </a:lnTo>
                  <a:lnTo>
                    <a:pt x="4664081" y="979290"/>
                  </a:lnTo>
                  <a:lnTo>
                    <a:pt x="4675919" y="979306"/>
                  </a:lnTo>
                  <a:lnTo>
                    <a:pt x="4687757" y="979321"/>
                  </a:lnTo>
                </a:path>
              </a:pathLst>
            </a:custGeom>
            <a:ln w="40651" cap="flat">
              <a:solidFill>
                <a:srgbClr val="E8E8E8">
                  <a:alpha val="100000"/>
                </a:srgbClr>
              </a:solidFill>
              <a:prstDash val="solid"/>
              <a:round/>
            </a:ln>
          </p:spPr>
          <p:txBody>
            <a:bodyPr/>
            <a:lstStyle/>
            <a:p/>
          </p:txBody>
        </p:sp>
        <p:sp>
          <p:nvSpPr>
            <p:cNvPr id="37" name="pl37"/>
            <p:cNvSpPr/>
            <p:nvPr/>
          </p:nvSpPr>
          <p:spPr>
            <a:xfrm>
              <a:off x="2482252" y="4332980"/>
              <a:ext cx="4687757" cy="489619"/>
            </a:xfrm>
            <a:custGeom>
              <a:avLst/>
              <a:pathLst>
                <a:path w="4687757" h="489619">
                  <a:moveTo>
                    <a:pt x="0" y="489619"/>
                  </a:moveTo>
                  <a:lnTo>
                    <a:pt x="11837" y="489605"/>
                  </a:lnTo>
                  <a:lnTo>
                    <a:pt x="23675" y="489588"/>
                  </a:lnTo>
                  <a:lnTo>
                    <a:pt x="35513" y="489568"/>
                  </a:lnTo>
                  <a:lnTo>
                    <a:pt x="47351" y="489545"/>
                  </a:lnTo>
                  <a:lnTo>
                    <a:pt x="59188" y="489517"/>
                  </a:lnTo>
                  <a:lnTo>
                    <a:pt x="71026" y="489485"/>
                  </a:lnTo>
                  <a:lnTo>
                    <a:pt x="82864" y="489447"/>
                  </a:lnTo>
                  <a:lnTo>
                    <a:pt x="94702" y="489402"/>
                  </a:lnTo>
                  <a:lnTo>
                    <a:pt x="106539" y="489350"/>
                  </a:lnTo>
                  <a:lnTo>
                    <a:pt x="118377" y="489288"/>
                  </a:lnTo>
                  <a:lnTo>
                    <a:pt x="130215" y="489216"/>
                  </a:lnTo>
                  <a:lnTo>
                    <a:pt x="142053" y="489131"/>
                  </a:lnTo>
                  <a:lnTo>
                    <a:pt x="153891" y="489032"/>
                  </a:lnTo>
                  <a:lnTo>
                    <a:pt x="165728" y="488915"/>
                  </a:lnTo>
                  <a:lnTo>
                    <a:pt x="177566" y="488777"/>
                  </a:lnTo>
                  <a:lnTo>
                    <a:pt x="189404" y="488616"/>
                  </a:lnTo>
                  <a:lnTo>
                    <a:pt x="201242" y="488426"/>
                  </a:lnTo>
                  <a:lnTo>
                    <a:pt x="213079" y="488204"/>
                  </a:lnTo>
                  <a:lnTo>
                    <a:pt x="224917" y="487943"/>
                  </a:lnTo>
                  <a:lnTo>
                    <a:pt x="236755" y="487638"/>
                  </a:lnTo>
                  <a:lnTo>
                    <a:pt x="248593" y="487279"/>
                  </a:lnTo>
                  <a:lnTo>
                    <a:pt x="260430" y="486859"/>
                  </a:lnTo>
                  <a:lnTo>
                    <a:pt x="272268" y="486367"/>
                  </a:lnTo>
                  <a:lnTo>
                    <a:pt x="284106" y="485792"/>
                  </a:lnTo>
                  <a:lnTo>
                    <a:pt x="295944" y="485119"/>
                  </a:lnTo>
                  <a:lnTo>
                    <a:pt x="307782" y="484333"/>
                  </a:lnTo>
                  <a:lnTo>
                    <a:pt x="319619" y="483416"/>
                  </a:lnTo>
                  <a:lnTo>
                    <a:pt x="331457" y="482346"/>
                  </a:lnTo>
                  <a:lnTo>
                    <a:pt x="343295" y="481101"/>
                  </a:lnTo>
                  <a:lnTo>
                    <a:pt x="355133" y="479655"/>
                  </a:lnTo>
                  <a:lnTo>
                    <a:pt x="366970" y="477977"/>
                  </a:lnTo>
                  <a:lnTo>
                    <a:pt x="378808" y="476035"/>
                  </a:lnTo>
                  <a:lnTo>
                    <a:pt x="390646" y="473793"/>
                  </a:lnTo>
                  <a:lnTo>
                    <a:pt x="402484" y="471214"/>
                  </a:lnTo>
                  <a:lnTo>
                    <a:pt x="414321" y="468255"/>
                  </a:lnTo>
                  <a:lnTo>
                    <a:pt x="426159" y="464875"/>
                  </a:lnTo>
                  <a:lnTo>
                    <a:pt x="437997" y="461030"/>
                  </a:lnTo>
                  <a:lnTo>
                    <a:pt x="449835" y="456679"/>
                  </a:lnTo>
                  <a:lnTo>
                    <a:pt x="461673" y="451783"/>
                  </a:lnTo>
                  <a:lnTo>
                    <a:pt x="473510" y="446311"/>
                  </a:lnTo>
                  <a:lnTo>
                    <a:pt x="485348" y="440237"/>
                  </a:lnTo>
                  <a:lnTo>
                    <a:pt x="497186" y="433551"/>
                  </a:lnTo>
                  <a:lnTo>
                    <a:pt x="509024" y="426253"/>
                  </a:lnTo>
                  <a:lnTo>
                    <a:pt x="520861" y="418367"/>
                  </a:lnTo>
                  <a:lnTo>
                    <a:pt x="532699" y="409930"/>
                  </a:lnTo>
                  <a:lnTo>
                    <a:pt x="544537" y="401007"/>
                  </a:lnTo>
                  <a:lnTo>
                    <a:pt x="556375" y="391677"/>
                  </a:lnTo>
                  <a:lnTo>
                    <a:pt x="568213" y="382043"/>
                  </a:lnTo>
                  <a:lnTo>
                    <a:pt x="580050" y="372220"/>
                  </a:lnTo>
                  <a:lnTo>
                    <a:pt x="591888" y="362332"/>
                  </a:lnTo>
                  <a:lnTo>
                    <a:pt x="603726" y="352509"/>
                  </a:lnTo>
                  <a:lnTo>
                    <a:pt x="615564" y="342874"/>
                  </a:lnTo>
                  <a:lnTo>
                    <a:pt x="627401" y="333545"/>
                  </a:lnTo>
                  <a:lnTo>
                    <a:pt x="639239" y="324621"/>
                  </a:lnTo>
                  <a:lnTo>
                    <a:pt x="651077" y="316185"/>
                  </a:lnTo>
                  <a:lnTo>
                    <a:pt x="662915" y="308298"/>
                  </a:lnTo>
                  <a:lnTo>
                    <a:pt x="674752" y="301001"/>
                  </a:lnTo>
                  <a:lnTo>
                    <a:pt x="686590" y="294314"/>
                  </a:lnTo>
                  <a:lnTo>
                    <a:pt x="698428" y="288241"/>
                  </a:lnTo>
                  <a:lnTo>
                    <a:pt x="710266" y="282768"/>
                  </a:lnTo>
                  <a:lnTo>
                    <a:pt x="722104" y="277873"/>
                  </a:lnTo>
                  <a:lnTo>
                    <a:pt x="733941" y="273522"/>
                  </a:lnTo>
                  <a:lnTo>
                    <a:pt x="745779" y="269677"/>
                  </a:lnTo>
                  <a:lnTo>
                    <a:pt x="757617" y="266297"/>
                  </a:lnTo>
                  <a:lnTo>
                    <a:pt x="769455" y="263338"/>
                  </a:lnTo>
                  <a:lnTo>
                    <a:pt x="781292" y="260758"/>
                  </a:lnTo>
                  <a:lnTo>
                    <a:pt x="793130" y="258517"/>
                  </a:lnTo>
                  <a:lnTo>
                    <a:pt x="804968" y="256575"/>
                  </a:lnTo>
                  <a:lnTo>
                    <a:pt x="816806" y="254897"/>
                  </a:lnTo>
                  <a:lnTo>
                    <a:pt x="828643" y="253450"/>
                  </a:lnTo>
                  <a:lnTo>
                    <a:pt x="840481" y="252206"/>
                  </a:lnTo>
                  <a:lnTo>
                    <a:pt x="852319" y="251136"/>
                  </a:lnTo>
                  <a:lnTo>
                    <a:pt x="864157" y="250219"/>
                  </a:lnTo>
                  <a:lnTo>
                    <a:pt x="875995" y="249432"/>
                  </a:lnTo>
                  <a:lnTo>
                    <a:pt x="887832" y="248760"/>
                  </a:lnTo>
                  <a:lnTo>
                    <a:pt x="899670" y="248184"/>
                  </a:lnTo>
                  <a:lnTo>
                    <a:pt x="911508" y="247692"/>
                  </a:lnTo>
                  <a:lnTo>
                    <a:pt x="923346" y="247272"/>
                  </a:lnTo>
                  <a:lnTo>
                    <a:pt x="935183" y="246914"/>
                  </a:lnTo>
                  <a:lnTo>
                    <a:pt x="947021" y="246608"/>
                  </a:lnTo>
                  <a:lnTo>
                    <a:pt x="958859" y="246348"/>
                  </a:lnTo>
                  <a:lnTo>
                    <a:pt x="970697" y="246125"/>
                  </a:lnTo>
                  <a:lnTo>
                    <a:pt x="982534" y="245936"/>
                  </a:lnTo>
                  <a:lnTo>
                    <a:pt x="994372" y="245775"/>
                  </a:lnTo>
                  <a:lnTo>
                    <a:pt x="1006210" y="245637"/>
                  </a:lnTo>
                  <a:lnTo>
                    <a:pt x="1018048" y="245520"/>
                  </a:lnTo>
                  <a:lnTo>
                    <a:pt x="1029886" y="245420"/>
                  </a:lnTo>
                  <a:lnTo>
                    <a:pt x="1041723" y="245335"/>
                  </a:lnTo>
                  <a:lnTo>
                    <a:pt x="1053561" y="245263"/>
                  </a:lnTo>
                  <a:lnTo>
                    <a:pt x="1065399" y="245202"/>
                  </a:lnTo>
                  <a:lnTo>
                    <a:pt x="1077237" y="245149"/>
                  </a:lnTo>
                  <a:lnTo>
                    <a:pt x="1089074" y="245105"/>
                  </a:lnTo>
                  <a:lnTo>
                    <a:pt x="1100912" y="245067"/>
                  </a:lnTo>
                  <a:lnTo>
                    <a:pt x="1112750" y="245035"/>
                  </a:lnTo>
                  <a:lnTo>
                    <a:pt x="1124588" y="245007"/>
                  </a:lnTo>
                  <a:lnTo>
                    <a:pt x="1136426" y="244984"/>
                  </a:lnTo>
                  <a:lnTo>
                    <a:pt x="1148263" y="244964"/>
                  </a:lnTo>
                  <a:lnTo>
                    <a:pt x="1160101" y="244947"/>
                  </a:lnTo>
                  <a:lnTo>
                    <a:pt x="1171939" y="244932"/>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3843443"/>
              <a:ext cx="4687757" cy="1223925"/>
            </a:xfrm>
            <a:custGeom>
              <a:avLst/>
              <a:pathLst>
                <a:path w="4687757" h="1223925">
                  <a:moveTo>
                    <a:pt x="0" y="0"/>
                  </a:moveTo>
                  <a:lnTo>
                    <a:pt x="11837" y="28"/>
                  </a:lnTo>
                  <a:lnTo>
                    <a:pt x="23675" y="62"/>
                  </a:lnTo>
                  <a:lnTo>
                    <a:pt x="35513" y="102"/>
                  </a:lnTo>
                  <a:lnTo>
                    <a:pt x="47351" y="149"/>
                  </a:lnTo>
                  <a:lnTo>
                    <a:pt x="59188" y="204"/>
                  </a:lnTo>
                  <a:lnTo>
                    <a:pt x="71026" y="268"/>
                  </a:lnTo>
                  <a:lnTo>
                    <a:pt x="82864" y="344"/>
                  </a:lnTo>
                  <a:lnTo>
                    <a:pt x="94702" y="433"/>
                  </a:lnTo>
                  <a:lnTo>
                    <a:pt x="106539" y="538"/>
                  </a:lnTo>
                  <a:lnTo>
                    <a:pt x="118377" y="661"/>
                  </a:lnTo>
                  <a:lnTo>
                    <a:pt x="130215" y="805"/>
                  </a:lnTo>
                  <a:lnTo>
                    <a:pt x="142053" y="975"/>
                  </a:lnTo>
                  <a:lnTo>
                    <a:pt x="153891" y="1174"/>
                  </a:lnTo>
                  <a:lnTo>
                    <a:pt x="165728" y="1409"/>
                  </a:lnTo>
                  <a:lnTo>
                    <a:pt x="177566" y="1684"/>
                  </a:lnTo>
                  <a:lnTo>
                    <a:pt x="189404" y="2006"/>
                  </a:lnTo>
                  <a:lnTo>
                    <a:pt x="201242" y="2385"/>
                  </a:lnTo>
                  <a:lnTo>
                    <a:pt x="213079" y="2830"/>
                  </a:lnTo>
                  <a:lnTo>
                    <a:pt x="224917" y="3351"/>
                  </a:lnTo>
                  <a:lnTo>
                    <a:pt x="236755" y="3963"/>
                  </a:lnTo>
                  <a:lnTo>
                    <a:pt x="248593" y="4680"/>
                  </a:lnTo>
                  <a:lnTo>
                    <a:pt x="260430" y="5519"/>
                  </a:lnTo>
                  <a:lnTo>
                    <a:pt x="272268" y="6503"/>
                  </a:lnTo>
                  <a:lnTo>
                    <a:pt x="284106" y="7654"/>
                  </a:lnTo>
                  <a:lnTo>
                    <a:pt x="295944" y="9000"/>
                  </a:lnTo>
                  <a:lnTo>
                    <a:pt x="307782" y="10572"/>
                  </a:lnTo>
                  <a:lnTo>
                    <a:pt x="319619" y="12407"/>
                  </a:lnTo>
                  <a:lnTo>
                    <a:pt x="331457" y="14546"/>
                  </a:lnTo>
                  <a:lnTo>
                    <a:pt x="343295" y="17035"/>
                  </a:lnTo>
                  <a:lnTo>
                    <a:pt x="355133" y="19929"/>
                  </a:lnTo>
                  <a:lnTo>
                    <a:pt x="366970" y="23284"/>
                  </a:lnTo>
                  <a:lnTo>
                    <a:pt x="378808" y="27168"/>
                  </a:lnTo>
                  <a:lnTo>
                    <a:pt x="390646" y="31651"/>
                  </a:lnTo>
                  <a:lnTo>
                    <a:pt x="402484" y="36810"/>
                  </a:lnTo>
                  <a:lnTo>
                    <a:pt x="414321" y="42728"/>
                  </a:lnTo>
                  <a:lnTo>
                    <a:pt x="426159" y="49489"/>
                  </a:lnTo>
                  <a:lnTo>
                    <a:pt x="437997" y="57178"/>
                  </a:lnTo>
                  <a:lnTo>
                    <a:pt x="449835" y="65880"/>
                  </a:lnTo>
                  <a:lnTo>
                    <a:pt x="461673" y="75671"/>
                  </a:lnTo>
                  <a:lnTo>
                    <a:pt x="473510" y="86616"/>
                  </a:lnTo>
                  <a:lnTo>
                    <a:pt x="485348" y="98763"/>
                  </a:lnTo>
                  <a:lnTo>
                    <a:pt x="497186" y="112137"/>
                  </a:lnTo>
                  <a:lnTo>
                    <a:pt x="509024" y="126731"/>
                  </a:lnTo>
                  <a:lnTo>
                    <a:pt x="520861" y="142505"/>
                  </a:lnTo>
                  <a:lnTo>
                    <a:pt x="532699" y="159377"/>
                  </a:lnTo>
                  <a:lnTo>
                    <a:pt x="544537" y="177225"/>
                  </a:lnTo>
                  <a:lnTo>
                    <a:pt x="556375" y="195883"/>
                  </a:lnTo>
                  <a:lnTo>
                    <a:pt x="568213" y="215152"/>
                  </a:lnTo>
                  <a:lnTo>
                    <a:pt x="580050" y="234799"/>
                  </a:lnTo>
                  <a:lnTo>
                    <a:pt x="591888" y="254574"/>
                  </a:lnTo>
                  <a:lnTo>
                    <a:pt x="603726" y="274221"/>
                  </a:lnTo>
                  <a:lnTo>
                    <a:pt x="615564" y="293489"/>
                  </a:lnTo>
                  <a:lnTo>
                    <a:pt x="627401" y="312148"/>
                  </a:lnTo>
                  <a:lnTo>
                    <a:pt x="639239" y="329995"/>
                  </a:lnTo>
                  <a:lnTo>
                    <a:pt x="651077" y="346868"/>
                  </a:lnTo>
                  <a:lnTo>
                    <a:pt x="662915" y="362642"/>
                  </a:lnTo>
                  <a:lnTo>
                    <a:pt x="674752" y="377236"/>
                  </a:lnTo>
                  <a:lnTo>
                    <a:pt x="686590" y="390609"/>
                  </a:lnTo>
                  <a:lnTo>
                    <a:pt x="698428" y="402756"/>
                  </a:lnTo>
                  <a:lnTo>
                    <a:pt x="710266" y="413701"/>
                  </a:lnTo>
                  <a:lnTo>
                    <a:pt x="722104" y="423492"/>
                  </a:lnTo>
                  <a:lnTo>
                    <a:pt x="733941" y="432194"/>
                  </a:lnTo>
                  <a:lnTo>
                    <a:pt x="745779" y="439884"/>
                  </a:lnTo>
                  <a:lnTo>
                    <a:pt x="757617" y="446644"/>
                  </a:lnTo>
                  <a:lnTo>
                    <a:pt x="769455" y="452562"/>
                  </a:lnTo>
                  <a:lnTo>
                    <a:pt x="781292" y="457721"/>
                  </a:lnTo>
                  <a:lnTo>
                    <a:pt x="793130" y="462204"/>
                  </a:lnTo>
                  <a:lnTo>
                    <a:pt x="804968" y="466088"/>
                  </a:lnTo>
                  <a:lnTo>
                    <a:pt x="816806" y="469444"/>
                  </a:lnTo>
                  <a:lnTo>
                    <a:pt x="828643" y="472337"/>
                  </a:lnTo>
                  <a:lnTo>
                    <a:pt x="840481" y="474827"/>
                  </a:lnTo>
                  <a:lnTo>
                    <a:pt x="852319" y="476966"/>
                  </a:lnTo>
                  <a:lnTo>
                    <a:pt x="864157" y="478801"/>
                  </a:lnTo>
                  <a:lnTo>
                    <a:pt x="875995" y="480373"/>
                  </a:lnTo>
                  <a:lnTo>
                    <a:pt x="887832" y="481719"/>
                  </a:lnTo>
                  <a:lnTo>
                    <a:pt x="899670" y="482869"/>
                  </a:lnTo>
                  <a:lnTo>
                    <a:pt x="911508" y="483853"/>
                  </a:lnTo>
                  <a:lnTo>
                    <a:pt x="923346" y="484693"/>
                  </a:lnTo>
                  <a:lnTo>
                    <a:pt x="935183" y="485410"/>
                  </a:lnTo>
                  <a:lnTo>
                    <a:pt x="947021" y="486021"/>
                  </a:lnTo>
                  <a:lnTo>
                    <a:pt x="958859" y="486543"/>
                  </a:lnTo>
                  <a:lnTo>
                    <a:pt x="970697" y="486987"/>
                  </a:lnTo>
                  <a:lnTo>
                    <a:pt x="982534" y="487366"/>
                  </a:lnTo>
                  <a:lnTo>
                    <a:pt x="994372" y="487689"/>
                  </a:lnTo>
                  <a:lnTo>
                    <a:pt x="1006210" y="487964"/>
                  </a:lnTo>
                  <a:lnTo>
                    <a:pt x="1018048" y="488198"/>
                  </a:lnTo>
                  <a:lnTo>
                    <a:pt x="1029886" y="488397"/>
                  </a:lnTo>
                  <a:lnTo>
                    <a:pt x="1041723" y="488567"/>
                  </a:lnTo>
                  <a:lnTo>
                    <a:pt x="1053561" y="488711"/>
                  </a:lnTo>
                  <a:lnTo>
                    <a:pt x="1065399" y="488834"/>
                  </a:lnTo>
                  <a:lnTo>
                    <a:pt x="1077237" y="488939"/>
                  </a:lnTo>
                  <a:lnTo>
                    <a:pt x="1089074" y="489028"/>
                  </a:lnTo>
                  <a:lnTo>
                    <a:pt x="1100912" y="489104"/>
                  </a:lnTo>
                  <a:lnTo>
                    <a:pt x="1112750" y="489169"/>
                  </a:lnTo>
                  <a:lnTo>
                    <a:pt x="1124588" y="489224"/>
                  </a:lnTo>
                  <a:lnTo>
                    <a:pt x="1136426" y="489270"/>
                  </a:lnTo>
                  <a:lnTo>
                    <a:pt x="1148263" y="489310"/>
                  </a:lnTo>
                  <a:lnTo>
                    <a:pt x="1160101" y="489344"/>
                  </a:lnTo>
                  <a:lnTo>
                    <a:pt x="1171939" y="489373"/>
                  </a:lnTo>
                  <a:lnTo>
                    <a:pt x="1171939" y="489537"/>
                  </a:lnTo>
                  <a:lnTo>
                    <a:pt x="1183777" y="489537"/>
                  </a:lnTo>
                  <a:lnTo>
                    <a:pt x="1195614" y="489537"/>
                  </a:lnTo>
                  <a:lnTo>
                    <a:pt x="1207452" y="489537"/>
                  </a:lnTo>
                  <a:lnTo>
                    <a:pt x="1219290" y="489537"/>
                  </a:lnTo>
                  <a:lnTo>
                    <a:pt x="1231128" y="489537"/>
                  </a:lnTo>
                  <a:lnTo>
                    <a:pt x="1242965" y="489537"/>
                  </a:lnTo>
                  <a:lnTo>
                    <a:pt x="1254803" y="489537"/>
                  </a:lnTo>
                  <a:lnTo>
                    <a:pt x="1266641" y="489537"/>
                  </a:lnTo>
                  <a:lnTo>
                    <a:pt x="1278479" y="489537"/>
                  </a:lnTo>
                  <a:lnTo>
                    <a:pt x="1290317" y="489537"/>
                  </a:lnTo>
                  <a:lnTo>
                    <a:pt x="1302154" y="489537"/>
                  </a:lnTo>
                  <a:lnTo>
                    <a:pt x="1313992" y="489537"/>
                  </a:lnTo>
                  <a:lnTo>
                    <a:pt x="1325830" y="489537"/>
                  </a:lnTo>
                  <a:lnTo>
                    <a:pt x="1337668" y="489537"/>
                  </a:lnTo>
                  <a:lnTo>
                    <a:pt x="1349505" y="489537"/>
                  </a:lnTo>
                  <a:lnTo>
                    <a:pt x="1361343" y="489537"/>
                  </a:lnTo>
                  <a:lnTo>
                    <a:pt x="1373181" y="489537"/>
                  </a:lnTo>
                  <a:lnTo>
                    <a:pt x="1385019" y="489537"/>
                  </a:lnTo>
                  <a:lnTo>
                    <a:pt x="1396856" y="489537"/>
                  </a:lnTo>
                  <a:lnTo>
                    <a:pt x="1408694" y="489537"/>
                  </a:lnTo>
                  <a:lnTo>
                    <a:pt x="1420532" y="489537"/>
                  </a:lnTo>
                  <a:lnTo>
                    <a:pt x="1432370" y="489537"/>
                  </a:lnTo>
                  <a:lnTo>
                    <a:pt x="1444208" y="489537"/>
                  </a:lnTo>
                  <a:lnTo>
                    <a:pt x="1456045" y="489537"/>
                  </a:lnTo>
                  <a:lnTo>
                    <a:pt x="1467883" y="489537"/>
                  </a:lnTo>
                  <a:lnTo>
                    <a:pt x="1479721" y="489537"/>
                  </a:lnTo>
                  <a:lnTo>
                    <a:pt x="1491559" y="489537"/>
                  </a:lnTo>
                  <a:lnTo>
                    <a:pt x="1503396" y="489537"/>
                  </a:lnTo>
                  <a:lnTo>
                    <a:pt x="1515234" y="489537"/>
                  </a:lnTo>
                  <a:lnTo>
                    <a:pt x="1527072" y="489537"/>
                  </a:lnTo>
                  <a:lnTo>
                    <a:pt x="1538910" y="489537"/>
                  </a:lnTo>
                  <a:lnTo>
                    <a:pt x="1550748" y="489537"/>
                  </a:lnTo>
                  <a:lnTo>
                    <a:pt x="1562585" y="489537"/>
                  </a:lnTo>
                  <a:lnTo>
                    <a:pt x="1574423" y="489537"/>
                  </a:lnTo>
                  <a:lnTo>
                    <a:pt x="1586261" y="489537"/>
                  </a:lnTo>
                  <a:lnTo>
                    <a:pt x="1598099" y="489537"/>
                  </a:lnTo>
                  <a:lnTo>
                    <a:pt x="1609936" y="489537"/>
                  </a:lnTo>
                  <a:lnTo>
                    <a:pt x="1621774" y="489537"/>
                  </a:lnTo>
                  <a:lnTo>
                    <a:pt x="1633612" y="489537"/>
                  </a:lnTo>
                  <a:lnTo>
                    <a:pt x="1645450" y="489537"/>
                  </a:lnTo>
                  <a:lnTo>
                    <a:pt x="1657287" y="489537"/>
                  </a:lnTo>
                  <a:lnTo>
                    <a:pt x="1669125" y="489537"/>
                  </a:lnTo>
                  <a:lnTo>
                    <a:pt x="1680963" y="489537"/>
                  </a:lnTo>
                  <a:lnTo>
                    <a:pt x="1692801" y="489537"/>
                  </a:lnTo>
                  <a:lnTo>
                    <a:pt x="1704639" y="489537"/>
                  </a:lnTo>
                  <a:lnTo>
                    <a:pt x="1716476" y="489537"/>
                  </a:lnTo>
                  <a:lnTo>
                    <a:pt x="1728314" y="489537"/>
                  </a:lnTo>
                  <a:lnTo>
                    <a:pt x="1740152" y="489537"/>
                  </a:lnTo>
                  <a:lnTo>
                    <a:pt x="1751990" y="489537"/>
                  </a:lnTo>
                  <a:lnTo>
                    <a:pt x="1763827" y="489537"/>
                  </a:lnTo>
                  <a:lnTo>
                    <a:pt x="1775665" y="489537"/>
                  </a:lnTo>
                  <a:lnTo>
                    <a:pt x="1787503" y="489537"/>
                  </a:lnTo>
                  <a:lnTo>
                    <a:pt x="1799341" y="489537"/>
                  </a:lnTo>
                  <a:lnTo>
                    <a:pt x="1811178" y="489537"/>
                  </a:lnTo>
                  <a:lnTo>
                    <a:pt x="1823016" y="489537"/>
                  </a:lnTo>
                  <a:lnTo>
                    <a:pt x="1834854" y="489537"/>
                  </a:lnTo>
                  <a:lnTo>
                    <a:pt x="1846692" y="489537"/>
                  </a:lnTo>
                  <a:lnTo>
                    <a:pt x="1858530" y="489537"/>
                  </a:lnTo>
                  <a:lnTo>
                    <a:pt x="1870367" y="489537"/>
                  </a:lnTo>
                  <a:lnTo>
                    <a:pt x="1882205" y="489537"/>
                  </a:lnTo>
                  <a:lnTo>
                    <a:pt x="1894043" y="489537"/>
                  </a:lnTo>
                  <a:lnTo>
                    <a:pt x="1905881" y="489537"/>
                  </a:lnTo>
                  <a:lnTo>
                    <a:pt x="1917718" y="489537"/>
                  </a:lnTo>
                  <a:lnTo>
                    <a:pt x="1929556" y="489537"/>
                  </a:lnTo>
                  <a:lnTo>
                    <a:pt x="1941394" y="489537"/>
                  </a:lnTo>
                  <a:lnTo>
                    <a:pt x="1953232" y="489537"/>
                  </a:lnTo>
                  <a:lnTo>
                    <a:pt x="1965069" y="489537"/>
                  </a:lnTo>
                  <a:lnTo>
                    <a:pt x="1976907" y="489537"/>
                  </a:lnTo>
                  <a:lnTo>
                    <a:pt x="1988745" y="489537"/>
                  </a:lnTo>
                  <a:lnTo>
                    <a:pt x="2000583" y="489537"/>
                  </a:lnTo>
                  <a:lnTo>
                    <a:pt x="2012421" y="489537"/>
                  </a:lnTo>
                  <a:lnTo>
                    <a:pt x="2024258" y="489537"/>
                  </a:lnTo>
                  <a:lnTo>
                    <a:pt x="2036096" y="489537"/>
                  </a:lnTo>
                  <a:lnTo>
                    <a:pt x="2047934" y="489537"/>
                  </a:lnTo>
                  <a:lnTo>
                    <a:pt x="2059772" y="489537"/>
                  </a:lnTo>
                  <a:lnTo>
                    <a:pt x="2071609" y="489537"/>
                  </a:lnTo>
                  <a:lnTo>
                    <a:pt x="2083447" y="489537"/>
                  </a:lnTo>
                  <a:lnTo>
                    <a:pt x="2095285" y="489537"/>
                  </a:lnTo>
                  <a:lnTo>
                    <a:pt x="2107123" y="489537"/>
                  </a:lnTo>
                  <a:lnTo>
                    <a:pt x="2118961" y="489537"/>
                  </a:lnTo>
                  <a:lnTo>
                    <a:pt x="2130798" y="489537"/>
                  </a:lnTo>
                  <a:lnTo>
                    <a:pt x="2142636" y="489537"/>
                  </a:lnTo>
                  <a:lnTo>
                    <a:pt x="2154474" y="489537"/>
                  </a:lnTo>
                  <a:lnTo>
                    <a:pt x="2166312" y="489537"/>
                  </a:lnTo>
                  <a:lnTo>
                    <a:pt x="2178149" y="489537"/>
                  </a:lnTo>
                  <a:lnTo>
                    <a:pt x="2189987" y="489537"/>
                  </a:lnTo>
                  <a:lnTo>
                    <a:pt x="2201825" y="489537"/>
                  </a:lnTo>
                  <a:lnTo>
                    <a:pt x="2213663" y="489537"/>
                  </a:lnTo>
                  <a:lnTo>
                    <a:pt x="2225500" y="489537"/>
                  </a:lnTo>
                  <a:lnTo>
                    <a:pt x="2237338" y="489537"/>
                  </a:lnTo>
                  <a:lnTo>
                    <a:pt x="2249176" y="489537"/>
                  </a:lnTo>
                  <a:lnTo>
                    <a:pt x="2261014" y="489537"/>
                  </a:lnTo>
                  <a:lnTo>
                    <a:pt x="2272852" y="489537"/>
                  </a:lnTo>
                  <a:lnTo>
                    <a:pt x="2284689" y="489537"/>
                  </a:lnTo>
                  <a:lnTo>
                    <a:pt x="2296527" y="489537"/>
                  </a:lnTo>
                  <a:lnTo>
                    <a:pt x="2308365" y="489537"/>
                  </a:lnTo>
                  <a:lnTo>
                    <a:pt x="2320203" y="489537"/>
                  </a:lnTo>
                  <a:lnTo>
                    <a:pt x="2332040" y="489537"/>
                  </a:lnTo>
                  <a:lnTo>
                    <a:pt x="2343878" y="489537"/>
                  </a:lnTo>
                  <a:lnTo>
                    <a:pt x="2343878" y="489783"/>
                  </a:lnTo>
                  <a:lnTo>
                    <a:pt x="2355716" y="489827"/>
                  </a:lnTo>
                  <a:lnTo>
                    <a:pt x="2367554" y="489877"/>
                  </a:lnTo>
                  <a:lnTo>
                    <a:pt x="2379391" y="489937"/>
                  </a:lnTo>
                  <a:lnTo>
                    <a:pt x="2391229" y="490007"/>
                  </a:lnTo>
                  <a:lnTo>
                    <a:pt x="2403067" y="490089"/>
                  </a:lnTo>
                  <a:lnTo>
                    <a:pt x="2414905" y="490186"/>
                  </a:lnTo>
                  <a:lnTo>
                    <a:pt x="2426743" y="490300"/>
                  </a:lnTo>
                  <a:lnTo>
                    <a:pt x="2438580" y="490434"/>
                  </a:lnTo>
                  <a:lnTo>
                    <a:pt x="2450418" y="490591"/>
                  </a:lnTo>
                  <a:lnTo>
                    <a:pt x="2462256" y="490775"/>
                  </a:lnTo>
                  <a:lnTo>
                    <a:pt x="2474094" y="490992"/>
                  </a:lnTo>
                  <a:lnTo>
                    <a:pt x="2485931" y="491247"/>
                  </a:lnTo>
                  <a:lnTo>
                    <a:pt x="2497769" y="491546"/>
                  </a:lnTo>
                  <a:lnTo>
                    <a:pt x="2509607" y="491897"/>
                  </a:lnTo>
                  <a:lnTo>
                    <a:pt x="2521445" y="492309"/>
                  </a:lnTo>
                  <a:lnTo>
                    <a:pt x="2533283" y="492794"/>
                  </a:lnTo>
                  <a:lnTo>
                    <a:pt x="2545120" y="493362"/>
                  </a:lnTo>
                  <a:lnTo>
                    <a:pt x="2556958" y="494029"/>
                  </a:lnTo>
                  <a:lnTo>
                    <a:pt x="2568796" y="494811"/>
                  </a:lnTo>
                  <a:lnTo>
                    <a:pt x="2580634" y="495728"/>
                  </a:lnTo>
                  <a:lnTo>
                    <a:pt x="2592471" y="496803"/>
                  </a:lnTo>
                  <a:lnTo>
                    <a:pt x="2604309" y="498063"/>
                  </a:lnTo>
                  <a:lnTo>
                    <a:pt x="2616147" y="499538"/>
                  </a:lnTo>
                  <a:lnTo>
                    <a:pt x="2627985" y="501265"/>
                  </a:lnTo>
                  <a:lnTo>
                    <a:pt x="2639822" y="503283"/>
                  </a:lnTo>
                  <a:lnTo>
                    <a:pt x="2651660" y="505642"/>
                  </a:lnTo>
                  <a:lnTo>
                    <a:pt x="2663498" y="508394"/>
                  </a:lnTo>
                  <a:lnTo>
                    <a:pt x="2675336" y="511602"/>
                  </a:lnTo>
                  <a:lnTo>
                    <a:pt x="2687174" y="515337"/>
                  </a:lnTo>
                  <a:lnTo>
                    <a:pt x="2699011" y="519677"/>
                  </a:lnTo>
                  <a:lnTo>
                    <a:pt x="2710849" y="524711"/>
                  </a:lnTo>
                  <a:lnTo>
                    <a:pt x="2722687" y="530536"/>
                  </a:lnTo>
                  <a:lnTo>
                    <a:pt x="2734525" y="537260"/>
                  </a:lnTo>
                  <a:lnTo>
                    <a:pt x="2746362" y="544999"/>
                  </a:lnTo>
                  <a:lnTo>
                    <a:pt x="2758200" y="553876"/>
                  </a:lnTo>
                  <a:lnTo>
                    <a:pt x="2770038" y="564017"/>
                  </a:lnTo>
                  <a:lnTo>
                    <a:pt x="2781876" y="575552"/>
                  </a:lnTo>
                  <a:lnTo>
                    <a:pt x="2793713" y="588605"/>
                  </a:lnTo>
                  <a:lnTo>
                    <a:pt x="2805551" y="603291"/>
                  </a:lnTo>
                  <a:lnTo>
                    <a:pt x="2817389" y="619708"/>
                  </a:lnTo>
                  <a:lnTo>
                    <a:pt x="2829227" y="637929"/>
                  </a:lnTo>
                  <a:lnTo>
                    <a:pt x="2841065" y="657989"/>
                  </a:lnTo>
                  <a:lnTo>
                    <a:pt x="2852902" y="679880"/>
                  </a:lnTo>
                  <a:lnTo>
                    <a:pt x="2864740" y="703541"/>
                  </a:lnTo>
                  <a:lnTo>
                    <a:pt x="2876578" y="728849"/>
                  </a:lnTo>
                  <a:lnTo>
                    <a:pt x="2888416" y="755621"/>
                  </a:lnTo>
                  <a:lnTo>
                    <a:pt x="2900253" y="783609"/>
                  </a:lnTo>
                  <a:lnTo>
                    <a:pt x="2912091" y="812512"/>
                  </a:lnTo>
                  <a:lnTo>
                    <a:pt x="2923929" y="841982"/>
                  </a:lnTo>
                  <a:lnTo>
                    <a:pt x="2935767" y="871645"/>
                  </a:lnTo>
                  <a:lnTo>
                    <a:pt x="2947604" y="901115"/>
                  </a:lnTo>
                  <a:lnTo>
                    <a:pt x="2959442" y="930017"/>
                  </a:lnTo>
                  <a:lnTo>
                    <a:pt x="2971280" y="958006"/>
                  </a:lnTo>
                  <a:lnTo>
                    <a:pt x="2983118" y="984777"/>
                  </a:lnTo>
                  <a:lnTo>
                    <a:pt x="2994956" y="1010086"/>
                  </a:lnTo>
                  <a:lnTo>
                    <a:pt x="3006793" y="1033746"/>
                  </a:lnTo>
                  <a:lnTo>
                    <a:pt x="3018631" y="1055638"/>
                  </a:lnTo>
                  <a:lnTo>
                    <a:pt x="3030469" y="1075698"/>
                  </a:lnTo>
                  <a:lnTo>
                    <a:pt x="3042307" y="1093918"/>
                  </a:lnTo>
                  <a:lnTo>
                    <a:pt x="3054144" y="1110336"/>
                  </a:lnTo>
                  <a:lnTo>
                    <a:pt x="3065982" y="1125022"/>
                  </a:lnTo>
                  <a:lnTo>
                    <a:pt x="3077820" y="1138075"/>
                  </a:lnTo>
                  <a:lnTo>
                    <a:pt x="3089658" y="1149610"/>
                  </a:lnTo>
                  <a:lnTo>
                    <a:pt x="3101496" y="1159751"/>
                  </a:lnTo>
                  <a:lnTo>
                    <a:pt x="3113333" y="1168627"/>
                  </a:lnTo>
                  <a:lnTo>
                    <a:pt x="3125171" y="1176366"/>
                  </a:lnTo>
                  <a:lnTo>
                    <a:pt x="3137009" y="1183091"/>
                  </a:lnTo>
                  <a:lnTo>
                    <a:pt x="3148847" y="1188916"/>
                  </a:lnTo>
                  <a:lnTo>
                    <a:pt x="3160684" y="1193950"/>
                  </a:lnTo>
                  <a:lnTo>
                    <a:pt x="3172522" y="1198290"/>
                  </a:lnTo>
                  <a:lnTo>
                    <a:pt x="3184360" y="1202024"/>
                  </a:lnTo>
                  <a:lnTo>
                    <a:pt x="3196198" y="1205232"/>
                  </a:lnTo>
                  <a:lnTo>
                    <a:pt x="3208035" y="1207985"/>
                  </a:lnTo>
                  <a:lnTo>
                    <a:pt x="3219873" y="1210343"/>
                  </a:lnTo>
                  <a:lnTo>
                    <a:pt x="3231711" y="1212362"/>
                  </a:lnTo>
                  <a:lnTo>
                    <a:pt x="3243549" y="1214088"/>
                  </a:lnTo>
                  <a:lnTo>
                    <a:pt x="3255387" y="1215563"/>
                  </a:lnTo>
                  <a:lnTo>
                    <a:pt x="3267224" y="1216823"/>
                  </a:lnTo>
                  <a:lnTo>
                    <a:pt x="3279062" y="1217898"/>
                  </a:lnTo>
                  <a:lnTo>
                    <a:pt x="3290900" y="1218816"/>
                  </a:lnTo>
                  <a:lnTo>
                    <a:pt x="3302738" y="1219598"/>
                  </a:lnTo>
                  <a:lnTo>
                    <a:pt x="3314575" y="1220265"/>
                  </a:lnTo>
                  <a:lnTo>
                    <a:pt x="3326413" y="1220833"/>
                  </a:lnTo>
                  <a:lnTo>
                    <a:pt x="3338251" y="1221317"/>
                  </a:lnTo>
                  <a:lnTo>
                    <a:pt x="3350089" y="1221730"/>
                  </a:lnTo>
                  <a:lnTo>
                    <a:pt x="3361926" y="1222081"/>
                  </a:lnTo>
                  <a:lnTo>
                    <a:pt x="3373764" y="1222380"/>
                  </a:lnTo>
                  <a:lnTo>
                    <a:pt x="3385602" y="1222635"/>
                  </a:lnTo>
                  <a:lnTo>
                    <a:pt x="3397440" y="1222851"/>
                  </a:lnTo>
                  <a:lnTo>
                    <a:pt x="3409278" y="1223036"/>
                  </a:lnTo>
                  <a:lnTo>
                    <a:pt x="3421115" y="1223193"/>
                  </a:lnTo>
                  <a:lnTo>
                    <a:pt x="3432953" y="1223327"/>
                  </a:lnTo>
                  <a:lnTo>
                    <a:pt x="3444791" y="1223440"/>
                  </a:lnTo>
                  <a:lnTo>
                    <a:pt x="3456629" y="1223537"/>
                  </a:lnTo>
                  <a:lnTo>
                    <a:pt x="3468466" y="1223620"/>
                  </a:lnTo>
                  <a:lnTo>
                    <a:pt x="3480304" y="1223690"/>
                  </a:lnTo>
                  <a:lnTo>
                    <a:pt x="3492142" y="1223749"/>
                  </a:lnTo>
                  <a:lnTo>
                    <a:pt x="3503980" y="1223800"/>
                  </a:lnTo>
                  <a:lnTo>
                    <a:pt x="3515818" y="1223843"/>
                  </a:lnTo>
                  <a:lnTo>
                    <a:pt x="3515818" y="1223925"/>
                  </a:lnTo>
                  <a:lnTo>
                    <a:pt x="3527655" y="1223897"/>
                  </a:lnTo>
                  <a:lnTo>
                    <a:pt x="3539493" y="1223863"/>
                  </a:lnTo>
                  <a:lnTo>
                    <a:pt x="3551331" y="1223823"/>
                  </a:lnTo>
                  <a:lnTo>
                    <a:pt x="3563169" y="1223776"/>
                  </a:lnTo>
                  <a:lnTo>
                    <a:pt x="3575006" y="1223721"/>
                  </a:lnTo>
                  <a:lnTo>
                    <a:pt x="3586844" y="1223657"/>
                  </a:lnTo>
                  <a:lnTo>
                    <a:pt x="3598682" y="1223581"/>
                  </a:lnTo>
                  <a:lnTo>
                    <a:pt x="3610520" y="1223492"/>
                  </a:lnTo>
                  <a:lnTo>
                    <a:pt x="3622357" y="1223387"/>
                  </a:lnTo>
                  <a:lnTo>
                    <a:pt x="3634195" y="1223264"/>
                  </a:lnTo>
                  <a:lnTo>
                    <a:pt x="3646033" y="1223120"/>
                  </a:lnTo>
                  <a:lnTo>
                    <a:pt x="3657871" y="1222950"/>
                  </a:lnTo>
                  <a:lnTo>
                    <a:pt x="3669709" y="1222750"/>
                  </a:lnTo>
                  <a:lnTo>
                    <a:pt x="3681546" y="1222516"/>
                  </a:lnTo>
                  <a:lnTo>
                    <a:pt x="3693384" y="1222241"/>
                  </a:lnTo>
                  <a:lnTo>
                    <a:pt x="3705222" y="1221919"/>
                  </a:lnTo>
                  <a:lnTo>
                    <a:pt x="3717060" y="1221540"/>
                  </a:lnTo>
                  <a:lnTo>
                    <a:pt x="3728897" y="1221095"/>
                  </a:lnTo>
                  <a:lnTo>
                    <a:pt x="3740735" y="1220574"/>
                  </a:lnTo>
                  <a:lnTo>
                    <a:pt x="3752573" y="1219962"/>
                  </a:lnTo>
                  <a:lnTo>
                    <a:pt x="3764411" y="1219245"/>
                  </a:lnTo>
                  <a:lnTo>
                    <a:pt x="3776248" y="1218405"/>
                  </a:lnTo>
                  <a:lnTo>
                    <a:pt x="3788086" y="1217422"/>
                  </a:lnTo>
                  <a:lnTo>
                    <a:pt x="3799924" y="1216271"/>
                  </a:lnTo>
                  <a:lnTo>
                    <a:pt x="3811762" y="1214925"/>
                  </a:lnTo>
                  <a:lnTo>
                    <a:pt x="3823600" y="1213353"/>
                  </a:lnTo>
                  <a:lnTo>
                    <a:pt x="3835437" y="1211518"/>
                  </a:lnTo>
                  <a:lnTo>
                    <a:pt x="3847275" y="1209379"/>
                  </a:lnTo>
                  <a:lnTo>
                    <a:pt x="3859113" y="1206890"/>
                  </a:lnTo>
                  <a:lnTo>
                    <a:pt x="3870951" y="1203996"/>
                  </a:lnTo>
                  <a:lnTo>
                    <a:pt x="3882788" y="1200641"/>
                  </a:lnTo>
                  <a:lnTo>
                    <a:pt x="3894626" y="1196757"/>
                  </a:lnTo>
                  <a:lnTo>
                    <a:pt x="3906464" y="1192274"/>
                  </a:lnTo>
                  <a:lnTo>
                    <a:pt x="3918302" y="1187115"/>
                  </a:lnTo>
                  <a:lnTo>
                    <a:pt x="3930139" y="1181197"/>
                  </a:lnTo>
                  <a:lnTo>
                    <a:pt x="3941977" y="1174436"/>
                  </a:lnTo>
                  <a:lnTo>
                    <a:pt x="3953815" y="1166746"/>
                  </a:lnTo>
                  <a:lnTo>
                    <a:pt x="3965653" y="1158045"/>
                  </a:lnTo>
                  <a:lnTo>
                    <a:pt x="3977491" y="1148254"/>
                  </a:lnTo>
                  <a:lnTo>
                    <a:pt x="3989328" y="1137309"/>
                  </a:lnTo>
                  <a:lnTo>
                    <a:pt x="4001166" y="1125162"/>
                  </a:lnTo>
                  <a:lnTo>
                    <a:pt x="4013004" y="1111788"/>
                  </a:lnTo>
                  <a:lnTo>
                    <a:pt x="4024842" y="1097194"/>
                  </a:lnTo>
                  <a:lnTo>
                    <a:pt x="4036679" y="1081420"/>
                  </a:lnTo>
                  <a:lnTo>
                    <a:pt x="4048517" y="1064548"/>
                  </a:lnTo>
                  <a:lnTo>
                    <a:pt x="4060355" y="1046700"/>
                  </a:lnTo>
                  <a:lnTo>
                    <a:pt x="4072193" y="1028041"/>
                  </a:lnTo>
                  <a:lnTo>
                    <a:pt x="4084031" y="1008773"/>
                  </a:lnTo>
                  <a:lnTo>
                    <a:pt x="4095868" y="989126"/>
                  </a:lnTo>
                  <a:lnTo>
                    <a:pt x="4107706" y="969351"/>
                  </a:lnTo>
                  <a:lnTo>
                    <a:pt x="4119544" y="949704"/>
                  </a:lnTo>
                  <a:lnTo>
                    <a:pt x="4131382" y="930436"/>
                  </a:lnTo>
                  <a:lnTo>
                    <a:pt x="4143219" y="911777"/>
                  </a:lnTo>
                  <a:lnTo>
                    <a:pt x="4155057" y="893930"/>
                  </a:lnTo>
                  <a:lnTo>
                    <a:pt x="4166895" y="877057"/>
                  </a:lnTo>
                  <a:lnTo>
                    <a:pt x="4178733" y="861283"/>
                  </a:lnTo>
                  <a:lnTo>
                    <a:pt x="4190570" y="846689"/>
                  </a:lnTo>
                  <a:lnTo>
                    <a:pt x="4202408" y="833316"/>
                  </a:lnTo>
                  <a:lnTo>
                    <a:pt x="4214246" y="821169"/>
                  </a:lnTo>
                  <a:lnTo>
                    <a:pt x="4226084" y="810224"/>
                  </a:lnTo>
                  <a:lnTo>
                    <a:pt x="4237922" y="800433"/>
                  </a:lnTo>
                  <a:lnTo>
                    <a:pt x="4249759" y="791731"/>
                  </a:lnTo>
                  <a:lnTo>
                    <a:pt x="4261597" y="784041"/>
                  </a:lnTo>
                  <a:lnTo>
                    <a:pt x="4273435" y="777280"/>
                  </a:lnTo>
                  <a:lnTo>
                    <a:pt x="4285273" y="771363"/>
                  </a:lnTo>
                  <a:lnTo>
                    <a:pt x="4297110" y="766203"/>
                  </a:lnTo>
                  <a:lnTo>
                    <a:pt x="4308948" y="761720"/>
                  </a:lnTo>
                  <a:lnTo>
                    <a:pt x="4320786" y="757837"/>
                  </a:lnTo>
                  <a:lnTo>
                    <a:pt x="4332624" y="754481"/>
                  </a:lnTo>
                  <a:lnTo>
                    <a:pt x="4344461" y="751588"/>
                  </a:lnTo>
                  <a:lnTo>
                    <a:pt x="4356299" y="749098"/>
                  </a:lnTo>
                  <a:lnTo>
                    <a:pt x="4368137" y="746959"/>
                  </a:lnTo>
                  <a:lnTo>
                    <a:pt x="4379975" y="745124"/>
                  </a:lnTo>
                  <a:lnTo>
                    <a:pt x="4391813" y="743552"/>
                  </a:lnTo>
                  <a:lnTo>
                    <a:pt x="4403650" y="742206"/>
                  </a:lnTo>
                  <a:lnTo>
                    <a:pt x="4415488" y="741055"/>
                  </a:lnTo>
                  <a:lnTo>
                    <a:pt x="4427326" y="740072"/>
                  </a:lnTo>
                  <a:lnTo>
                    <a:pt x="4439164" y="739232"/>
                  </a:lnTo>
                  <a:lnTo>
                    <a:pt x="4451001" y="738515"/>
                  </a:lnTo>
                  <a:lnTo>
                    <a:pt x="4462839" y="737904"/>
                  </a:lnTo>
                  <a:lnTo>
                    <a:pt x="4474677" y="737382"/>
                  </a:lnTo>
                  <a:lnTo>
                    <a:pt x="4486515" y="736938"/>
                  </a:lnTo>
                  <a:lnTo>
                    <a:pt x="4498352" y="736559"/>
                  </a:lnTo>
                  <a:lnTo>
                    <a:pt x="4510190" y="736236"/>
                  </a:lnTo>
                  <a:lnTo>
                    <a:pt x="4522028" y="735961"/>
                  </a:lnTo>
                  <a:lnTo>
                    <a:pt x="4533866" y="735727"/>
                  </a:lnTo>
                  <a:lnTo>
                    <a:pt x="4545704" y="735528"/>
                  </a:lnTo>
                  <a:lnTo>
                    <a:pt x="4557541" y="735358"/>
                  </a:lnTo>
                  <a:lnTo>
                    <a:pt x="4569379" y="735213"/>
                  </a:lnTo>
                  <a:lnTo>
                    <a:pt x="4581217" y="735090"/>
                  </a:lnTo>
                  <a:lnTo>
                    <a:pt x="4593055" y="734986"/>
                  </a:lnTo>
                  <a:lnTo>
                    <a:pt x="4604892" y="734897"/>
                  </a:lnTo>
                  <a:lnTo>
                    <a:pt x="4616730" y="734821"/>
                  </a:lnTo>
                  <a:lnTo>
                    <a:pt x="4628568" y="734756"/>
                  </a:lnTo>
                  <a:lnTo>
                    <a:pt x="4640406" y="734701"/>
                  </a:lnTo>
                  <a:lnTo>
                    <a:pt x="4652244" y="734654"/>
                  </a:lnTo>
                  <a:lnTo>
                    <a:pt x="4664081" y="734615"/>
                  </a:lnTo>
                  <a:lnTo>
                    <a:pt x="4675919" y="734581"/>
                  </a:lnTo>
                  <a:lnTo>
                    <a:pt x="4687757" y="734552"/>
                  </a:lnTo>
                </a:path>
              </a:pathLst>
            </a:custGeom>
            <a:ln w="40651" cap="flat">
              <a:solidFill>
                <a:srgbClr val="E8E8E8">
                  <a:alpha val="100000"/>
                </a:srgbClr>
              </a:solidFill>
              <a:prstDash val="solid"/>
              <a:round/>
            </a:ln>
          </p:spPr>
          <p:txBody>
            <a:bodyPr/>
            <a:lstStyle/>
            <a:p/>
          </p:txBody>
        </p:sp>
        <p:sp>
          <p:nvSpPr>
            <p:cNvPr id="39" name="pl39"/>
            <p:cNvSpPr/>
            <p:nvPr/>
          </p:nvSpPr>
          <p:spPr>
            <a:xfrm>
              <a:off x="2482252" y="1884554"/>
              <a:ext cx="4687757" cy="244768"/>
            </a:xfrm>
            <a:custGeom>
              <a:avLst/>
              <a:pathLst>
                <a:path w="4687757" h="244768">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40" name="pl40"/>
            <p:cNvSpPr/>
            <p:nvPr/>
          </p:nvSpPr>
          <p:spPr>
            <a:xfrm>
              <a:off x="2482252" y="1394934"/>
              <a:ext cx="4687757" cy="979239"/>
            </a:xfrm>
            <a:custGeom>
              <a:avLst/>
              <a:pathLst>
                <a:path w="4687757" h="979239">
                  <a:moveTo>
                    <a:pt x="0" y="979239"/>
                  </a:moveTo>
                  <a:lnTo>
                    <a:pt x="11837" y="979239"/>
                  </a:lnTo>
                  <a:lnTo>
                    <a:pt x="23675" y="979239"/>
                  </a:lnTo>
                  <a:lnTo>
                    <a:pt x="35513" y="979239"/>
                  </a:lnTo>
                  <a:lnTo>
                    <a:pt x="47351" y="979239"/>
                  </a:lnTo>
                  <a:lnTo>
                    <a:pt x="59188" y="979239"/>
                  </a:lnTo>
                  <a:lnTo>
                    <a:pt x="71026" y="979239"/>
                  </a:lnTo>
                  <a:lnTo>
                    <a:pt x="82864" y="979239"/>
                  </a:lnTo>
                  <a:lnTo>
                    <a:pt x="94702" y="979239"/>
                  </a:lnTo>
                  <a:lnTo>
                    <a:pt x="106539" y="979239"/>
                  </a:lnTo>
                  <a:lnTo>
                    <a:pt x="118377" y="979239"/>
                  </a:lnTo>
                  <a:lnTo>
                    <a:pt x="130215" y="979239"/>
                  </a:lnTo>
                  <a:lnTo>
                    <a:pt x="142053" y="979239"/>
                  </a:lnTo>
                  <a:lnTo>
                    <a:pt x="153891" y="979239"/>
                  </a:lnTo>
                  <a:lnTo>
                    <a:pt x="165728" y="979239"/>
                  </a:lnTo>
                  <a:lnTo>
                    <a:pt x="177566" y="979239"/>
                  </a:lnTo>
                  <a:lnTo>
                    <a:pt x="189404" y="979239"/>
                  </a:lnTo>
                  <a:lnTo>
                    <a:pt x="201242" y="979239"/>
                  </a:lnTo>
                  <a:lnTo>
                    <a:pt x="213079" y="979239"/>
                  </a:lnTo>
                  <a:lnTo>
                    <a:pt x="224917" y="979239"/>
                  </a:lnTo>
                  <a:lnTo>
                    <a:pt x="236755" y="979239"/>
                  </a:lnTo>
                  <a:lnTo>
                    <a:pt x="248593" y="979239"/>
                  </a:lnTo>
                  <a:lnTo>
                    <a:pt x="260430" y="979239"/>
                  </a:lnTo>
                  <a:lnTo>
                    <a:pt x="272268" y="979239"/>
                  </a:lnTo>
                  <a:lnTo>
                    <a:pt x="284106" y="979239"/>
                  </a:lnTo>
                  <a:lnTo>
                    <a:pt x="295944" y="979239"/>
                  </a:lnTo>
                  <a:lnTo>
                    <a:pt x="307782" y="979239"/>
                  </a:lnTo>
                  <a:lnTo>
                    <a:pt x="319619" y="979239"/>
                  </a:lnTo>
                  <a:lnTo>
                    <a:pt x="331457" y="979239"/>
                  </a:lnTo>
                  <a:lnTo>
                    <a:pt x="343295" y="979239"/>
                  </a:lnTo>
                  <a:lnTo>
                    <a:pt x="355133" y="979239"/>
                  </a:lnTo>
                  <a:lnTo>
                    <a:pt x="366970" y="979239"/>
                  </a:lnTo>
                  <a:lnTo>
                    <a:pt x="378808" y="979239"/>
                  </a:lnTo>
                  <a:lnTo>
                    <a:pt x="390646" y="979239"/>
                  </a:lnTo>
                  <a:lnTo>
                    <a:pt x="402484" y="979239"/>
                  </a:lnTo>
                  <a:lnTo>
                    <a:pt x="414321" y="979239"/>
                  </a:lnTo>
                  <a:lnTo>
                    <a:pt x="426159" y="979239"/>
                  </a:lnTo>
                  <a:lnTo>
                    <a:pt x="437997" y="979239"/>
                  </a:lnTo>
                  <a:lnTo>
                    <a:pt x="449835" y="979239"/>
                  </a:lnTo>
                  <a:lnTo>
                    <a:pt x="461673" y="979239"/>
                  </a:lnTo>
                  <a:lnTo>
                    <a:pt x="473510" y="979239"/>
                  </a:lnTo>
                  <a:lnTo>
                    <a:pt x="485348" y="979239"/>
                  </a:lnTo>
                  <a:lnTo>
                    <a:pt x="497186" y="979239"/>
                  </a:lnTo>
                  <a:lnTo>
                    <a:pt x="509024" y="979239"/>
                  </a:lnTo>
                  <a:lnTo>
                    <a:pt x="520861" y="979239"/>
                  </a:lnTo>
                  <a:lnTo>
                    <a:pt x="532699" y="979239"/>
                  </a:lnTo>
                  <a:lnTo>
                    <a:pt x="544537" y="979239"/>
                  </a:lnTo>
                  <a:lnTo>
                    <a:pt x="556375" y="979239"/>
                  </a:lnTo>
                  <a:lnTo>
                    <a:pt x="568213" y="979239"/>
                  </a:lnTo>
                  <a:lnTo>
                    <a:pt x="580050" y="979239"/>
                  </a:lnTo>
                  <a:lnTo>
                    <a:pt x="591888" y="979239"/>
                  </a:lnTo>
                  <a:lnTo>
                    <a:pt x="603726" y="979239"/>
                  </a:lnTo>
                  <a:lnTo>
                    <a:pt x="615564" y="979239"/>
                  </a:lnTo>
                  <a:lnTo>
                    <a:pt x="627401" y="979239"/>
                  </a:lnTo>
                  <a:lnTo>
                    <a:pt x="639239" y="979239"/>
                  </a:lnTo>
                  <a:lnTo>
                    <a:pt x="651077" y="979239"/>
                  </a:lnTo>
                  <a:lnTo>
                    <a:pt x="662915" y="979239"/>
                  </a:lnTo>
                  <a:lnTo>
                    <a:pt x="674752" y="979239"/>
                  </a:lnTo>
                  <a:lnTo>
                    <a:pt x="686590" y="979239"/>
                  </a:lnTo>
                  <a:lnTo>
                    <a:pt x="698428" y="979239"/>
                  </a:lnTo>
                  <a:lnTo>
                    <a:pt x="710266" y="979239"/>
                  </a:lnTo>
                  <a:lnTo>
                    <a:pt x="722104" y="979239"/>
                  </a:lnTo>
                  <a:lnTo>
                    <a:pt x="733941" y="979239"/>
                  </a:lnTo>
                  <a:lnTo>
                    <a:pt x="745779" y="979239"/>
                  </a:lnTo>
                  <a:lnTo>
                    <a:pt x="757617" y="979239"/>
                  </a:lnTo>
                  <a:lnTo>
                    <a:pt x="769455" y="979239"/>
                  </a:lnTo>
                  <a:lnTo>
                    <a:pt x="781292" y="979239"/>
                  </a:lnTo>
                  <a:lnTo>
                    <a:pt x="793130" y="979239"/>
                  </a:lnTo>
                  <a:lnTo>
                    <a:pt x="804968" y="979239"/>
                  </a:lnTo>
                  <a:lnTo>
                    <a:pt x="816806" y="979239"/>
                  </a:lnTo>
                  <a:lnTo>
                    <a:pt x="828643" y="979239"/>
                  </a:lnTo>
                  <a:lnTo>
                    <a:pt x="840481" y="979239"/>
                  </a:lnTo>
                  <a:lnTo>
                    <a:pt x="852319" y="979239"/>
                  </a:lnTo>
                  <a:lnTo>
                    <a:pt x="864157" y="979239"/>
                  </a:lnTo>
                  <a:lnTo>
                    <a:pt x="875995" y="979239"/>
                  </a:lnTo>
                  <a:lnTo>
                    <a:pt x="887832" y="979239"/>
                  </a:lnTo>
                  <a:lnTo>
                    <a:pt x="899670" y="979239"/>
                  </a:lnTo>
                  <a:lnTo>
                    <a:pt x="911508" y="979239"/>
                  </a:lnTo>
                  <a:lnTo>
                    <a:pt x="923346" y="979239"/>
                  </a:lnTo>
                  <a:lnTo>
                    <a:pt x="935183" y="979239"/>
                  </a:lnTo>
                  <a:lnTo>
                    <a:pt x="947021" y="979239"/>
                  </a:lnTo>
                  <a:lnTo>
                    <a:pt x="958859" y="979239"/>
                  </a:lnTo>
                  <a:lnTo>
                    <a:pt x="970697" y="979239"/>
                  </a:lnTo>
                  <a:lnTo>
                    <a:pt x="982534" y="979239"/>
                  </a:lnTo>
                  <a:lnTo>
                    <a:pt x="994372" y="979239"/>
                  </a:lnTo>
                  <a:lnTo>
                    <a:pt x="1006210" y="979239"/>
                  </a:lnTo>
                  <a:lnTo>
                    <a:pt x="1018048" y="979239"/>
                  </a:lnTo>
                  <a:lnTo>
                    <a:pt x="1029886" y="979239"/>
                  </a:lnTo>
                  <a:lnTo>
                    <a:pt x="1041723" y="979239"/>
                  </a:lnTo>
                  <a:lnTo>
                    <a:pt x="1053561" y="979239"/>
                  </a:lnTo>
                  <a:lnTo>
                    <a:pt x="1065399" y="979239"/>
                  </a:lnTo>
                  <a:lnTo>
                    <a:pt x="1077237" y="979239"/>
                  </a:lnTo>
                  <a:lnTo>
                    <a:pt x="1089074" y="979239"/>
                  </a:lnTo>
                  <a:lnTo>
                    <a:pt x="1100912" y="979239"/>
                  </a:lnTo>
                  <a:lnTo>
                    <a:pt x="1112750" y="979239"/>
                  </a:lnTo>
                  <a:lnTo>
                    <a:pt x="1124588" y="979239"/>
                  </a:lnTo>
                  <a:lnTo>
                    <a:pt x="1136426" y="979239"/>
                  </a:lnTo>
                  <a:lnTo>
                    <a:pt x="1148263" y="979239"/>
                  </a:lnTo>
                  <a:lnTo>
                    <a:pt x="1160101" y="979239"/>
                  </a:lnTo>
                  <a:lnTo>
                    <a:pt x="1171939" y="979239"/>
                  </a:lnTo>
                  <a:lnTo>
                    <a:pt x="1171939" y="979075"/>
                  </a:lnTo>
                  <a:lnTo>
                    <a:pt x="1183777" y="979046"/>
                  </a:lnTo>
                  <a:lnTo>
                    <a:pt x="1195614" y="979012"/>
                  </a:lnTo>
                  <a:lnTo>
                    <a:pt x="1207452" y="978972"/>
                  </a:lnTo>
                  <a:lnTo>
                    <a:pt x="1219290" y="978925"/>
                  </a:lnTo>
                  <a:lnTo>
                    <a:pt x="1231128" y="978870"/>
                  </a:lnTo>
                  <a:lnTo>
                    <a:pt x="1242965" y="978806"/>
                  </a:lnTo>
                  <a:lnTo>
                    <a:pt x="1254803" y="978730"/>
                  </a:lnTo>
                  <a:lnTo>
                    <a:pt x="1266641" y="978641"/>
                  </a:lnTo>
                  <a:lnTo>
                    <a:pt x="1278479" y="978536"/>
                  </a:lnTo>
                  <a:lnTo>
                    <a:pt x="1290317" y="978413"/>
                  </a:lnTo>
                  <a:lnTo>
                    <a:pt x="1302154" y="978269"/>
                  </a:lnTo>
                  <a:lnTo>
                    <a:pt x="1313992" y="978099"/>
                  </a:lnTo>
                  <a:lnTo>
                    <a:pt x="1325830" y="977900"/>
                  </a:lnTo>
                  <a:lnTo>
                    <a:pt x="1337668" y="977665"/>
                  </a:lnTo>
                  <a:lnTo>
                    <a:pt x="1349505" y="977390"/>
                  </a:lnTo>
                  <a:lnTo>
                    <a:pt x="1361343" y="977068"/>
                  </a:lnTo>
                  <a:lnTo>
                    <a:pt x="1373181" y="976689"/>
                  </a:lnTo>
                  <a:lnTo>
                    <a:pt x="1385019" y="976244"/>
                  </a:lnTo>
                  <a:lnTo>
                    <a:pt x="1396856" y="975723"/>
                  </a:lnTo>
                  <a:lnTo>
                    <a:pt x="1408694" y="975111"/>
                  </a:lnTo>
                  <a:lnTo>
                    <a:pt x="1420532" y="974394"/>
                  </a:lnTo>
                  <a:lnTo>
                    <a:pt x="1432370" y="973555"/>
                  </a:lnTo>
                  <a:lnTo>
                    <a:pt x="1444208" y="972571"/>
                  </a:lnTo>
                  <a:lnTo>
                    <a:pt x="1456045" y="971420"/>
                  </a:lnTo>
                  <a:lnTo>
                    <a:pt x="1467883" y="970074"/>
                  </a:lnTo>
                  <a:lnTo>
                    <a:pt x="1479721" y="968502"/>
                  </a:lnTo>
                  <a:lnTo>
                    <a:pt x="1491559" y="966667"/>
                  </a:lnTo>
                  <a:lnTo>
                    <a:pt x="1503396" y="964528"/>
                  </a:lnTo>
                  <a:lnTo>
                    <a:pt x="1515234" y="962039"/>
                  </a:lnTo>
                  <a:lnTo>
                    <a:pt x="1527072" y="959145"/>
                  </a:lnTo>
                  <a:lnTo>
                    <a:pt x="1538910" y="955790"/>
                  </a:lnTo>
                  <a:lnTo>
                    <a:pt x="1550748" y="951906"/>
                  </a:lnTo>
                  <a:lnTo>
                    <a:pt x="1562585" y="947423"/>
                  </a:lnTo>
                  <a:lnTo>
                    <a:pt x="1574423" y="942264"/>
                  </a:lnTo>
                  <a:lnTo>
                    <a:pt x="1586261" y="936346"/>
                  </a:lnTo>
                  <a:lnTo>
                    <a:pt x="1598099" y="929585"/>
                  </a:lnTo>
                  <a:lnTo>
                    <a:pt x="1609936" y="921896"/>
                  </a:lnTo>
                  <a:lnTo>
                    <a:pt x="1621774" y="913194"/>
                  </a:lnTo>
                  <a:lnTo>
                    <a:pt x="1633612" y="903403"/>
                  </a:lnTo>
                  <a:lnTo>
                    <a:pt x="1645450" y="892458"/>
                  </a:lnTo>
                  <a:lnTo>
                    <a:pt x="1657287" y="880311"/>
                  </a:lnTo>
                  <a:lnTo>
                    <a:pt x="1669125" y="866937"/>
                  </a:lnTo>
                  <a:lnTo>
                    <a:pt x="1680963" y="852343"/>
                  </a:lnTo>
                  <a:lnTo>
                    <a:pt x="1692801" y="836569"/>
                  </a:lnTo>
                  <a:lnTo>
                    <a:pt x="1704639" y="819697"/>
                  </a:lnTo>
                  <a:lnTo>
                    <a:pt x="1716476" y="801849"/>
                  </a:lnTo>
                  <a:lnTo>
                    <a:pt x="1728314" y="783191"/>
                  </a:lnTo>
                  <a:lnTo>
                    <a:pt x="1740152" y="763922"/>
                  </a:lnTo>
                  <a:lnTo>
                    <a:pt x="1751990" y="744275"/>
                  </a:lnTo>
                  <a:lnTo>
                    <a:pt x="1763827" y="724500"/>
                  </a:lnTo>
                  <a:lnTo>
                    <a:pt x="1775665" y="704853"/>
                  </a:lnTo>
                  <a:lnTo>
                    <a:pt x="1787503" y="685585"/>
                  </a:lnTo>
                  <a:lnTo>
                    <a:pt x="1799341" y="666926"/>
                  </a:lnTo>
                  <a:lnTo>
                    <a:pt x="1811178" y="649079"/>
                  </a:lnTo>
                  <a:lnTo>
                    <a:pt x="1823016" y="632206"/>
                  </a:lnTo>
                  <a:lnTo>
                    <a:pt x="1834854" y="616432"/>
                  </a:lnTo>
                  <a:lnTo>
                    <a:pt x="1846692" y="601838"/>
                  </a:lnTo>
                  <a:lnTo>
                    <a:pt x="1858530" y="588465"/>
                  </a:lnTo>
                  <a:lnTo>
                    <a:pt x="1870367" y="576318"/>
                  </a:lnTo>
                  <a:lnTo>
                    <a:pt x="1882205" y="565373"/>
                  </a:lnTo>
                  <a:lnTo>
                    <a:pt x="1894043" y="555582"/>
                  </a:lnTo>
                  <a:lnTo>
                    <a:pt x="1905881" y="546880"/>
                  </a:lnTo>
                  <a:lnTo>
                    <a:pt x="1917718" y="539190"/>
                  </a:lnTo>
                  <a:lnTo>
                    <a:pt x="1929556" y="532430"/>
                  </a:lnTo>
                  <a:lnTo>
                    <a:pt x="1941394" y="526512"/>
                  </a:lnTo>
                  <a:lnTo>
                    <a:pt x="1953232" y="521353"/>
                  </a:lnTo>
                  <a:lnTo>
                    <a:pt x="1965069" y="516870"/>
                  </a:lnTo>
                  <a:lnTo>
                    <a:pt x="1976907" y="512986"/>
                  </a:lnTo>
                  <a:lnTo>
                    <a:pt x="1988745" y="509630"/>
                  </a:lnTo>
                  <a:lnTo>
                    <a:pt x="2000583" y="506737"/>
                  </a:lnTo>
                  <a:lnTo>
                    <a:pt x="2012421" y="504247"/>
                  </a:lnTo>
                  <a:lnTo>
                    <a:pt x="2024258" y="502108"/>
                  </a:lnTo>
                  <a:lnTo>
                    <a:pt x="2036096" y="500273"/>
                  </a:lnTo>
                  <a:lnTo>
                    <a:pt x="2047934" y="498701"/>
                  </a:lnTo>
                  <a:lnTo>
                    <a:pt x="2059772" y="497355"/>
                  </a:lnTo>
                  <a:lnTo>
                    <a:pt x="2071609" y="496205"/>
                  </a:lnTo>
                  <a:lnTo>
                    <a:pt x="2083447" y="495221"/>
                  </a:lnTo>
                  <a:lnTo>
                    <a:pt x="2095285" y="494381"/>
                  </a:lnTo>
                  <a:lnTo>
                    <a:pt x="2107123" y="493664"/>
                  </a:lnTo>
                  <a:lnTo>
                    <a:pt x="2118961" y="493053"/>
                  </a:lnTo>
                  <a:lnTo>
                    <a:pt x="2130798" y="492531"/>
                  </a:lnTo>
                  <a:lnTo>
                    <a:pt x="2142636" y="492087"/>
                  </a:lnTo>
                  <a:lnTo>
                    <a:pt x="2154474" y="491708"/>
                  </a:lnTo>
                  <a:lnTo>
                    <a:pt x="2166312" y="491385"/>
                  </a:lnTo>
                  <a:lnTo>
                    <a:pt x="2178149" y="491110"/>
                  </a:lnTo>
                  <a:lnTo>
                    <a:pt x="2189987" y="490876"/>
                  </a:lnTo>
                  <a:lnTo>
                    <a:pt x="2201825" y="490677"/>
                  </a:lnTo>
                  <a:lnTo>
                    <a:pt x="2213663" y="490507"/>
                  </a:lnTo>
                  <a:lnTo>
                    <a:pt x="2225500" y="490363"/>
                  </a:lnTo>
                  <a:lnTo>
                    <a:pt x="2237338" y="490240"/>
                  </a:lnTo>
                  <a:lnTo>
                    <a:pt x="2249176" y="490135"/>
                  </a:lnTo>
                  <a:lnTo>
                    <a:pt x="2261014" y="490046"/>
                  </a:lnTo>
                  <a:lnTo>
                    <a:pt x="2272852" y="489970"/>
                  </a:lnTo>
                  <a:lnTo>
                    <a:pt x="2284689" y="489905"/>
                  </a:lnTo>
                  <a:lnTo>
                    <a:pt x="2296527" y="489850"/>
                  </a:lnTo>
                  <a:lnTo>
                    <a:pt x="2308365" y="489804"/>
                  </a:lnTo>
                  <a:lnTo>
                    <a:pt x="2320203" y="489764"/>
                  </a:lnTo>
                  <a:lnTo>
                    <a:pt x="2332040" y="489730"/>
                  </a:lnTo>
                  <a:lnTo>
                    <a:pt x="2343878" y="489701"/>
                  </a:lnTo>
                  <a:lnTo>
                    <a:pt x="2343878" y="489537"/>
                  </a:lnTo>
                  <a:lnTo>
                    <a:pt x="2355716" y="489537"/>
                  </a:lnTo>
                  <a:lnTo>
                    <a:pt x="2367554" y="489537"/>
                  </a:lnTo>
                  <a:lnTo>
                    <a:pt x="2379391" y="489537"/>
                  </a:lnTo>
                  <a:lnTo>
                    <a:pt x="2391229" y="489537"/>
                  </a:lnTo>
                  <a:lnTo>
                    <a:pt x="2403067" y="489537"/>
                  </a:lnTo>
                  <a:lnTo>
                    <a:pt x="2414905" y="489537"/>
                  </a:lnTo>
                  <a:lnTo>
                    <a:pt x="2426743" y="489537"/>
                  </a:lnTo>
                  <a:lnTo>
                    <a:pt x="2438580" y="489537"/>
                  </a:lnTo>
                  <a:lnTo>
                    <a:pt x="2450418" y="489537"/>
                  </a:lnTo>
                  <a:lnTo>
                    <a:pt x="2462256" y="489537"/>
                  </a:lnTo>
                  <a:lnTo>
                    <a:pt x="2474094" y="489537"/>
                  </a:lnTo>
                  <a:lnTo>
                    <a:pt x="2485931" y="489537"/>
                  </a:lnTo>
                  <a:lnTo>
                    <a:pt x="2497769" y="489537"/>
                  </a:lnTo>
                  <a:lnTo>
                    <a:pt x="2509607" y="489537"/>
                  </a:lnTo>
                  <a:lnTo>
                    <a:pt x="2521445" y="489537"/>
                  </a:lnTo>
                  <a:lnTo>
                    <a:pt x="2533283" y="489537"/>
                  </a:lnTo>
                  <a:lnTo>
                    <a:pt x="2545120" y="489537"/>
                  </a:lnTo>
                  <a:lnTo>
                    <a:pt x="2556958" y="489537"/>
                  </a:lnTo>
                  <a:lnTo>
                    <a:pt x="2568796" y="489537"/>
                  </a:lnTo>
                  <a:lnTo>
                    <a:pt x="2580634" y="489537"/>
                  </a:lnTo>
                  <a:lnTo>
                    <a:pt x="2592471" y="489537"/>
                  </a:lnTo>
                  <a:lnTo>
                    <a:pt x="2604309" y="489537"/>
                  </a:lnTo>
                  <a:lnTo>
                    <a:pt x="2616147" y="489537"/>
                  </a:lnTo>
                  <a:lnTo>
                    <a:pt x="2627985" y="489537"/>
                  </a:lnTo>
                  <a:lnTo>
                    <a:pt x="2639822" y="489537"/>
                  </a:lnTo>
                  <a:lnTo>
                    <a:pt x="2651660" y="489537"/>
                  </a:lnTo>
                  <a:lnTo>
                    <a:pt x="2663498" y="489537"/>
                  </a:lnTo>
                  <a:lnTo>
                    <a:pt x="2675336" y="489537"/>
                  </a:lnTo>
                  <a:lnTo>
                    <a:pt x="2687174" y="489537"/>
                  </a:lnTo>
                  <a:lnTo>
                    <a:pt x="2699011" y="489537"/>
                  </a:lnTo>
                  <a:lnTo>
                    <a:pt x="2710849" y="489537"/>
                  </a:lnTo>
                  <a:lnTo>
                    <a:pt x="2722687" y="489537"/>
                  </a:lnTo>
                  <a:lnTo>
                    <a:pt x="2734525" y="489537"/>
                  </a:lnTo>
                  <a:lnTo>
                    <a:pt x="2746362" y="489537"/>
                  </a:lnTo>
                  <a:lnTo>
                    <a:pt x="2758200" y="489537"/>
                  </a:lnTo>
                  <a:lnTo>
                    <a:pt x="2770038" y="489537"/>
                  </a:lnTo>
                  <a:lnTo>
                    <a:pt x="2781876" y="489537"/>
                  </a:lnTo>
                  <a:lnTo>
                    <a:pt x="2793713" y="489537"/>
                  </a:lnTo>
                  <a:lnTo>
                    <a:pt x="2805551" y="489537"/>
                  </a:lnTo>
                  <a:lnTo>
                    <a:pt x="2817389" y="489537"/>
                  </a:lnTo>
                  <a:lnTo>
                    <a:pt x="2829227" y="489537"/>
                  </a:lnTo>
                  <a:lnTo>
                    <a:pt x="2841065" y="489537"/>
                  </a:lnTo>
                  <a:lnTo>
                    <a:pt x="2852902" y="489537"/>
                  </a:lnTo>
                  <a:lnTo>
                    <a:pt x="2864740" y="489537"/>
                  </a:lnTo>
                  <a:lnTo>
                    <a:pt x="2876578" y="489537"/>
                  </a:lnTo>
                  <a:lnTo>
                    <a:pt x="2888416" y="489537"/>
                  </a:lnTo>
                  <a:lnTo>
                    <a:pt x="2900253" y="489537"/>
                  </a:lnTo>
                  <a:lnTo>
                    <a:pt x="2912091" y="489537"/>
                  </a:lnTo>
                  <a:lnTo>
                    <a:pt x="2923929" y="489537"/>
                  </a:lnTo>
                  <a:lnTo>
                    <a:pt x="2935767" y="489537"/>
                  </a:lnTo>
                  <a:lnTo>
                    <a:pt x="2947604" y="489537"/>
                  </a:lnTo>
                  <a:lnTo>
                    <a:pt x="2959442" y="489537"/>
                  </a:lnTo>
                  <a:lnTo>
                    <a:pt x="2971280" y="489537"/>
                  </a:lnTo>
                  <a:lnTo>
                    <a:pt x="2983118" y="489537"/>
                  </a:lnTo>
                  <a:lnTo>
                    <a:pt x="2994956" y="489537"/>
                  </a:lnTo>
                  <a:lnTo>
                    <a:pt x="3006793" y="489537"/>
                  </a:lnTo>
                  <a:lnTo>
                    <a:pt x="3018631" y="489537"/>
                  </a:lnTo>
                  <a:lnTo>
                    <a:pt x="3030469" y="489537"/>
                  </a:lnTo>
                  <a:lnTo>
                    <a:pt x="3042307" y="489537"/>
                  </a:lnTo>
                  <a:lnTo>
                    <a:pt x="3054144" y="489537"/>
                  </a:lnTo>
                  <a:lnTo>
                    <a:pt x="3065982" y="489537"/>
                  </a:lnTo>
                  <a:lnTo>
                    <a:pt x="3077820" y="489537"/>
                  </a:lnTo>
                  <a:lnTo>
                    <a:pt x="3089658" y="489537"/>
                  </a:lnTo>
                  <a:lnTo>
                    <a:pt x="3101496" y="489537"/>
                  </a:lnTo>
                  <a:lnTo>
                    <a:pt x="3113333" y="489537"/>
                  </a:lnTo>
                  <a:lnTo>
                    <a:pt x="3125171" y="489537"/>
                  </a:lnTo>
                  <a:lnTo>
                    <a:pt x="3137009" y="489537"/>
                  </a:lnTo>
                  <a:lnTo>
                    <a:pt x="3148847" y="489537"/>
                  </a:lnTo>
                  <a:lnTo>
                    <a:pt x="3160684" y="489537"/>
                  </a:lnTo>
                  <a:lnTo>
                    <a:pt x="3172522" y="489537"/>
                  </a:lnTo>
                  <a:lnTo>
                    <a:pt x="3184360" y="489537"/>
                  </a:lnTo>
                  <a:lnTo>
                    <a:pt x="3196198" y="489537"/>
                  </a:lnTo>
                  <a:lnTo>
                    <a:pt x="3208035" y="489537"/>
                  </a:lnTo>
                  <a:lnTo>
                    <a:pt x="3219873" y="489537"/>
                  </a:lnTo>
                  <a:lnTo>
                    <a:pt x="3231711" y="489537"/>
                  </a:lnTo>
                  <a:lnTo>
                    <a:pt x="3243549" y="489537"/>
                  </a:lnTo>
                  <a:lnTo>
                    <a:pt x="3255387" y="489537"/>
                  </a:lnTo>
                  <a:lnTo>
                    <a:pt x="3267224" y="489537"/>
                  </a:lnTo>
                  <a:lnTo>
                    <a:pt x="3279062" y="489537"/>
                  </a:lnTo>
                  <a:lnTo>
                    <a:pt x="3290900" y="489537"/>
                  </a:lnTo>
                  <a:lnTo>
                    <a:pt x="3302738" y="489537"/>
                  </a:lnTo>
                  <a:lnTo>
                    <a:pt x="3314575" y="489537"/>
                  </a:lnTo>
                  <a:lnTo>
                    <a:pt x="3326413" y="489537"/>
                  </a:lnTo>
                  <a:lnTo>
                    <a:pt x="3338251" y="489537"/>
                  </a:lnTo>
                  <a:lnTo>
                    <a:pt x="3350089" y="489537"/>
                  </a:lnTo>
                  <a:lnTo>
                    <a:pt x="3361926" y="489537"/>
                  </a:lnTo>
                  <a:lnTo>
                    <a:pt x="3373764" y="489537"/>
                  </a:lnTo>
                  <a:lnTo>
                    <a:pt x="3385602" y="489537"/>
                  </a:lnTo>
                  <a:lnTo>
                    <a:pt x="3397440" y="489537"/>
                  </a:lnTo>
                  <a:lnTo>
                    <a:pt x="3409278" y="489537"/>
                  </a:lnTo>
                  <a:lnTo>
                    <a:pt x="3421115" y="489537"/>
                  </a:lnTo>
                  <a:lnTo>
                    <a:pt x="3432953" y="489537"/>
                  </a:lnTo>
                  <a:lnTo>
                    <a:pt x="3444791" y="489537"/>
                  </a:lnTo>
                  <a:lnTo>
                    <a:pt x="3456629" y="489537"/>
                  </a:lnTo>
                  <a:lnTo>
                    <a:pt x="3468466" y="489537"/>
                  </a:lnTo>
                  <a:lnTo>
                    <a:pt x="3480304" y="489537"/>
                  </a:lnTo>
                  <a:lnTo>
                    <a:pt x="3492142" y="489537"/>
                  </a:lnTo>
                  <a:lnTo>
                    <a:pt x="3503980" y="489537"/>
                  </a:lnTo>
                  <a:lnTo>
                    <a:pt x="3515818" y="489537"/>
                  </a:lnTo>
                  <a:lnTo>
                    <a:pt x="3515818" y="489373"/>
                  </a:lnTo>
                  <a:lnTo>
                    <a:pt x="3527655" y="489344"/>
                  </a:lnTo>
                  <a:lnTo>
                    <a:pt x="3539493" y="489310"/>
                  </a:lnTo>
                  <a:lnTo>
                    <a:pt x="3551331" y="489270"/>
                  </a:lnTo>
                  <a:lnTo>
                    <a:pt x="3563169" y="489224"/>
                  </a:lnTo>
                  <a:lnTo>
                    <a:pt x="3575006" y="489169"/>
                  </a:lnTo>
                  <a:lnTo>
                    <a:pt x="3586844" y="489104"/>
                  </a:lnTo>
                  <a:lnTo>
                    <a:pt x="3598682" y="489028"/>
                  </a:lnTo>
                  <a:lnTo>
                    <a:pt x="3610520" y="488939"/>
                  </a:lnTo>
                  <a:lnTo>
                    <a:pt x="3622357" y="488834"/>
                  </a:lnTo>
                  <a:lnTo>
                    <a:pt x="3634195" y="488711"/>
                  </a:lnTo>
                  <a:lnTo>
                    <a:pt x="3646033" y="488567"/>
                  </a:lnTo>
                  <a:lnTo>
                    <a:pt x="3657871" y="488397"/>
                  </a:lnTo>
                  <a:lnTo>
                    <a:pt x="3669709" y="488198"/>
                  </a:lnTo>
                  <a:lnTo>
                    <a:pt x="3681546" y="487964"/>
                  </a:lnTo>
                  <a:lnTo>
                    <a:pt x="3693384" y="487689"/>
                  </a:lnTo>
                  <a:lnTo>
                    <a:pt x="3705222" y="487366"/>
                  </a:lnTo>
                  <a:lnTo>
                    <a:pt x="3717060" y="486987"/>
                  </a:lnTo>
                  <a:lnTo>
                    <a:pt x="3728897" y="486543"/>
                  </a:lnTo>
                  <a:lnTo>
                    <a:pt x="3740735" y="486021"/>
                  </a:lnTo>
                  <a:lnTo>
                    <a:pt x="3752573" y="485410"/>
                  </a:lnTo>
                  <a:lnTo>
                    <a:pt x="3764411" y="484693"/>
                  </a:lnTo>
                  <a:lnTo>
                    <a:pt x="3776248" y="483853"/>
                  </a:lnTo>
                  <a:lnTo>
                    <a:pt x="3788086" y="482869"/>
                  </a:lnTo>
                  <a:lnTo>
                    <a:pt x="3799924" y="481719"/>
                  </a:lnTo>
                  <a:lnTo>
                    <a:pt x="3811762" y="480373"/>
                  </a:lnTo>
                  <a:lnTo>
                    <a:pt x="3823600" y="478801"/>
                  </a:lnTo>
                  <a:lnTo>
                    <a:pt x="3835437" y="476966"/>
                  </a:lnTo>
                  <a:lnTo>
                    <a:pt x="3847275" y="474827"/>
                  </a:lnTo>
                  <a:lnTo>
                    <a:pt x="3859113" y="472337"/>
                  </a:lnTo>
                  <a:lnTo>
                    <a:pt x="3870951" y="469444"/>
                  </a:lnTo>
                  <a:lnTo>
                    <a:pt x="3882788" y="466088"/>
                  </a:lnTo>
                  <a:lnTo>
                    <a:pt x="3894626" y="462204"/>
                  </a:lnTo>
                  <a:lnTo>
                    <a:pt x="3906464" y="457721"/>
                  </a:lnTo>
                  <a:lnTo>
                    <a:pt x="3918302" y="452562"/>
                  </a:lnTo>
                  <a:lnTo>
                    <a:pt x="3930139" y="446644"/>
                  </a:lnTo>
                  <a:lnTo>
                    <a:pt x="3941977" y="439884"/>
                  </a:lnTo>
                  <a:lnTo>
                    <a:pt x="3953815" y="432194"/>
                  </a:lnTo>
                  <a:lnTo>
                    <a:pt x="3965653" y="423492"/>
                  </a:lnTo>
                  <a:lnTo>
                    <a:pt x="3977491" y="413701"/>
                  </a:lnTo>
                  <a:lnTo>
                    <a:pt x="3989328" y="402756"/>
                  </a:lnTo>
                  <a:lnTo>
                    <a:pt x="4001166" y="390609"/>
                  </a:lnTo>
                  <a:lnTo>
                    <a:pt x="4013004" y="377236"/>
                  </a:lnTo>
                  <a:lnTo>
                    <a:pt x="4024842" y="362642"/>
                  </a:lnTo>
                  <a:lnTo>
                    <a:pt x="4036679" y="346868"/>
                  </a:lnTo>
                  <a:lnTo>
                    <a:pt x="4048517" y="329995"/>
                  </a:lnTo>
                  <a:lnTo>
                    <a:pt x="4060355" y="312148"/>
                  </a:lnTo>
                  <a:lnTo>
                    <a:pt x="4072193" y="293489"/>
                  </a:lnTo>
                  <a:lnTo>
                    <a:pt x="4084031" y="274221"/>
                  </a:lnTo>
                  <a:lnTo>
                    <a:pt x="4095868" y="254574"/>
                  </a:lnTo>
                  <a:lnTo>
                    <a:pt x="4107706" y="234799"/>
                  </a:lnTo>
                  <a:lnTo>
                    <a:pt x="4119544" y="215152"/>
                  </a:lnTo>
                  <a:lnTo>
                    <a:pt x="4131382" y="195883"/>
                  </a:lnTo>
                  <a:lnTo>
                    <a:pt x="4143219" y="177225"/>
                  </a:lnTo>
                  <a:lnTo>
                    <a:pt x="4155057" y="159377"/>
                  </a:lnTo>
                  <a:lnTo>
                    <a:pt x="4166895" y="142505"/>
                  </a:lnTo>
                  <a:lnTo>
                    <a:pt x="4178733" y="126731"/>
                  </a:lnTo>
                  <a:lnTo>
                    <a:pt x="4190570" y="112137"/>
                  </a:lnTo>
                  <a:lnTo>
                    <a:pt x="4202408" y="98763"/>
                  </a:lnTo>
                  <a:lnTo>
                    <a:pt x="4214246" y="86616"/>
                  </a:lnTo>
                  <a:lnTo>
                    <a:pt x="4226084" y="75671"/>
                  </a:lnTo>
                  <a:lnTo>
                    <a:pt x="4237922" y="65880"/>
                  </a:lnTo>
                  <a:lnTo>
                    <a:pt x="4249759" y="57178"/>
                  </a:lnTo>
                  <a:lnTo>
                    <a:pt x="4261597" y="49489"/>
                  </a:lnTo>
                  <a:lnTo>
                    <a:pt x="4273435" y="42728"/>
                  </a:lnTo>
                  <a:lnTo>
                    <a:pt x="4285273" y="36810"/>
                  </a:lnTo>
                  <a:lnTo>
                    <a:pt x="4297110" y="31651"/>
                  </a:lnTo>
                  <a:lnTo>
                    <a:pt x="4308948" y="27168"/>
                  </a:lnTo>
                  <a:lnTo>
                    <a:pt x="4320786" y="23284"/>
                  </a:lnTo>
                  <a:lnTo>
                    <a:pt x="4332624" y="19929"/>
                  </a:lnTo>
                  <a:lnTo>
                    <a:pt x="4344461" y="17035"/>
                  </a:lnTo>
                  <a:lnTo>
                    <a:pt x="4356299" y="14546"/>
                  </a:lnTo>
                  <a:lnTo>
                    <a:pt x="4368137" y="12407"/>
                  </a:lnTo>
                  <a:lnTo>
                    <a:pt x="4379975" y="10572"/>
                  </a:lnTo>
                  <a:lnTo>
                    <a:pt x="4391813" y="9000"/>
                  </a:lnTo>
                  <a:lnTo>
                    <a:pt x="4403650" y="7654"/>
                  </a:lnTo>
                  <a:lnTo>
                    <a:pt x="4415488" y="6503"/>
                  </a:lnTo>
                  <a:lnTo>
                    <a:pt x="4427326" y="5519"/>
                  </a:lnTo>
                  <a:lnTo>
                    <a:pt x="4439164" y="4680"/>
                  </a:lnTo>
                  <a:lnTo>
                    <a:pt x="4451001" y="3963"/>
                  </a:lnTo>
                  <a:lnTo>
                    <a:pt x="4462839" y="3351"/>
                  </a:lnTo>
                  <a:lnTo>
                    <a:pt x="4474677" y="2830"/>
                  </a:lnTo>
                  <a:lnTo>
                    <a:pt x="4486515" y="2385"/>
                  </a:lnTo>
                  <a:lnTo>
                    <a:pt x="4498352" y="2006"/>
                  </a:lnTo>
                  <a:lnTo>
                    <a:pt x="4510190" y="1684"/>
                  </a:lnTo>
                  <a:lnTo>
                    <a:pt x="4522028" y="1409"/>
                  </a:lnTo>
                  <a:lnTo>
                    <a:pt x="4533866" y="1174"/>
                  </a:lnTo>
                  <a:lnTo>
                    <a:pt x="4545704" y="975"/>
                  </a:lnTo>
                  <a:lnTo>
                    <a:pt x="4557541" y="805"/>
                  </a:lnTo>
                  <a:lnTo>
                    <a:pt x="4569379" y="661"/>
                  </a:lnTo>
                  <a:lnTo>
                    <a:pt x="4581217" y="538"/>
                  </a:lnTo>
                  <a:lnTo>
                    <a:pt x="4593055" y="433"/>
                  </a:lnTo>
                  <a:lnTo>
                    <a:pt x="4604892" y="344"/>
                  </a:lnTo>
                  <a:lnTo>
                    <a:pt x="4616730" y="268"/>
                  </a:lnTo>
                  <a:lnTo>
                    <a:pt x="4628568" y="204"/>
                  </a:lnTo>
                  <a:lnTo>
                    <a:pt x="4640406" y="149"/>
                  </a:lnTo>
                  <a:lnTo>
                    <a:pt x="4652244" y="102"/>
                  </a:lnTo>
                  <a:lnTo>
                    <a:pt x="4664081" y="62"/>
                  </a:lnTo>
                  <a:lnTo>
                    <a:pt x="4675919" y="28"/>
                  </a:lnTo>
                  <a:lnTo>
                    <a:pt x="4687757" y="0"/>
                  </a:lnTo>
                </a:path>
              </a:pathLst>
            </a:custGeom>
            <a:ln w="40651" cap="flat">
              <a:solidFill>
                <a:srgbClr val="E8E8E8">
                  <a:alpha val="100000"/>
                </a:srgbClr>
              </a:solidFill>
              <a:prstDash val="solid"/>
              <a:round/>
            </a:ln>
          </p:spPr>
          <p:txBody>
            <a:bodyPr/>
            <a:lstStyle/>
            <a:p/>
          </p:txBody>
        </p:sp>
        <p:sp>
          <p:nvSpPr>
            <p:cNvPr id="41" name="pl41"/>
            <p:cNvSpPr/>
            <p:nvPr/>
          </p:nvSpPr>
          <p:spPr>
            <a:xfrm>
              <a:off x="2482252" y="2619106"/>
              <a:ext cx="4687757" cy="244768"/>
            </a:xfrm>
            <a:custGeom>
              <a:avLst/>
              <a:pathLst>
                <a:path w="4687757" h="244768">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42" name="pl42"/>
            <p:cNvSpPr/>
            <p:nvPr/>
          </p:nvSpPr>
          <p:spPr>
            <a:xfrm>
              <a:off x="2482252" y="1150001"/>
              <a:ext cx="4687757" cy="979239"/>
            </a:xfrm>
            <a:custGeom>
              <a:avLst/>
              <a:pathLst>
                <a:path w="4687757" h="979239">
                  <a:moveTo>
                    <a:pt x="0" y="979239"/>
                  </a:moveTo>
                  <a:lnTo>
                    <a:pt x="11837" y="979224"/>
                  </a:lnTo>
                  <a:lnTo>
                    <a:pt x="23675" y="979207"/>
                  </a:lnTo>
                  <a:lnTo>
                    <a:pt x="35513" y="979188"/>
                  </a:lnTo>
                  <a:lnTo>
                    <a:pt x="47351" y="979164"/>
                  </a:lnTo>
                  <a:lnTo>
                    <a:pt x="59188" y="979137"/>
                  </a:lnTo>
                  <a:lnTo>
                    <a:pt x="71026" y="979104"/>
                  </a:lnTo>
                  <a:lnTo>
                    <a:pt x="82864" y="979066"/>
                  </a:lnTo>
                  <a:lnTo>
                    <a:pt x="94702" y="979022"/>
                  </a:lnTo>
                  <a:lnTo>
                    <a:pt x="106539" y="978970"/>
                  </a:lnTo>
                  <a:lnTo>
                    <a:pt x="118377" y="978908"/>
                  </a:lnTo>
                  <a:lnTo>
                    <a:pt x="130215" y="978836"/>
                  </a:lnTo>
                  <a:lnTo>
                    <a:pt x="142053" y="978751"/>
                  </a:lnTo>
                  <a:lnTo>
                    <a:pt x="153891" y="978651"/>
                  </a:lnTo>
                  <a:lnTo>
                    <a:pt x="165728" y="978534"/>
                  </a:lnTo>
                  <a:lnTo>
                    <a:pt x="177566" y="978397"/>
                  </a:lnTo>
                  <a:lnTo>
                    <a:pt x="189404" y="978235"/>
                  </a:lnTo>
                  <a:lnTo>
                    <a:pt x="201242" y="978046"/>
                  </a:lnTo>
                  <a:lnTo>
                    <a:pt x="213079" y="977824"/>
                  </a:lnTo>
                  <a:lnTo>
                    <a:pt x="224917" y="977563"/>
                  </a:lnTo>
                  <a:lnTo>
                    <a:pt x="236755" y="977257"/>
                  </a:lnTo>
                  <a:lnTo>
                    <a:pt x="248593" y="976899"/>
                  </a:lnTo>
                  <a:lnTo>
                    <a:pt x="260430" y="976479"/>
                  </a:lnTo>
                  <a:lnTo>
                    <a:pt x="272268" y="975987"/>
                  </a:lnTo>
                  <a:lnTo>
                    <a:pt x="284106" y="975412"/>
                  </a:lnTo>
                  <a:lnTo>
                    <a:pt x="295944" y="974739"/>
                  </a:lnTo>
                  <a:lnTo>
                    <a:pt x="307782" y="973953"/>
                  </a:lnTo>
                  <a:lnTo>
                    <a:pt x="319619" y="973035"/>
                  </a:lnTo>
                  <a:lnTo>
                    <a:pt x="331457" y="971966"/>
                  </a:lnTo>
                  <a:lnTo>
                    <a:pt x="343295" y="970721"/>
                  </a:lnTo>
                  <a:lnTo>
                    <a:pt x="355133" y="969274"/>
                  </a:lnTo>
                  <a:lnTo>
                    <a:pt x="366970" y="967596"/>
                  </a:lnTo>
                  <a:lnTo>
                    <a:pt x="378808" y="965655"/>
                  </a:lnTo>
                  <a:lnTo>
                    <a:pt x="390646" y="963413"/>
                  </a:lnTo>
                  <a:lnTo>
                    <a:pt x="402484" y="960833"/>
                  </a:lnTo>
                  <a:lnTo>
                    <a:pt x="414321" y="957875"/>
                  </a:lnTo>
                  <a:lnTo>
                    <a:pt x="426159" y="954494"/>
                  </a:lnTo>
                  <a:lnTo>
                    <a:pt x="437997" y="950649"/>
                  </a:lnTo>
                  <a:lnTo>
                    <a:pt x="449835" y="946298"/>
                  </a:lnTo>
                  <a:lnTo>
                    <a:pt x="461673" y="941403"/>
                  </a:lnTo>
                  <a:lnTo>
                    <a:pt x="473510" y="935930"/>
                  </a:lnTo>
                  <a:lnTo>
                    <a:pt x="485348" y="929857"/>
                  </a:lnTo>
                  <a:lnTo>
                    <a:pt x="497186" y="923170"/>
                  </a:lnTo>
                  <a:lnTo>
                    <a:pt x="509024" y="915873"/>
                  </a:lnTo>
                  <a:lnTo>
                    <a:pt x="520861" y="907986"/>
                  </a:lnTo>
                  <a:lnTo>
                    <a:pt x="532699" y="899550"/>
                  </a:lnTo>
                  <a:lnTo>
                    <a:pt x="544537" y="890626"/>
                  </a:lnTo>
                  <a:lnTo>
                    <a:pt x="556375" y="881297"/>
                  </a:lnTo>
                  <a:lnTo>
                    <a:pt x="568213" y="871663"/>
                  </a:lnTo>
                  <a:lnTo>
                    <a:pt x="580050" y="861839"/>
                  </a:lnTo>
                  <a:lnTo>
                    <a:pt x="591888" y="851952"/>
                  </a:lnTo>
                  <a:lnTo>
                    <a:pt x="603726" y="842128"/>
                  </a:lnTo>
                  <a:lnTo>
                    <a:pt x="615564" y="832494"/>
                  </a:lnTo>
                  <a:lnTo>
                    <a:pt x="627401" y="823165"/>
                  </a:lnTo>
                  <a:lnTo>
                    <a:pt x="639239" y="814241"/>
                  </a:lnTo>
                  <a:lnTo>
                    <a:pt x="651077" y="805805"/>
                  </a:lnTo>
                  <a:lnTo>
                    <a:pt x="662915" y="797918"/>
                  </a:lnTo>
                  <a:lnTo>
                    <a:pt x="674752" y="790621"/>
                  </a:lnTo>
                  <a:lnTo>
                    <a:pt x="686590" y="783934"/>
                  </a:lnTo>
                  <a:lnTo>
                    <a:pt x="698428" y="777860"/>
                  </a:lnTo>
                  <a:lnTo>
                    <a:pt x="710266" y="772388"/>
                  </a:lnTo>
                  <a:lnTo>
                    <a:pt x="722104" y="767493"/>
                  </a:lnTo>
                  <a:lnTo>
                    <a:pt x="733941" y="763142"/>
                  </a:lnTo>
                  <a:lnTo>
                    <a:pt x="745779" y="759297"/>
                  </a:lnTo>
                  <a:lnTo>
                    <a:pt x="757617" y="755916"/>
                  </a:lnTo>
                  <a:lnTo>
                    <a:pt x="769455" y="752957"/>
                  </a:lnTo>
                  <a:lnTo>
                    <a:pt x="781292" y="750378"/>
                  </a:lnTo>
                  <a:lnTo>
                    <a:pt x="793130" y="748136"/>
                  </a:lnTo>
                  <a:lnTo>
                    <a:pt x="804968" y="746194"/>
                  </a:lnTo>
                  <a:lnTo>
                    <a:pt x="816806" y="744517"/>
                  </a:lnTo>
                  <a:lnTo>
                    <a:pt x="828643" y="743070"/>
                  </a:lnTo>
                  <a:lnTo>
                    <a:pt x="840481" y="741825"/>
                  </a:lnTo>
                  <a:lnTo>
                    <a:pt x="852319" y="740756"/>
                  </a:lnTo>
                  <a:lnTo>
                    <a:pt x="864157" y="739838"/>
                  </a:lnTo>
                  <a:lnTo>
                    <a:pt x="875995" y="739052"/>
                  </a:lnTo>
                  <a:lnTo>
                    <a:pt x="887832" y="738379"/>
                  </a:lnTo>
                  <a:lnTo>
                    <a:pt x="899670" y="737804"/>
                  </a:lnTo>
                  <a:lnTo>
                    <a:pt x="911508" y="737312"/>
                  </a:lnTo>
                  <a:lnTo>
                    <a:pt x="923346" y="736892"/>
                  </a:lnTo>
                  <a:lnTo>
                    <a:pt x="935183" y="736534"/>
                  </a:lnTo>
                  <a:lnTo>
                    <a:pt x="947021" y="736228"/>
                  </a:lnTo>
                  <a:lnTo>
                    <a:pt x="958859" y="735967"/>
                  </a:lnTo>
                  <a:lnTo>
                    <a:pt x="970697" y="735745"/>
                  </a:lnTo>
                  <a:lnTo>
                    <a:pt x="982534" y="735556"/>
                  </a:lnTo>
                  <a:lnTo>
                    <a:pt x="994372" y="735394"/>
                  </a:lnTo>
                  <a:lnTo>
                    <a:pt x="1006210" y="735257"/>
                  </a:lnTo>
                  <a:lnTo>
                    <a:pt x="1018048" y="735140"/>
                  </a:lnTo>
                  <a:lnTo>
                    <a:pt x="1029886" y="735040"/>
                  </a:lnTo>
                  <a:lnTo>
                    <a:pt x="1041723" y="734955"/>
                  </a:lnTo>
                  <a:lnTo>
                    <a:pt x="1053561" y="734883"/>
                  </a:lnTo>
                  <a:lnTo>
                    <a:pt x="1065399" y="734821"/>
                  </a:lnTo>
                  <a:lnTo>
                    <a:pt x="1077237" y="734769"/>
                  </a:lnTo>
                  <a:lnTo>
                    <a:pt x="1089074" y="734724"/>
                  </a:lnTo>
                  <a:lnTo>
                    <a:pt x="1100912" y="734686"/>
                  </a:lnTo>
                  <a:lnTo>
                    <a:pt x="1112750" y="734654"/>
                  </a:lnTo>
                  <a:lnTo>
                    <a:pt x="1124588" y="734627"/>
                  </a:lnTo>
                  <a:lnTo>
                    <a:pt x="1136426" y="734603"/>
                  </a:lnTo>
                  <a:lnTo>
                    <a:pt x="1148263" y="734583"/>
                  </a:lnTo>
                  <a:lnTo>
                    <a:pt x="1160101" y="734566"/>
                  </a:lnTo>
                  <a:lnTo>
                    <a:pt x="1171939" y="734552"/>
                  </a:lnTo>
                  <a:lnTo>
                    <a:pt x="1171939" y="734224"/>
                  </a:lnTo>
                  <a:lnTo>
                    <a:pt x="1183777" y="734180"/>
                  </a:lnTo>
                  <a:lnTo>
                    <a:pt x="1195614" y="734130"/>
                  </a:lnTo>
                  <a:lnTo>
                    <a:pt x="1207452" y="734070"/>
                  </a:lnTo>
                  <a:lnTo>
                    <a:pt x="1219290" y="734000"/>
                  </a:lnTo>
                  <a:lnTo>
                    <a:pt x="1231128" y="733918"/>
                  </a:lnTo>
                  <a:lnTo>
                    <a:pt x="1242965" y="733821"/>
                  </a:lnTo>
                  <a:lnTo>
                    <a:pt x="1254803" y="733707"/>
                  </a:lnTo>
                  <a:lnTo>
                    <a:pt x="1266641" y="733573"/>
                  </a:lnTo>
                  <a:lnTo>
                    <a:pt x="1278479" y="733416"/>
                  </a:lnTo>
                  <a:lnTo>
                    <a:pt x="1290317" y="733232"/>
                  </a:lnTo>
                  <a:lnTo>
                    <a:pt x="1302154" y="733015"/>
                  </a:lnTo>
                  <a:lnTo>
                    <a:pt x="1313992" y="732760"/>
                  </a:lnTo>
                  <a:lnTo>
                    <a:pt x="1325830" y="732461"/>
                  </a:lnTo>
                  <a:lnTo>
                    <a:pt x="1337668" y="732110"/>
                  </a:lnTo>
                  <a:lnTo>
                    <a:pt x="1349505" y="731698"/>
                  </a:lnTo>
                  <a:lnTo>
                    <a:pt x="1361343" y="731213"/>
                  </a:lnTo>
                  <a:lnTo>
                    <a:pt x="1373181" y="730645"/>
                  </a:lnTo>
                  <a:lnTo>
                    <a:pt x="1385019" y="729978"/>
                  </a:lnTo>
                  <a:lnTo>
                    <a:pt x="1396856" y="729196"/>
                  </a:lnTo>
                  <a:lnTo>
                    <a:pt x="1408694" y="728279"/>
                  </a:lnTo>
                  <a:lnTo>
                    <a:pt x="1420532" y="727204"/>
                  </a:lnTo>
                  <a:lnTo>
                    <a:pt x="1432370" y="725944"/>
                  </a:lnTo>
                  <a:lnTo>
                    <a:pt x="1444208" y="724469"/>
                  </a:lnTo>
                  <a:lnTo>
                    <a:pt x="1456045" y="722742"/>
                  </a:lnTo>
                  <a:lnTo>
                    <a:pt x="1467883" y="720724"/>
                  </a:lnTo>
                  <a:lnTo>
                    <a:pt x="1479721" y="718365"/>
                  </a:lnTo>
                  <a:lnTo>
                    <a:pt x="1491559" y="715613"/>
                  </a:lnTo>
                  <a:lnTo>
                    <a:pt x="1503396" y="712404"/>
                  </a:lnTo>
                  <a:lnTo>
                    <a:pt x="1515234" y="708670"/>
                  </a:lnTo>
                  <a:lnTo>
                    <a:pt x="1527072" y="704330"/>
                  </a:lnTo>
                  <a:lnTo>
                    <a:pt x="1538910" y="699296"/>
                  </a:lnTo>
                  <a:lnTo>
                    <a:pt x="1550748" y="693471"/>
                  </a:lnTo>
                  <a:lnTo>
                    <a:pt x="1562585" y="686747"/>
                  </a:lnTo>
                  <a:lnTo>
                    <a:pt x="1574423" y="679008"/>
                  </a:lnTo>
                  <a:lnTo>
                    <a:pt x="1586261" y="670131"/>
                  </a:lnTo>
                  <a:lnTo>
                    <a:pt x="1598099" y="659990"/>
                  </a:lnTo>
                  <a:lnTo>
                    <a:pt x="1609936" y="648455"/>
                  </a:lnTo>
                  <a:lnTo>
                    <a:pt x="1621774" y="635402"/>
                  </a:lnTo>
                  <a:lnTo>
                    <a:pt x="1633612" y="620716"/>
                  </a:lnTo>
                  <a:lnTo>
                    <a:pt x="1645450" y="604299"/>
                  </a:lnTo>
                  <a:lnTo>
                    <a:pt x="1657287" y="586078"/>
                  </a:lnTo>
                  <a:lnTo>
                    <a:pt x="1669125" y="566018"/>
                  </a:lnTo>
                  <a:lnTo>
                    <a:pt x="1680963" y="544127"/>
                  </a:lnTo>
                  <a:lnTo>
                    <a:pt x="1692801" y="520466"/>
                  </a:lnTo>
                  <a:lnTo>
                    <a:pt x="1704639" y="495158"/>
                  </a:lnTo>
                  <a:lnTo>
                    <a:pt x="1716476" y="468386"/>
                  </a:lnTo>
                  <a:lnTo>
                    <a:pt x="1728314" y="440398"/>
                  </a:lnTo>
                  <a:lnTo>
                    <a:pt x="1740152" y="411495"/>
                  </a:lnTo>
                  <a:lnTo>
                    <a:pt x="1751990" y="382025"/>
                  </a:lnTo>
                  <a:lnTo>
                    <a:pt x="1763827" y="352362"/>
                  </a:lnTo>
                  <a:lnTo>
                    <a:pt x="1775665" y="322892"/>
                  </a:lnTo>
                  <a:lnTo>
                    <a:pt x="1787503" y="293990"/>
                  </a:lnTo>
                  <a:lnTo>
                    <a:pt x="1799341" y="266001"/>
                  </a:lnTo>
                  <a:lnTo>
                    <a:pt x="1811178" y="239230"/>
                  </a:lnTo>
                  <a:lnTo>
                    <a:pt x="1823016" y="213921"/>
                  </a:lnTo>
                  <a:lnTo>
                    <a:pt x="1834854" y="190261"/>
                  </a:lnTo>
                  <a:lnTo>
                    <a:pt x="1846692" y="168369"/>
                  </a:lnTo>
                  <a:lnTo>
                    <a:pt x="1858530" y="148309"/>
                  </a:lnTo>
                  <a:lnTo>
                    <a:pt x="1870367" y="130089"/>
                  </a:lnTo>
                  <a:lnTo>
                    <a:pt x="1882205" y="113671"/>
                  </a:lnTo>
                  <a:lnTo>
                    <a:pt x="1894043" y="98985"/>
                  </a:lnTo>
                  <a:lnTo>
                    <a:pt x="1905881" y="85932"/>
                  </a:lnTo>
                  <a:lnTo>
                    <a:pt x="1917718" y="74397"/>
                  </a:lnTo>
                  <a:lnTo>
                    <a:pt x="1929556" y="64256"/>
                  </a:lnTo>
                  <a:lnTo>
                    <a:pt x="1941394" y="55380"/>
                  </a:lnTo>
                  <a:lnTo>
                    <a:pt x="1953232" y="47641"/>
                  </a:lnTo>
                  <a:lnTo>
                    <a:pt x="1965069" y="40916"/>
                  </a:lnTo>
                  <a:lnTo>
                    <a:pt x="1976907" y="35091"/>
                  </a:lnTo>
                  <a:lnTo>
                    <a:pt x="1988745" y="30057"/>
                  </a:lnTo>
                  <a:lnTo>
                    <a:pt x="2000583" y="25717"/>
                  </a:lnTo>
                  <a:lnTo>
                    <a:pt x="2012421" y="21983"/>
                  </a:lnTo>
                  <a:lnTo>
                    <a:pt x="2024258" y="18775"/>
                  </a:lnTo>
                  <a:lnTo>
                    <a:pt x="2036096" y="16022"/>
                  </a:lnTo>
                  <a:lnTo>
                    <a:pt x="2047934" y="13664"/>
                  </a:lnTo>
                  <a:lnTo>
                    <a:pt x="2059772" y="11645"/>
                  </a:lnTo>
                  <a:lnTo>
                    <a:pt x="2071609" y="9919"/>
                  </a:lnTo>
                  <a:lnTo>
                    <a:pt x="2083447" y="8444"/>
                  </a:lnTo>
                  <a:lnTo>
                    <a:pt x="2095285" y="7184"/>
                  </a:lnTo>
                  <a:lnTo>
                    <a:pt x="2107123" y="6109"/>
                  </a:lnTo>
                  <a:lnTo>
                    <a:pt x="2118961" y="5191"/>
                  </a:lnTo>
                  <a:lnTo>
                    <a:pt x="2130798" y="4409"/>
                  </a:lnTo>
                  <a:lnTo>
                    <a:pt x="2142636" y="3742"/>
                  </a:lnTo>
                  <a:lnTo>
                    <a:pt x="2154474" y="3174"/>
                  </a:lnTo>
                  <a:lnTo>
                    <a:pt x="2166312" y="2690"/>
                  </a:lnTo>
                  <a:lnTo>
                    <a:pt x="2178149" y="2277"/>
                  </a:lnTo>
                  <a:lnTo>
                    <a:pt x="2189987" y="1926"/>
                  </a:lnTo>
                  <a:lnTo>
                    <a:pt x="2201825" y="1627"/>
                  </a:lnTo>
                  <a:lnTo>
                    <a:pt x="2213663" y="1372"/>
                  </a:lnTo>
                  <a:lnTo>
                    <a:pt x="2225500" y="1156"/>
                  </a:lnTo>
                  <a:lnTo>
                    <a:pt x="2237338" y="971"/>
                  </a:lnTo>
                  <a:lnTo>
                    <a:pt x="2249176" y="814"/>
                  </a:lnTo>
                  <a:lnTo>
                    <a:pt x="2261014" y="680"/>
                  </a:lnTo>
                  <a:lnTo>
                    <a:pt x="2272852" y="567"/>
                  </a:lnTo>
                  <a:lnTo>
                    <a:pt x="2284689" y="470"/>
                  </a:lnTo>
                  <a:lnTo>
                    <a:pt x="2296527" y="387"/>
                  </a:lnTo>
                  <a:lnTo>
                    <a:pt x="2308365" y="317"/>
                  </a:lnTo>
                  <a:lnTo>
                    <a:pt x="2320203" y="258"/>
                  </a:lnTo>
                  <a:lnTo>
                    <a:pt x="2332040" y="207"/>
                  </a:lnTo>
                  <a:lnTo>
                    <a:pt x="2343878" y="164"/>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43" name="pl43"/>
            <p:cNvSpPr/>
            <p:nvPr/>
          </p:nvSpPr>
          <p:spPr>
            <a:xfrm>
              <a:off x="2482252" y="2619024"/>
              <a:ext cx="4687757" cy="1224007"/>
            </a:xfrm>
            <a:custGeom>
              <a:avLst/>
              <a:pathLst>
                <a:path w="4687757" h="1224007">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64"/>
                  </a:lnTo>
                  <a:lnTo>
                    <a:pt x="2355716" y="193"/>
                  </a:lnTo>
                  <a:lnTo>
                    <a:pt x="2367554" y="226"/>
                  </a:lnTo>
                  <a:lnTo>
                    <a:pt x="2379391" y="266"/>
                  </a:lnTo>
                  <a:lnTo>
                    <a:pt x="2391229" y="313"/>
                  </a:lnTo>
                  <a:lnTo>
                    <a:pt x="2403067" y="368"/>
                  </a:lnTo>
                  <a:lnTo>
                    <a:pt x="2414905" y="432"/>
                  </a:lnTo>
                  <a:lnTo>
                    <a:pt x="2426743" y="508"/>
                  </a:lnTo>
                  <a:lnTo>
                    <a:pt x="2438580" y="597"/>
                  </a:lnTo>
                  <a:lnTo>
                    <a:pt x="2450418" y="702"/>
                  </a:lnTo>
                  <a:lnTo>
                    <a:pt x="2462256" y="825"/>
                  </a:lnTo>
                  <a:lnTo>
                    <a:pt x="2474094" y="970"/>
                  </a:lnTo>
                  <a:lnTo>
                    <a:pt x="2485931" y="1139"/>
                  </a:lnTo>
                  <a:lnTo>
                    <a:pt x="2497769" y="1339"/>
                  </a:lnTo>
                  <a:lnTo>
                    <a:pt x="2509607" y="1573"/>
                  </a:lnTo>
                  <a:lnTo>
                    <a:pt x="2521445" y="1848"/>
                  </a:lnTo>
                  <a:lnTo>
                    <a:pt x="2533283" y="2171"/>
                  </a:lnTo>
                  <a:lnTo>
                    <a:pt x="2545120" y="2549"/>
                  </a:lnTo>
                  <a:lnTo>
                    <a:pt x="2556958" y="2994"/>
                  </a:lnTo>
                  <a:lnTo>
                    <a:pt x="2568796" y="3515"/>
                  </a:lnTo>
                  <a:lnTo>
                    <a:pt x="2580634" y="4127"/>
                  </a:lnTo>
                  <a:lnTo>
                    <a:pt x="2592471" y="4844"/>
                  </a:lnTo>
                  <a:lnTo>
                    <a:pt x="2604309" y="5684"/>
                  </a:lnTo>
                  <a:lnTo>
                    <a:pt x="2616147" y="6667"/>
                  </a:lnTo>
                  <a:lnTo>
                    <a:pt x="2627985" y="7818"/>
                  </a:lnTo>
                  <a:lnTo>
                    <a:pt x="2639822" y="9164"/>
                  </a:lnTo>
                  <a:lnTo>
                    <a:pt x="2651660" y="10736"/>
                  </a:lnTo>
                  <a:lnTo>
                    <a:pt x="2663498" y="12571"/>
                  </a:lnTo>
                  <a:lnTo>
                    <a:pt x="2675336" y="14710"/>
                  </a:lnTo>
                  <a:lnTo>
                    <a:pt x="2687174" y="17200"/>
                  </a:lnTo>
                  <a:lnTo>
                    <a:pt x="2699011" y="20093"/>
                  </a:lnTo>
                  <a:lnTo>
                    <a:pt x="2710849" y="23449"/>
                  </a:lnTo>
                  <a:lnTo>
                    <a:pt x="2722687" y="27332"/>
                  </a:lnTo>
                  <a:lnTo>
                    <a:pt x="2734525" y="31815"/>
                  </a:lnTo>
                  <a:lnTo>
                    <a:pt x="2746362" y="36974"/>
                  </a:lnTo>
                  <a:lnTo>
                    <a:pt x="2758200" y="42892"/>
                  </a:lnTo>
                  <a:lnTo>
                    <a:pt x="2770038" y="49653"/>
                  </a:lnTo>
                  <a:lnTo>
                    <a:pt x="2781876" y="57343"/>
                  </a:lnTo>
                  <a:lnTo>
                    <a:pt x="2793713" y="66045"/>
                  </a:lnTo>
                  <a:lnTo>
                    <a:pt x="2805551" y="75835"/>
                  </a:lnTo>
                  <a:lnTo>
                    <a:pt x="2817389" y="86780"/>
                  </a:lnTo>
                  <a:lnTo>
                    <a:pt x="2829227" y="98927"/>
                  </a:lnTo>
                  <a:lnTo>
                    <a:pt x="2841065" y="112301"/>
                  </a:lnTo>
                  <a:lnTo>
                    <a:pt x="2852902" y="126895"/>
                  </a:lnTo>
                  <a:lnTo>
                    <a:pt x="2864740" y="142669"/>
                  </a:lnTo>
                  <a:lnTo>
                    <a:pt x="2876578" y="159541"/>
                  </a:lnTo>
                  <a:lnTo>
                    <a:pt x="2888416" y="177389"/>
                  </a:lnTo>
                  <a:lnTo>
                    <a:pt x="2900253" y="196048"/>
                  </a:lnTo>
                  <a:lnTo>
                    <a:pt x="2912091" y="215316"/>
                  </a:lnTo>
                  <a:lnTo>
                    <a:pt x="2923929" y="234963"/>
                  </a:lnTo>
                  <a:lnTo>
                    <a:pt x="2935767" y="254738"/>
                  </a:lnTo>
                  <a:lnTo>
                    <a:pt x="2947604" y="274385"/>
                  </a:lnTo>
                  <a:lnTo>
                    <a:pt x="2959442" y="293653"/>
                  </a:lnTo>
                  <a:lnTo>
                    <a:pt x="2971280" y="312312"/>
                  </a:lnTo>
                  <a:lnTo>
                    <a:pt x="2983118" y="330160"/>
                  </a:lnTo>
                  <a:lnTo>
                    <a:pt x="2994956" y="347032"/>
                  </a:lnTo>
                  <a:lnTo>
                    <a:pt x="3006793" y="362806"/>
                  </a:lnTo>
                  <a:lnTo>
                    <a:pt x="3018631" y="377400"/>
                  </a:lnTo>
                  <a:lnTo>
                    <a:pt x="3030469" y="390773"/>
                  </a:lnTo>
                  <a:lnTo>
                    <a:pt x="3042307" y="402920"/>
                  </a:lnTo>
                  <a:lnTo>
                    <a:pt x="3054144" y="413865"/>
                  </a:lnTo>
                  <a:lnTo>
                    <a:pt x="3065982" y="423656"/>
                  </a:lnTo>
                  <a:lnTo>
                    <a:pt x="3077820" y="432358"/>
                  </a:lnTo>
                  <a:lnTo>
                    <a:pt x="3089658" y="440048"/>
                  </a:lnTo>
                  <a:lnTo>
                    <a:pt x="3101496" y="446809"/>
                  </a:lnTo>
                  <a:lnTo>
                    <a:pt x="3113333" y="452726"/>
                  </a:lnTo>
                  <a:lnTo>
                    <a:pt x="3125171" y="457886"/>
                  </a:lnTo>
                  <a:lnTo>
                    <a:pt x="3137009" y="462369"/>
                  </a:lnTo>
                  <a:lnTo>
                    <a:pt x="3148847" y="466252"/>
                  </a:lnTo>
                  <a:lnTo>
                    <a:pt x="3160684" y="469608"/>
                  </a:lnTo>
                  <a:lnTo>
                    <a:pt x="3172522" y="472501"/>
                  </a:lnTo>
                  <a:lnTo>
                    <a:pt x="3184360" y="474991"/>
                  </a:lnTo>
                  <a:lnTo>
                    <a:pt x="3196198" y="477130"/>
                  </a:lnTo>
                  <a:lnTo>
                    <a:pt x="3208035" y="478965"/>
                  </a:lnTo>
                  <a:lnTo>
                    <a:pt x="3219873" y="480537"/>
                  </a:lnTo>
                  <a:lnTo>
                    <a:pt x="3231711" y="481883"/>
                  </a:lnTo>
                  <a:lnTo>
                    <a:pt x="3243549" y="483034"/>
                  </a:lnTo>
                  <a:lnTo>
                    <a:pt x="3255387" y="484017"/>
                  </a:lnTo>
                  <a:lnTo>
                    <a:pt x="3267224" y="484857"/>
                  </a:lnTo>
                  <a:lnTo>
                    <a:pt x="3279062" y="485574"/>
                  </a:lnTo>
                  <a:lnTo>
                    <a:pt x="3290900" y="486185"/>
                  </a:lnTo>
                  <a:lnTo>
                    <a:pt x="3302738" y="486707"/>
                  </a:lnTo>
                  <a:lnTo>
                    <a:pt x="3314575" y="487151"/>
                  </a:lnTo>
                  <a:lnTo>
                    <a:pt x="3326413" y="487530"/>
                  </a:lnTo>
                  <a:lnTo>
                    <a:pt x="3338251" y="487853"/>
                  </a:lnTo>
                  <a:lnTo>
                    <a:pt x="3350089" y="488128"/>
                  </a:lnTo>
                  <a:lnTo>
                    <a:pt x="3361926" y="488362"/>
                  </a:lnTo>
                  <a:lnTo>
                    <a:pt x="3373764" y="488561"/>
                  </a:lnTo>
                  <a:lnTo>
                    <a:pt x="3385602" y="488731"/>
                  </a:lnTo>
                  <a:lnTo>
                    <a:pt x="3397440" y="488876"/>
                  </a:lnTo>
                  <a:lnTo>
                    <a:pt x="3409278" y="488999"/>
                  </a:lnTo>
                  <a:lnTo>
                    <a:pt x="3421115" y="489103"/>
                  </a:lnTo>
                  <a:lnTo>
                    <a:pt x="3432953" y="489193"/>
                  </a:lnTo>
                  <a:lnTo>
                    <a:pt x="3444791" y="489268"/>
                  </a:lnTo>
                  <a:lnTo>
                    <a:pt x="3456629" y="489333"/>
                  </a:lnTo>
                  <a:lnTo>
                    <a:pt x="3468466" y="489388"/>
                  </a:lnTo>
                  <a:lnTo>
                    <a:pt x="3480304" y="489435"/>
                  </a:lnTo>
                  <a:lnTo>
                    <a:pt x="3492142" y="489474"/>
                  </a:lnTo>
                  <a:lnTo>
                    <a:pt x="3503980" y="489508"/>
                  </a:lnTo>
                  <a:lnTo>
                    <a:pt x="3515818" y="489537"/>
                  </a:lnTo>
                  <a:lnTo>
                    <a:pt x="3515818" y="489948"/>
                  </a:lnTo>
                  <a:lnTo>
                    <a:pt x="3527655" y="489991"/>
                  </a:lnTo>
                  <a:lnTo>
                    <a:pt x="3539493" y="490042"/>
                  </a:lnTo>
                  <a:lnTo>
                    <a:pt x="3551331" y="490101"/>
                  </a:lnTo>
                  <a:lnTo>
                    <a:pt x="3563169" y="490171"/>
                  </a:lnTo>
                  <a:lnTo>
                    <a:pt x="3575006" y="490254"/>
                  </a:lnTo>
                  <a:lnTo>
                    <a:pt x="3586844" y="490350"/>
                  </a:lnTo>
                  <a:lnTo>
                    <a:pt x="3598682" y="490464"/>
                  </a:lnTo>
                  <a:lnTo>
                    <a:pt x="3610520" y="490598"/>
                  </a:lnTo>
                  <a:lnTo>
                    <a:pt x="3622357" y="490755"/>
                  </a:lnTo>
                  <a:lnTo>
                    <a:pt x="3634195" y="490940"/>
                  </a:lnTo>
                  <a:lnTo>
                    <a:pt x="3646033" y="491156"/>
                  </a:lnTo>
                  <a:lnTo>
                    <a:pt x="3657871" y="491411"/>
                  </a:lnTo>
                  <a:lnTo>
                    <a:pt x="3669709" y="491710"/>
                  </a:lnTo>
                  <a:lnTo>
                    <a:pt x="3681546" y="492061"/>
                  </a:lnTo>
                  <a:lnTo>
                    <a:pt x="3693384" y="492474"/>
                  </a:lnTo>
                  <a:lnTo>
                    <a:pt x="3705222" y="492958"/>
                  </a:lnTo>
                  <a:lnTo>
                    <a:pt x="3717060" y="493526"/>
                  </a:lnTo>
                  <a:lnTo>
                    <a:pt x="3728897" y="494193"/>
                  </a:lnTo>
                  <a:lnTo>
                    <a:pt x="3740735" y="494975"/>
                  </a:lnTo>
                  <a:lnTo>
                    <a:pt x="3752573" y="495892"/>
                  </a:lnTo>
                  <a:lnTo>
                    <a:pt x="3764411" y="496968"/>
                  </a:lnTo>
                  <a:lnTo>
                    <a:pt x="3776248" y="498227"/>
                  </a:lnTo>
                  <a:lnTo>
                    <a:pt x="3788086" y="499703"/>
                  </a:lnTo>
                  <a:lnTo>
                    <a:pt x="3799924" y="501429"/>
                  </a:lnTo>
                  <a:lnTo>
                    <a:pt x="3811762" y="503448"/>
                  </a:lnTo>
                  <a:lnTo>
                    <a:pt x="3823600" y="505806"/>
                  </a:lnTo>
                  <a:lnTo>
                    <a:pt x="3835437" y="508558"/>
                  </a:lnTo>
                  <a:lnTo>
                    <a:pt x="3847275" y="511767"/>
                  </a:lnTo>
                  <a:lnTo>
                    <a:pt x="3859113" y="515501"/>
                  </a:lnTo>
                  <a:lnTo>
                    <a:pt x="3870951" y="519841"/>
                  </a:lnTo>
                  <a:lnTo>
                    <a:pt x="3882788" y="524875"/>
                  </a:lnTo>
                  <a:lnTo>
                    <a:pt x="3894626" y="530700"/>
                  </a:lnTo>
                  <a:lnTo>
                    <a:pt x="3906464" y="537424"/>
                  </a:lnTo>
                  <a:lnTo>
                    <a:pt x="3918302" y="545164"/>
                  </a:lnTo>
                  <a:lnTo>
                    <a:pt x="3930139" y="554040"/>
                  </a:lnTo>
                  <a:lnTo>
                    <a:pt x="3941977" y="564181"/>
                  </a:lnTo>
                  <a:lnTo>
                    <a:pt x="3953815" y="575716"/>
                  </a:lnTo>
                  <a:lnTo>
                    <a:pt x="3965653" y="588769"/>
                  </a:lnTo>
                  <a:lnTo>
                    <a:pt x="3977491" y="603455"/>
                  </a:lnTo>
                  <a:lnTo>
                    <a:pt x="3989328" y="619873"/>
                  </a:lnTo>
                  <a:lnTo>
                    <a:pt x="4001166" y="638093"/>
                  </a:lnTo>
                  <a:lnTo>
                    <a:pt x="4013004" y="658153"/>
                  </a:lnTo>
                  <a:lnTo>
                    <a:pt x="4024842" y="680044"/>
                  </a:lnTo>
                  <a:lnTo>
                    <a:pt x="4036679" y="703705"/>
                  </a:lnTo>
                  <a:lnTo>
                    <a:pt x="4048517" y="729014"/>
                  </a:lnTo>
                  <a:lnTo>
                    <a:pt x="4060355" y="755785"/>
                  </a:lnTo>
                  <a:lnTo>
                    <a:pt x="4072193" y="783773"/>
                  </a:lnTo>
                  <a:lnTo>
                    <a:pt x="4084031" y="812676"/>
                  </a:lnTo>
                  <a:lnTo>
                    <a:pt x="4095868" y="842146"/>
                  </a:lnTo>
                  <a:lnTo>
                    <a:pt x="4107706" y="871809"/>
                  </a:lnTo>
                  <a:lnTo>
                    <a:pt x="4119544" y="901279"/>
                  </a:lnTo>
                  <a:lnTo>
                    <a:pt x="4131382" y="930182"/>
                  </a:lnTo>
                  <a:lnTo>
                    <a:pt x="4143219" y="958170"/>
                  </a:lnTo>
                  <a:lnTo>
                    <a:pt x="4155057" y="984941"/>
                  </a:lnTo>
                  <a:lnTo>
                    <a:pt x="4166895" y="1010250"/>
                  </a:lnTo>
                  <a:lnTo>
                    <a:pt x="4178733" y="1033911"/>
                  </a:lnTo>
                  <a:lnTo>
                    <a:pt x="4190570" y="1055802"/>
                  </a:lnTo>
                  <a:lnTo>
                    <a:pt x="4202408" y="1075862"/>
                  </a:lnTo>
                  <a:lnTo>
                    <a:pt x="4214246" y="1094082"/>
                  </a:lnTo>
                  <a:lnTo>
                    <a:pt x="4226084" y="1110500"/>
                  </a:lnTo>
                  <a:lnTo>
                    <a:pt x="4237922" y="1125186"/>
                  </a:lnTo>
                  <a:lnTo>
                    <a:pt x="4249759" y="1138239"/>
                  </a:lnTo>
                  <a:lnTo>
                    <a:pt x="4261597" y="1149774"/>
                  </a:lnTo>
                  <a:lnTo>
                    <a:pt x="4273435" y="1159915"/>
                  </a:lnTo>
                  <a:lnTo>
                    <a:pt x="4285273" y="1168792"/>
                  </a:lnTo>
                  <a:lnTo>
                    <a:pt x="4297110" y="1176531"/>
                  </a:lnTo>
                  <a:lnTo>
                    <a:pt x="4308948" y="1183255"/>
                  </a:lnTo>
                  <a:lnTo>
                    <a:pt x="4320786" y="1189080"/>
                  </a:lnTo>
                  <a:lnTo>
                    <a:pt x="4332624" y="1194114"/>
                  </a:lnTo>
                  <a:lnTo>
                    <a:pt x="4344461" y="1198454"/>
                  </a:lnTo>
                  <a:lnTo>
                    <a:pt x="4356299" y="1202188"/>
                  </a:lnTo>
                  <a:lnTo>
                    <a:pt x="4368137" y="1205397"/>
                  </a:lnTo>
                  <a:lnTo>
                    <a:pt x="4379975" y="1208149"/>
                  </a:lnTo>
                  <a:lnTo>
                    <a:pt x="4391813" y="1210507"/>
                  </a:lnTo>
                  <a:lnTo>
                    <a:pt x="4403650" y="1212526"/>
                  </a:lnTo>
                  <a:lnTo>
                    <a:pt x="4415488" y="1214252"/>
                  </a:lnTo>
                  <a:lnTo>
                    <a:pt x="4427326" y="1215728"/>
                  </a:lnTo>
                  <a:lnTo>
                    <a:pt x="4439164" y="1216987"/>
                  </a:lnTo>
                  <a:lnTo>
                    <a:pt x="4451001" y="1218063"/>
                  </a:lnTo>
                  <a:lnTo>
                    <a:pt x="4462839" y="1218980"/>
                  </a:lnTo>
                  <a:lnTo>
                    <a:pt x="4474677" y="1219762"/>
                  </a:lnTo>
                  <a:lnTo>
                    <a:pt x="4486515" y="1220429"/>
                  </a:lnTo>
                  <a:lnTo>
                    <a:pt x="4498352" y="1220997"/>
                  </a:lnTo>
                  <a:lnTo>
                    <a:pt x="4510190" y="1221481"/>
                  </a:lnTo>
                  <a:lnTo>
                    <a:pt x="4522028" y="1221894"/>
                  </a:lnTo>
                  <a:lnTo>
                    <a:pt x="4533866" y="1222245"/>
                  </a:lnTo>
                  <a:lnTo>
                    <a:pt x="4545704" y="1222544"/>
                  </a:lnTo>
                  <a:lnTo>
                    <a:pt x="4557541" y="1222799"/>
                  </a:lnTo>
                  <a:lnTo>
                    <a:pt x="4569379" y="1223016"/>
                  </a:lnTo>
                  <a:lnTo>
                    <a:pt x="4581217" y="1223200"/>
                  </a:lnTo>
                  <a:lnTo>
                    <a:pt x="4593055" y="1223357"/>
                  </a:lnTo>
                  <a:lnTo>
                    <a:pt x="4604892" y="1223491"/>
                  </a:lnTo>
                  <a:lnTo>
                    <a:pt x="4616730" y="1223605"/>
                  </a:lnTo>
                  <a:lnTo>
                    <a:pt x="4628568" y="1223701"/>
                  </a:lnTo>
                  <a:lnTo>
                    <a:pt x="4640406" y="1223784"/>
                  </a:lnTo>
                  <a:lnTo>
                    <a:pt x="4652244" y="1223854"/>
                  </a:lnTo>
                  <a:lnTo>
                    <a:pt x="4664081" y="1223914"/>
                  </a:lnTo>
                  <a:lnTo>
                    <a:pt x="4675919" y="1223964"/>
                  </a:lnTo>
                  <a:lnTo>
                    <a:pt x="4687757" y="1224007"/>
                  </a:lnTo>
                </a:path>
              </a:pathLst>
            </a:custGeom>
            <a:ln w="40651" cap="flat">
              <a:solidFill>
                <a:srgbClr val="E8E8E8">
                  <a:alpha val="100000"/>
                </a:srgbClr>
              </a:solidFill>
              <a:prstDash val="solid"/>
              <a:round/>
            </a:ln>
          </p:spPr>
          <p:txBody>
            <a:bodyPr/>
            <a:lstStyle/>
            <a:p/>
          </p:txBody>
        </p:sp>
        <p:sp>
          <p:nvSpPr>
            <p:cNvPr id="44" name="pl44"/>
            <p:cNvSpPr/>
            <p:nvPr/>
          </p:nvSpPr>
          <p:spPr>
            <a:xfrm>
              <a:off x="2482252" y="3109054"/>
              <a:ext cx="4687757" cy="978910"/>
            </a:xfrm>
            <a:custGeom>
              <a:avLst/>
              <a:pathLst>
                <a:path w="4687757" h="978910">
                  <a:moveTo>
                    <a:pt x="0" y="0"/>
                  </a:moveTo>
                  <a:lnTo>
                    <a:pt x="11837" y="57"/>
                  </a:lnTo>
                  <a:lnTo>
                    <a:pt x="23675" y="125"/>
                  </a:lnTo>
                  <a:lnTo>
                    <a:pt x="35513" y="204"/>
                  </a:lnTo>
                  <a:lnTo>
                    <a:pt x="47351" y="298"/>
                  </a:lnTo>
                  <a:lnTo>
                    <a:pt x="59188" y="408"/>
                  </a:lnTo>
                  <a:lnTo>
                    <a:pt x="71026" y="537"/>
                  </a:lnTo>
                  <a:lnTo>
                    <a:pt x="82864" y="688"/>
                  </a:lnTo>
                  <a:lnTo>
                    <a:pt x="94702" y="867"/>
                  </a:lnTo>
                  <a:lnTo>
                    <a:pt x="106539" y="1076"/>
                  </a:lnTo>
                  <a:lnTo>
                    <a:pt x="118377" y="1322"/>
                  </a:lnTo>
                  <a:lnTo>
                    <a:pt x="130215" y="1611"/>
                  </a:lnTo>
                  <a:lnTo>
                    <a:pt x="142053" y="1951"/>
                  </a:lnTo>
                  <a:lnTo>
                    <a:pt x="153891" y="2349"/>
                  </a:lnTo>
                  <a:lnTo>
                    <a:pt x="165728" y="2818"/>
                  </a:lnTo>
                  <a:lnTo>
                    <a:pt x="177566" y="3368"/>
                  </a:lnTo>
                  <a:lnTo>
                    <a:pt x="189404" y="4013"/>
                  </a:lnTo>
                  <a:lnTo>
                    <a:pt x="201242" y="4771"/>
                  </a:lnTo>
                  <a:lnTo>
                    <a:pt x="213079" y="5660"/>
                  </a:lnTo>
                  <a:lnTo>
                    <a:pt x="224917" y="6703"/>
                  </a:lnTo>
                  <a:lnTo>
                    <a:pt x="236755" y="7926"/>
                  </a:lnTo>
                  <a:lnTo>
                    <a:pt x="248593" y="9360"/>
                  </a:lnTo>
                  <a:lnTo>
                    <a:pt x="260430" y="11039"/>
                  </a:lnTo>
                  <a:lnTo>
                    <a:pt x="272268" y="13006"/>
                  </a:lnTo>
                  <a:lnTo>
                    <a:pt x="284106" y="15308"/>
                  </a:lnTo>
                  <a:lnTo>
                    <a:pt x="295944" y="18000"/>
                  </a:lnTo>
                  <a:lnTo>
                    <a:pt x="307782" y="21144"/>
                  </a:lnTo>
                  <a:lnTo>
                    <a:pt x="319619" y="24814"/>
                  </a:lnTo>
                  <a:lnTo>
                    <a:pt x="331457" y="29092"/>
                  </a:lnTo>
                  <a:lnTo>
                    <a:pt x="343295" y="34071"/>
                  </a:lnTo>
                  <a:lnTo>
                    <a:pt x="355133" y="39858"/>
                  </a:lnTo>
                  <a:lnTo>
                    <a:pt x="366970" y="46569"/>
                  </a:lnTo>
                  <a:lnTo>
                    <a:pt x="378808" y="54336"/>
                  </a:lnTo>
                  <a:lnTo>
                    <a:pt x="390646" y="63302"/>
                  </a:lnTo>
                  <a:lnTo>
                    <a:pt x="402484" y="73621"/>
                  </a:lnTo>
                  <a:lnTo>
                    <a:pt x="414321" y="85456"/>
                  </a:lnTo>
                  <a:lnTo>
                    <a:pt x="426159" y="98978"/>
                  </a:lnTo>
                  <a:lnTo>
                    <a:pt x="437997" y="114357"/>
                  </a:lnTo>
                  <a:lnTo>
                    <a:pt x="449835" y="131761"/>
                  </a:lnTo>
                  <a:lnTo>
                    <a:pt x="461673" y="151343"/>
                  </a:lnTo>
                  <a:lnTo>
                    <a:pt x="473510" y="173233"/>
                  </a:lnTo>
                  <a:lnTo>
                    <a:pt x="485348" y="197527"/>
                  </a:lnTo>
                  <a:lnTo>
                    <a:pt x="497186" y="224274"/>
                  </a:lnTo>
                  <a:lnTo>
                    <a:pt x="509024" y="253462"/>
                  </a:lnTo>
                  <a:lnTo>
                    <a:pt x="520861" y="285010"/>
                  </a:lnTo>
                  <a:lnTo>
                    <a:pt x="532699" y="318754"/>
                  </a:lnTo>
                  <a:lnTo>
                    <a:pt x="544537" y="354450"/>
                  </a:lnTo>
                  <a:lnTo>
                    <a:pt x="556375" y="391767"/>
                  </a:lnTo>
                  <a:lnTo>
                    <a:pt x="568213" y="430304"/>
                  </a:lnTo>
                  <a:lnTo>
                    <a:pt x="580050" y="469598"/>
                  </a:lnTo>
                  <a:lnTo>
                    <a:pt x="591888" y="509148"/>
                  </a:lnTo>
                  <a:lnTo>
                    <a:pt x="603726" y="548442"/>
                  </a:lnTo>
                  <a:lnTo>
                    <a:pt x="615564" y="586978"/>
                  </a:lnTo>
                  <a:lnTo>
                    <a:pt x="627401" y="624296"/>
                  </a:lnTo>
                  <a:lnTo>
                    <a:pt x="639239" y="659991"/>
                  </a:lnTo>
                  <a:lnTo>
                    <a:pt x="651077" y="693736"/>
                  </a:lnTo>
                  <a:lnTo>
                    <a:pt x="662915" y="725284"/>
                  </a:lnTo>
                  <a:lnTo>
                    <a:pt x="674752" y="754472"/>
                  </a:lnTo>
                  <a:lnTo>
                    <a:pt x="686590" y="781219"/>
                  </a:lnTo>
                  <a:lnTo>
                    <a:pt x="698428" y="805513"/>
                  </a:lnTo>
                  <a:lnTo>
                    <a:pt x="710266" y="827403"/>
                  </a:lnTo>
                  <a:lnTo>
                    <a:pt x="722104" y="846984"/>
                  </a:lnTo>
                  <a:lnTo>
                    <a:pt x="733941" y="864388"/>
                  </a:lnTo>
                  <a:lnTo>
                    <a:pt x="745779" y="879768"/>
                  </a:lnTo>
                  <a:lnTo>
                    <a:pt x="757617" y="893289"/>
                  </a:lnTo>
                  <a:lnTo>
                    <a:pt x="769455" y="905125"/>
                  </a:lnTo>
                  <a:lnTo>
                    <a:pt x="781292" y="915443"/>
                  </a:lnTo>
                  <a:lnTo>
                    <a:pt x="793130" y="924409"/>
                  </a:lnTo>
                  <a:lnTo>
                    <a:pt x="804968" y="932176"/>
                  </a:lnTo>
                  <a:lnTo>
                    <a:pt x="816806" y="938888"/>
                  </a:lnTo>
                  <a:lnTo>
                    <a:pt x="828643" y="944674"/>
                  </a:lnTo>
                  <a:lnTo>
                    <a:pt x="840481" y="949654"/>
                  </a:lnTo>
                  <a:lnTo>
                    <a:pt x="852319" y="953932"/>
                  </a:lnTo>
                  <a:lnTo>
                    <a:pt x="864157" y="957602"/>
                  </a:lnTo>
                  <a:lnTo>
                    <a:pt x="875995" y="960746"/>
                  </a:lnTo>
                  <a:lnTo>
                    <a:pt x="887832" y="963438"/>
                  </a:lnTo>
                  <a:lnTo>
                    <a:pt x="899670" y="965739"/>
                  </a:lnTo>
                  <a:lnTo>
                    <a:pt x="911508" y="967706"/>
                  </a:lnTo>
                  <a:lnTo>
                    <a:pt x="923346" y="969386"/>
                  </a:lnTo>
                  <a:lnTo>
                    <a:pt x="935183" y="970820"/>
                  </a:lnTo>
                  <a:lnTo>
                    <a:pt x="947021" y="972043"/>
                  </a:lnTo>
                  <a:lnTo>
                    <a:pt x="958859" y="973086"/>
                  </a:lnTo>
                  <a:lnTo>
                    <a:pt x="970697" y="973975"/>
                  </a:lnTo>
                  <a:lnTo>
                    <a:pt x="982534" y="974732"/>
                  </a:lnTo>
                  <a:lnTo>
                    <a:pt x="994372" y="975378"/>
                  </a:lnTo>
                  <a:lnTo>
                    <a:pt x="1006210" y="975928"/>
                  </a:lnTo>
                  <a:lnTo>
                    <a:pt x="1018048" y="976396"/>
                  </a:lnTo>
                  <a:lnTo>
                    <a:pt x="1029886" y="976795"/>
                  </a:lnTo>
                  <a:lnTo>
                    <a:pt x="1041723" y="977134"/>
                  </a:lnTo>
                  <a:lnTo>
                    <a:pt x="1053561" y="977423"/>
                  </a:lnTo>
                  <a:lnTo>
                    <a:pt x="1065399" y="977669"/>
                  </a:lnTo>
                  <a:lnTo>
                    <a:pt x="1077237" y="977879"/>
                  </a:lnTo>
                  <a:lnTo>
                    <a:pt x="1089074" y="978057"/>
                  </a:lnTo>
                  <a:lnTo>
                    <a:pt x="1100912" y="978209"/>
                  </a:lnTo>
                  <a:lnTo>
                    <a:pt x="1112750" y="978338"/>
                  </a:lnTo>
                  <a:lnTo>
                    <a:pt x="1124588" y="978448"/>
                  </a:lnTo>
                  <a:lnTo>
                    <a:pt x="1136426" y="978541"/>
                  </a:lnTo>
                  <a:lnTo>
                    <a:pt x="1148263" y="978621"/>
                  </a:lnTo>
                  <a:lnTo>
                    <a:pt x="1160101" y="978688"/>
                  </a:lnTo>
                  <a:lnTo>
                    <a:pt x="1171939" y="978746"/>
                  </a:lnTo>
                  <a:lnTo>
                    <a:pt x="1171939" y="978910"/>
                  </a:lnTo>
                  <a:lnTo>
                    <a:pt x="1183777" y="978881"/>
                  </a:lnTo>
                  <a:lnTo>
                    <a:pt x="1195614" y="978848"/>
                  </a:lnTo>
                  <a:lnTo>
                    <a:pt x="1207452" y="978808"/>
                  </a:lnTo>
                  <a:lnTo>
                    <a:pt x="1219290" y="978761"/>
                  </a:lnTo>
                  <a:lnTo>
                    <a:pt x="1231128" y="978706"/>
                  </a:lnTo>
                  <a:lnTo>
                    <a:pt x="1242965" y="978642"/>
                  </a:lnTo>
                  <a:lnTo>
                    <a:pt x="1254803" y="978566"/>
                  </a:lnTo>
                  <a:lnTo>
                    <a:pt x="1266641" y="978477"/>
                  </a:lnTo>
                  <a:lnTo>
                    <a:pt x="1278479" y="978372"/>
                  </a:lnTo>
                  <a:lnTo>
                    <a:pt x="1290317" y="978249"/>
                  </a:lnTo>
                  <a:lnTo>
                    <a:pt x="1302154" y="978104"/>
                  </a:lnTo>
                  <a:lnTo>
                    <a:pt x="1313992" y="977935"/>
                  </a:lnTo>
                  <a:lnTo>
                    <a:pt x="1325830" y="977735"/>
                  </a:lnTo>
                  <a:lnTo>
                    <a:pt x="1337668" y="977501"/>
                  </a:lnTo>
                  <a:lnTo>
                    <a:pt x="1349505" y="977226"/>
                  </a:lnTo>
                  <a:lnTo>
                    <a:pt x="1361343" y="976903"/>
                  </a:lnTo>
                  <a:lnTo>
                    <a:pt x="1373181" y="976525"/>
                  </a:lnTo>
                  <a:lnTo>
                    <a:pt x="1385019" y="976080"/>
                  </a:lnTo>
                  <a:lnTo>
                    <a:pt x="1396856" y="975559"/>
                  </a:lnTo>
                  <a:lnTo>
                    <a:pt x="1408694" y="974947"/>
                  </a:lnTo>
                  <a:lnTo>
                    <a:pt x="1420532" y="974230"/>
                  </a:lnTo>
                  <a:lnTo>
                    <a:pt x="1432370" y="973390"/>
                  </a:lnTo>
                  <a:lnTo>
                    <a:pt x="1444208" y="972407"/>
                  </a:lnTo>
                  <a:lnTo>
                    <a:pt x="1456045" y="971256"/>
                  </a:lnTo>
                  <a:lnTo>
                    <a:pt x="1467883" y="969910"/>
                  </a:lnTo>
                  <a:lnTo>
                    <a:pt x="1479721" y="968338"/>
                  </a:lnTo>
                  <a:lnTo>
                    <a:pt x="1491559" y="966503"/>
                  </a:lnTo>
                  <a:lnTo>
                    <a:pt x="1503396" y="964364"/>
                  </a:lnTo>
                  <a:lnTo>
                    <a:pt x="1515234" y="961874"/>
                  </a:lnTo>
                  <a:lnTo>
                    <a:pt x="1527072" y="958981"/>
                  </a:lnTo>
                  <a:lnTo>
                    <a:pt x="1538910" y="955625"/>
                  </a:lnTo>
                  <a:lnTo>
                    <a:pt x="1550748" y="951742"/>
                  </a:lnTo>
                  <a:lnTo>
                    <a:pt x="1562585" y="947259"/>
                  </a:lnTo>
                  <a:lnTo>
                    <a:pt x="1574423" y="942100"/>
                  </a:lnTo>
                  <a:lnTo>
                    <a:pt x="1586261" y="936182"/>
                  </a:lnTo>
                  <a:lnTo>
                    <a:pt x="1598099" y="929421"/>
                  </a:lnTo>
                  <a:lnTo>
                    <a:pt x="1609936" y="921731"/>
                  </a:lnTo>
                  <a:lnTo>
                    <a:pt x="1621774" y="913029"/>
                  </a:lnTo>
                  <a:lnTo>
                    <a:pt x="1633612" y="903239"/>
                  </a:lnTo>
                  <a:lnTo>
                    <a:pt x="1645450" y="892294"/>
                  </a:lnTo>
                  <a:lnTo>
                    <a:pt x="1657287" y="880147"/>
                  </a:lnTo>
                  <a:lnTo>
                    <a:pt x="1669125" y="866773"/>
                  </a:lnTo>
                  <a:lnTo>
                    <a:pt x="1680963" y="852179"/>
                  </a:lnTo>
                  <a:lnTo>
                    <a:pt x="1692801" y="836405"/>
                  </a:lnTo>
                  <a:lnTo>
                    <a:pt x="1704639" y="819533"/>
                  </a:lnTo>
                  <a:lnTo>
                    <a:pt x="1716476" y="801685"/>
                  </a:lnTo>
                  <a:lnTo>
                    <a:pt x="1728314" y="783026"/>
                  </a:lnTo>
                  <a:lnTo>
                    <a:pt x="1740152" y="763758"/>
                  </a:lnTo>
                  <a:lnTo>
                    <a:pt x="1751990" y="744111"/>
                  </a:lnTo>
                  <a:lnTo>
                    <a:pt x="1763827" y="724336"/>
                  </a:lnTo>
                  <a:lnTo>
                    <a:pt x="1775665" y="704689"/>
                  </a:lnTo>
                  <a:lnTo>
                    <a:pt x="1787503" y="685421"/>
                  </a:lnTo>
                  <a:lnTo>
                    <a:pt x="1799341" y="666762"/>
                  </a:lnTo>
                  <a:lnTo>
                    <a:pt x="1811178" y="648914"/>
                  </a:lnTo>
                  <a:lnTo>
                    <a:pt x="1823016" y="632042"/>
                  </a:lnTo>
                  <a:lnTo>
                    <a:pt x="1834854" y="616268"/>
                  </a:lnTo>
                  <a:lnTo>
                    <a:pt x="1846692" y="601674"/>
                  </a:lnTo>
                  <a:lnTo>
                    <a:pt x="1858530" y="588301"/>
                  </a:lnTo>
                  <a:lnTo>
                    <a:pt x="1870367" y="576154"/>
                  </a:lnTo>
                  <a:lnTo>
                    <a:pt x="1882205" y="565209"/>
                  </a:lnTo>
                  <a:lnTo>
                    <a:pt x="1894043" y="555418"/>
                  </a:lnTo>
                  <a:lnTo>
                    <a:pt x="1905881" y="546716"/>
                  </a:lnTo>
                  <a:lnTo>
                    <a:pt x="1917718" y="539026"/>
                  </a:lnTo>
                  <a:lnTo>
                    <a:pt x="1929556" y="532265"/>
                  </a:lnTo>
                  <a:lnTo>
                    <a:pt x="1941394" y="526348"/>
                  </a:lnTo>
                  <a:lnTo>
                    <a:pt x="1953232" y="521188"/>
                  </a:lnTo>
                  <a:lnTo>
                    <a:pt x="1965069" y="516705"/>
                  </a:lnTo>
                  <a:lnTo>
                    <a:pt x="1976907" y="512822"/>
                  </a:lnTo>
                  <a:lnTo>
                    <a:pt x="1988745" y="509466"/>
                  </a:lnTo>
                  <a:lnTo>
                    <a:pt x="2000583" y="506573"/>
                  </a:lnTo>
                  <a:lnTo>
                    <a:pt x="2012421" y="504083"/>
                  </a:lnTo>
                  <a:lnTo>
                    <a:pt x="2024258" y="501944"/>
                  </a:lnTo>
                  <a:lnTo>
                    <a:pt x="2036096" y="500109"/>
                  </a:lnTo>
                  <a:lnTo>
                    <a:pt x="2047934" y="498537"/>
                  </a:lnTo>
                  <a:lnTo>
                    <a:pt x="2059772" y="497191"/>
                  </a:lnTo>
                  <a:lnTo>
                    <a:pt x="2071609" y="496040"/>
                  </a:lnTo>
                  <a:lnTo>
                    <a:pt x="2083447" y="495057"/>
                  </a:lnTo>
                  <a:lnTo>
                    <a:pt x="2095285" y="494217"/>
                  </a:lnTo>
                  <a:lnTo>
                    <a:pt x="2107123" y="493500"/>
                  </a:lnTo>
                  <a:lnTo>
                    <a:pt x="2118961" y="492889"/>
                  </a:lnTo>
                  <a:lnTo>
                    <a:pt x="2130798" y="492367"/>
                  </a:lnTo>
                  <a:lnTo>
                    <a:pt x="2142636" y="491923"/>
                  </a:lnTo>
                  <a:lnTo>
                    <a:pt x="2154474" y="491544"/>
                  </a:lnTo>
                  <a:lnTo>
                    <a:pt x="2166312" y="491221"/>
                  </a:lnTo>
                  <a:lnTo>
                    <a:pt x="2178149" y="490946"/>
                  </a:lnTo>
                  <a:lnTo>
                    <a:pt x="2189987" y="490712"/>
                  </a:lnTo>
                  <a:lnTo>
                    <a:pt x="2201825" y="490513"/>
                  </a:lnTo>
                  <a:lnTo>
                    <a:pt x="2213663" y="490343"/>
                  </a:lnTo>
                  <a:lnTo>
                    <a:pt x="2225500" y="490198"/>
                  </a:lnTo>
                  <a:lnTo>
                    <a:pt x="2237338" y="490075"/>
                  </a:lnTo>
                  <a:lnTo>
                    <a:pt x="2249176" y="489971"/>
                  </a:lnTo>
                  <a:lnTo>
                    <a:pt x="2261014" y="489881"/>
                  </a:lnTo>
                  <a:lnTo>
                    <a:pt x="2272852" y="489806"/>
                  </a:lnTo>
                  <a:lnTo>
                    <a:pt x="2284689" y="489741"/>
                  </a:lnTo>
                  <a:lnTo>
                    <a:pt x="2296527" y="489686"/>
                  </a:lnTo>
                  <a:lnTo>
                    <a:pt x="2308365" y="489639"/>
                  </a:lnTo>
                  <a:lnTo>
                    <a:pt x="2320203" y="489600"/>
                  </a:lnTo>
                  <a:lnTo>
                    <a:pt x="2332040" y="489566"/>
                  </a:lnTo>
                  <a:lnTo>
                    <a:pt x="2343878" y="489537"/>
                  </a:lnTo>
                  <a:lnTo>
                    <a:pt x="2343878" y="489373"/>
                  </a:lnTo>
                  <a:lnTo>
                    <a:pt x="2355716" y="489373"/>
                  </a:lnTo>
                  <a:lnTo>
                    <a:pt x="2367554" y="489373"/>
                  </a:lnTo>
                  <a:lnTo>
                    <a:pt x="2379391" y="489373"/>
                  </a:lnTo>
                  <a:lnTo>
                    <a:pt x="2391229" y="489373"/>
                  </a:lnTo>
                  <a:lnTo>
                    <a:pt x="2403067" y="489373"/>
                  </a:lnTo>
                  <a:lnTo>
                    <a:pt x="2414905" y="489373"/>
                  </a:lnTo>
                  <a:lnTo>
                    <a:pt x="2426743" y="489373"/>
                  </a:lnTo>
                  <a:lnTo>
                    <a:pt x="2438580" y="489373"/>
                  </a:lnTo>
                  <a:lnTo>
                    <a:pt x="2450418" y="489373"/>
                  </a:lnTo>
                  <a:lnTo>
                    <a:pt x="2462256" y="489373"/>
                  </a:lnTo>
                  <a:lnTo>
                    <a:pt x="2474094" y="489373"/>
                  </a:lnTo>
                  <a:lnTo>
                    <a:pt x="2485931" y="489373"/>
                  </a:lnTo>
                  <a:lnTo>
                    <a:pt x="2497769" y="489373"/>
                  </a:lnTo>
                  <a:lnTo>
                    <a:pt x="2509607" y="489373"/>
                  </a:lnTo>
                  <a:lnTo>
                    <a:pt x="2521445" y="489373"/>
                  </a:lnTo>
                  <a:lnTo>
                    <a:pt x="2533283" y="489373"/>
                  </a:lnTo>
                  <a:lnTo>
                    <a:pt x="2545120" y="489373"/>
                  </a:lnTo>
                  <a:lnTo>
                    <a:pt x="2556958" y="489373"/>
                  </a:lnTo>
                  <a:lnTo>
                    <a:pt x="2568796" y="489373"/>
                  </a:lnTo>
                  <a:lnTo>
                    <a:pt x="2580634" y="489373"/>
                  </a:lnTo>
                  <a:lnTo>
                    <a:pt x="2592471" y="489373"/>
                  </a:lnTo>
                  <a:lnTo>
                    <a:pt x="2604309" y="489373"/>
                  </a:lnTo>
                  <a:lnTo>
                    <a:pt x="2616147" y="489373"/>
                  </a:lnTo>
                  <a:lnTo>
                    <a:pt x="2627985" y="489373"/>
                  </a:lnTo>
                  <a:lnTo>
                    <a:pt x="2639822" y="489373"/>
                  </a:lnTo>
                  <a:lnTo>
                    <a:pt x="2651660" y="489373"/>
                  </a:lnTo>
                  <a:lnTo>
                    <a:pt x="2663498" y="489373"/>
                  </a:lnTo>
                  <a:lnTo>
                    <a:pt x="2675336" y="489373"/>
                  </a:lnTo>
                  <a:lnTo>
                    <a:pt x="2687174" y="489373"/>
                  </a:lnTo>
                  <a:lnTo>
                    <a:pt x="2699011" y="489373"/>
                  </a:lnTo>
                  <a:lnTo>
                    <a:pt x="2710849" y="489373"/>
                  </a:lnTo>
                  <a:lnTo>
                    <a:pt x="2722687" y="489373"/>
                  </a:lnTo>
                  <a:lnTo>
                    <a:pt x="2734525" y="489373"/>
                  </a:lnTo>
                  <a:lnTo>
                    <a:pt x="2746362" y="489373"/>
                  </a:lnTo>
                  <a:lnTo>
                    <a:pt x="2758200" y="489373"/>
                  </a:lnTo>
                  <a:lnTo>
                    <a:pt x="2770038" y="489373"/>
                  </a:lnTo>
                  <a:lnTo>
                    <a:pt x="2781876" y="489373"/>
                  </a:lnTo>
                  <a:lnTo>
                    <a:pt x="2793713" y="489373"/>
                  </a:lnTo>
                  <a:lnTo>
                    <a:pt x="2805551" y="489373"/>
                  </a:lnTo>
                  <a:lnTo>
                    <a:pt x="2817389" y="489373"/>
                  </a:lnTo>
                  <a:lnTo>
                    <a:pt x="2829227" y="489373"/>
                  </a:lnTo>
                  <a:lnTo>
                    <a:pt x="2841065" y="489373"/>
                  </a:lnTo>
                  <a:lnTo>
                    <a:pt x="2852902" y="489373"/>
                  </a:lnTo>
                  <a:lnTo>
                    <a:pt x="2864740" y="489373"/>
                  </a:lnTo>
                  <a:lnTo>
                    <a:pt x="2876578" y="489373"/>
                  </a:lnTo>
                  <a:lnTo>
                    <a:pt x="2888416" y="489373"/>
                  </a:lnTo>
                  <a:lnTo>
                    <a:pt x="2900253" y="489373"/>
                  </a:lnTo>
                  <a:lnTo>
                    <a:pt x="2912091" y="489373"/>
                  </a:lnTo>
                  <a:lnTo>
                    <a:pt x="2923929" y="489373"/>
                  </a:lnTo>
                  <a:lnTo>
                    <a:pt x="2935767" y="489373"/>
                  </a:lnTo>
                  <a:lnTo>
                    <a:pt x="2947604" y="489373"/>
                  </a:lnTo>
                  <a:lnTo>
                    <a:pt x="2959442" y="489373"/>
                  </a:lnTo>
                  <a:lnTo>
                    <a:pt x="2971280" y="489373"/>
                  </a:lnTo>
                  <a:lnTo>
                    <a:pt x="2983118" y="489373"/>
                  </a:lnTo>
                  <a:lnTo>
                    <a:pt x="2994956" y="489373"/>
                  </a:lnTo>
                  <a:lnTo>
                    <a:pt x="3006793" y="489373"/>
                  </a:lnTo>
                  <a:lnTo>
                    <a:pt x="3018631" y="489373"/>
                  </a:lnTo>
                  <a:lnTo>
                    <a:pt x="3030469" y="489373"/>
                  </a:lnTo>
                  <a:lnTo>
                    <a:pt x="3042307" y="489373"/>
                  </a:lnTo>
                  <a:lnTo>
                    <a:pt x="3054144" y="489373"/>
                  </a:lnTo>
                  <a:lnTo>
                    <a:pt x="3065982" y="489373"/>
                  </a:lnTo>
                  <a:lnTo>
                    <a:pt x="3077820" y="489373"/>
                  </a:lnTo>
                  <a:lnTo>
                    <a:pt x="3089658" y="489373"/>
                  </a:lnTo>
                  <a:lnTo>
                    <a:pt x="3101496" y="489373"/>
                  </a:lnTo>
                  <a:lnTo>
                    <a:pt x="3113333" y="489373"/>
                  </a:lnTo>
                  <a:lnTo>
                    <a:pt x="3125171" y="489373"/>
                  </a:lnTo>
                  <a:lnTo>
                    <a:pt x="3137009" y="489373"/>
                  </a:lnTo>
                  <a:lnTo>
                    <a:pt x="3148847" y="489373"/>
                  </a:lnTo>
                  <a:lnTo>
                    <a:pt x="3160684" y="489373"/>
                  </a:lnTo>
                  <a:lnTo>
                    <a:pt x="3172522" y="489373"/>
                  </a:lnTo>
                  <a:lnTo>
                    <a:pt x="3184360" y="489373"/>
                  </a:lnTo>
                  <a:lnTo>
                    <a:pt x="3196198" y="489373"/>
                  </a:lnTo>
                  <a:lnTo>
                    <a:pt x="3208035" y="489373"/>
                  </a:lnTo>
                  <a:lnTo>
                    <a:pt x="3219873" y="489373"/>
                  </a:lnTo>
                  <a:lnTo>
                    <a:pt x="3231711" y="489373"/>
                  </a:lnTo>
                  <a:lnTo>
                    <a:pt x="3243549" y="489373"/>
                  </a:lnTo>
                  <a:lnTo>
                    <a:pt x="3255387" y="489373"/>
                  </a:lnTo>
                  <a:lnTo>
                    <a:pt x="3267224" y="489373"/>
                  </a:lnTo>
                  <a:lnTo>
                    <a:pt x="3279062" y="489373"/>
                  </a:lnTo>
                  <a:lnTo>
                    <a:pt x="3290900" y="489373"/>
                  </a:lnTo>
                  <a:lnTo>
                    <a:pt x="3302738" y="489373"/>
                  </a:lnTo>
                  <a:lnTo>
                    <a:pt x="3314575" y="489373"/>
                  </a:lnTo>
                  <a:lnTo>
                    <a:pt x="3326413" y="489373"/>
                  </a:lnTo>
                  <a:lnTo>
                    <a:pt x="3338251" y="489373"/>
                  </a:lnTo>
                  <a:lnTo>
                    <a:pt x="3350089" y="489373"/>
                  </a:lnTo>
                  <a:lnTo>
                    <a:pt x="3361926" y="489373"/>
                  </a:lnTo>
                  <a:lnTo>
                    <a:pt x="3373764" y="489373"/>
                  </a:lnTo>
                  <a:lnTo>
                    <a:pt x="3385602" y="489373"/>
                  </a:lnTo>
                  <a:lnTo>
                    <a:pt x="3397440" y="489373"/>
                  </a:lnTo>
                  <a:lnTo>
                    <a:pt x="3409278" y="489373"/>
                  </a:lnTo>
                  <a:lnTo>
                    <a:pt x="3421115" y="489373"/>
                  </a:lnTo>
                  <a:lnTo>
                    <a:pt x="3432953" y="489373"/>
                  </a:lnTo>
                  <a:lnTo>
                    <a:pt x="3444791" y="489373"/>
                  </a:lnTo>
                  <a:lnTo>
                    <a:pt x="3456629" y="489373"/>
                  </a:lnTo>
                  <a:lnTo>
                    <a:pt x="3468466" y="489373"/>
                  </a:lnTo>
                  <a:lnTo>
                    <a:pt x="3480304" y="489373"/>
                  </a:lnTo>
                  <a:lnTo>
                    <a:pt x="3492142" y="489373"/>
                  </a:lnTo>
                  <a:lnTo>
                    <a:pt x="3503980" y="489373"/>
                  </a:lnTo>
                  <a:lnTo>
                    <a:pt x="3515818" y="489373"/>
                  </a:lnTo>
                  <a:lnTo>
                    <a:pt x="3515818" y="489537"/>
                  </a:lnTo>
                  <a:lnTo>
                    <a:pt x="3527655" y="489566"/>
                  </a:lnTo>
                  <a:lnTo>
                    <a:pt x="3539493" y="489600"/>
                  </a:lnTo>
                  <a:lnTo>
                    <a:pt x="3551331" y="489639"/>
                  </a:lnTo>
                  <a:lnTo>
                    <a:pt x="3563169" y="489686"/>
                  </a:lnTo>
                  <a:lnTo>
                    <a:pt x="3575006" y="489741"/>
                  </a:lnTo>
                  <a:lnTo>
                    <a:pt x="3586844" y="489806"/>
                  </a:lnTo>
                  <a:lnTo>
                    <a:pt x="3598682" y="489881"/>
                  </a:lnTo>
                  <a:lnTo>
                    <a:pt x="3610520" y="489971"/>
                  </a:lnTo>
                  <a:lnTo>
                    <a:pt x="3622357" y="490075"/>
                  </a:lnTo>
                  <a:lnTo>
                    <a:pt x="3634195" y="490198"/>
                  </a:lnTo>
                  <a:lnTo>
                    <a:pt x="3646033" y="490343"/>
                  </a:lnTo>
                  <a:lnTo>
                    <a:pt x="3657871" y="490513"/>
                  </a:lnTo>
                  <a:lnTo>
                    <a:pt x="3669709" y="490712"/>
                  </a:lnTo>
                  <a:lnTo>
                    <a:pt x="3681546" y="490946"/>
                  </a:lnTo>
                  <a:lnTo>
                    <a:pt x="3693384" y="491221"/>
                  </a:lnTo>
                  <a:lnTo>
                    <a:pt x="3705222" y="491544"/>
                  </a:lnTo>
                  <a:lnTo>
                    <a:pt x="3717060" y="491923"/>
                  </a:lnTo>
                  <a:lnTo>
                    <a:pt x="3728897" y="492367"/>
                  </a:lnTo>
                  <a:lnTo>
                    <a:pt x="3740735" y="492889"/>
                  </a:lnTo>
                  <a:lnTo>
                    <a:pt x="3752573" y="493500"/>
                  </a:lnTo>
                  <a:lnTo>
                    <a:pt x="3764411" y="494217"/>
                  </a:lnTo>
                  <a:lnTo>
                    <a:pt x="3776248" y="495057"/>
                  </a:lnTo>
                  <a:lnTo>
                    <a:pt x="3788086" y="496040"/>
                  </a:lnTo>
                  <a:lnTo>
                    <a:pt x="3799924" y="497191"/>
                  </a:lnTo>
                  <a:lnTo>
                    <a:pt x="3811762" y="498537"/>
                  </a:lnTo>
                  <a:lnTo>
                    <a:pt x="3823600" y="500109"/>
                  </a:lnTo>
                  <a:lnTo>
                    <a:pt x="3835437" y="501944"/>
                  </a:lnTo>
                  <a:lnTo>
                    <a:pt x="3847275" y="504083"/>
                  </a:lnTo>
                  <a:lnTo>
                    <a:pt x="3859113" y="506573"/>
                  </a:lnTo>
                  <a:lnTo>
                    <a:pt x="3870951" y="509466"/>
                  </a:lnTo>
                  <a:lnTo>
                    <a:pt x="3882788" y="512822"/>
                  </a:lnTo>
                  <a:lnTo>
                    <a:pt x="3894626" y="516705"/>
                  </a:lnTo>
                  <a:lnTo>
                    <a:pt x="3906464" y="521188"/>
                  </a:lnTo>
                  <a:lnTo>
                    <a:pt x="3918302" y="526348"/>
                  </a:lnTo>
                  <a:lnTo>
                    <a:pt x="3930139" y="532265"/>
                  </a:lnTo>
                  <a:lnTo>
                    <a:pt x="3941977" y="539026"/>
                  </a:lnTo>
                  <a:lnTo>
                    <a:pt x="3953815" y="546716"/>
                  </a:lnTo>
                  <a:lnTo>
                    <a:pt x="3965653" y="555418"/>
                  </a:lnTo>
                  <a:lnTo>
                    <a:pt x="3977491" y="565209"/>
                  </a:lnTo>
                  <a:lnTo>
                    <a:pt x="3989328" y="576154"/>
                  </a:lnTo>
                  <a:lnTo>
                    <a:pt x="4001166" y="588301"/>
                  </a:lnTo>
                  <a:lnTo>
                    <a:pt x="4013004" y="601674"/>
                  </a:lnTo>
                  <a:lnTo>
                    <a:pt x="4024842" y="616268"/>
                  </a:lnTo>
                  <a:lnTo>
                    <a:pt x="4036679" y="632042"/>
                  </a:lnTo>
                  <a:lnTo>
                    <a:pt x="4048517" y="648914"/>
                  </a:lnTo>
                  <a:lnTo>
                    <a:pt x="4060355" y="666762"/>
                  </a:lnTo>
                  <a:lnTo>
                    <a:pt x="4072193" y="685421"/>
                  </a:lnTo>
                  <a:lnTo>
                    <a:pt x="4084031" y="704689"/>
                  </a:lnTo>
                  <a:lnTo>
                    <a:pt x="4095868" y="724336"/>
                  </a:lnTo>
                  <a:lnTo>
                    <a:pt x="4107706" y="744111"/>
                  </a:lnTo>
                  <a:lnTo>
                    <a:pt x="4119544" y="763758"/>
                  </a:lnTo>
                  <a:lnTo>
                    <a:pt x="4131382" y="783026"/>
                  </a:lnTo>
                  <a:lnTo>
                    <a:pt x="4143219" y="801685"/>
                  </a:lnTo>
                  <a:lnTo>
                    <a:pt x="4155057" y="819533"/>
                  </a:lnTo>
                  <a:lnTo>
                    <a:pt x="4166895" y="836405"/>
                  </a:lnTo>
                  <a:lnTo>
                    <a:pt x="4178733" y="852179"/>
                  </a:lnTo>
                  <a:lnTo>
                    <a:pt x="4190570" y="866773"/>
                  </a:lnTo>
                  <a:lnTo>
                    <a:pt x="4202408" y="880147"/>
                  </a:lnTo>
                  <a:lnTo>
                    <a:pt x="4214246" y="892294"/>
                  </a:lnTo>
                  <a:lnTo>
                    <a:pt x="4226084" y="903239"/>
                  </a:lnTo>
                  <a:lnTo>
                    <a:pt x="4237922" y="913029"/>
                  </a:lnTo>
                  <a:lnTo>
                    <a:pt x="4249759" y="921731"/>
                  </a:lnTo>
                  <a:lnTo>
                    <a:pt x="4261597" y="929421"/>
                  </a:lnTo>
                  <a:lnTo>
                    <a:pt x="4273435" y="936182"/>
                  </a:lnTo>
                  <a:lnTo>
                    <a:pt x="4285273" y="942100"/>
                  </a:lnTo>
                  <a:lnTo>
                    <a:pt x="4297110" y="947259"/>
                  </a:lnTo>
                  <a:lnTo>
                    <a:pt x="4308948" y="951742"/>
                  </a:lnTo>
                  <a:lnTo>
                    <a:pt x="4320786" y="955625"/>
                  </a:lnTo>
                  <a:lnTo>
                    <a:pt x="4332624" y="958981"/>
                  </a:lnTo>
                  <a:lnTo>
                    <a:pt x="4344461" y="961874"/>
                  </a:lnTo>
                  <a:lnTo>
                    <a:pt x="4356299" y="964364"/>
                  </a:lnTo>
                  <a:lnTo>
                    <a:pt x="4368137" y="966503"/>
                  </a:lnTo>
                  <a:lnTo>
                    <a:pt x="4379975" y="968338"/>
                  </a:lnTo>
                  <a:lnTo>
                    <a:pt x="4391813" y="969910"/>
                  </a:lnTo>
                  <a:lnTo>
                    <a:pt x="4403650" y="971256"/>
                  </a:lnTo>
                  <a:lnTo>
                    <a:pt x="4415488" y="972407"/>
                  </a:lnTo>
                  <a:lnTo>
                    <a:pt x="4427326" y="973390"/>
                  </a:lnTo>
                  <a:lnTo>
                    <a:pt x="4439164" y="974230"/>
                  </a:lnTo>
                  <a:lnTo>
                    <a:pt x="4451001" y="974947"/>
                  </a:lnTo>
                  <a:lnTo>
                    <a:pt x="4462839" y="975559"/>
                  </a:lnTo>
                  <a:lnTo>
                    <a:pt x="4474677" y="976080"/>
                  </a:lnTo>
                  <a:lnTo>
                    <a:pt x="4486515" y="976525"/>
                  </a:lnTo>
                  <a:lnTo>
                    <a:pt x="4498352" y="976903"/>
                  </a:lnTo>
                  <a:lnTo>
                    <a:pt x="4510190" y="977226"/>
                  </a:lnTo>
                  <a:lnTo>
                    <a:pt x="4522028" y="977501"/>
                  </a:lnTo>
                  <a:lnTo>
                    <a:pt x="4533866" y="977735"/>
                  </a:lnTo>
                  <a:lnTo>
                    <a:pt x="4545704" y="977935"/>
                  </a:lnTo>
                  <a:lnTo>
                    <a:pt x="4557541" y="978104"/>
                  </a:lnTo>
                  <a:lnTo>
                    <a:pt x="4569379" y="978249"/>
                  </a:lnTo>
                  <a:lnTo>
                    <a:pt x="4581217" y="978372"/>
                  </a:lnTo>
                  <a:lnTo>
                    <a:pt x="4593055" y="978477"/>
                  </a:lnTo>
                  <a:lnTo>
                    <a:pt x="4604892" y="978566"/>
                  </a:lnTo>
                  <a:lnTo>
                    <a:pt x="4616730" y="978642"/>
                  </a:lnTo>
                  <a:lnTo>
                    <a:pt x="4628568" y="978706"/>
                  </a:lnTo>
                  <a:lnTo>
                    <a:pt x="4640406" y="978761"/>
                  </a:lnTo>
                  <a:lnTo>
                    <a:pt x="4652244" y="978808"/>
                  </a:lnTo>
                  <a:lnTo>
                    <a:pt x="4664081" y="978848"/>
                  </a:lnTo>
                  <a:lnTo>
                    <a:pt x="4675919" y="978881"/>
                  </a:lnTo>
                  <a:lnTo>
                    <a:pt x="4687757" y="978910"/>
                  </a:lnTo>
                </a:path>
              </a:pathLst>
            </a:custGeom>
            <a:ln w="40651" cap="flat">
              <a:solidFill>
                <a:srgbClr val="E8E8E8">
                  <a:alpha val="100000"/>
                </a:srgbClr>
              </a:solidFill>
              <a:prstDash val="solid"/>
              <a:round/>
            </a:ln>
          </p:spPr>
          <p:txBody>
            <a:bodyPr/>
            <a:lstStyle/>
            <a:p/>
          </p:txBody>
        </p:sp>
        <p:sp>
          <p:nvSpPr>
            <p:cNvPr id="45" name="pl45"/>
            <p:cNvSpPr/>
            <p:nvPr/>
          </p:nvSpPr>
          <p:spPr>
            <a:xfrm>
              <a:off x="2482252" y="3353577"/>
              <a:ext cx="4687757" cy="734470"/>
            </a:xfrm>
            <a:custGeom>
              <a:avLst/>
              <a:pathLst>
                <a:path w="4687757" h="73447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4"/>
                  </a:lnTo>
                  <a:lnTo>
                    <a:pt x="1183777" y="193"/>
                  </a:lnTo>
                  <a:lnTo>
                    <a:pt x="1195614" y="226"/>
                  </a:lnTo>
                  <a:lnTo>
                    <a:pt x="1207452" y="266"/>
                  </a:lnTo>
                  <a:lnTo>
                    <a:pt x="1219290" y="313"/>
                  </a:lnTo>
                  <a:lnTo>
                    <a:pt x="1231128" y="368"/>
                  </a:lnTo>
                  <a:lnTo>
                    <a:pt x="1242965" y="432"/>
                  </a:lnTo>
                  <a:lnTo>
                    <a:pt x="1254803" y="508"/>
                  </a:lnTo>
                  <a:lnTo>
                    <a:pt x="1266641" y="597"/>
                  </a:lnTo>
                  <a:lnTo>
                    <a:pt x="1278479" y="702"/>
                  </a:lnTo>
                  <a:lnTo>
                    <a:pt x="1290317" y="825"/>
                  </a:lnTo>
                  <a:lnTo>
                    <a:pt x="1302154" y="970"/>
                  </a:lnTo>
                  <a:lnTo>
                    <a:pt x="1313992" y="1139"/>
                  </a:lnTo>
                  <a:lnTo>
                    <a:pt x="1325830" y="1339"/>
                  </a:lnTo>
                  <a:lnTo>
                    <a:pt x="1337668" y="1573"/>
                  </a:lnTo>
                  <a:lnTo>
                    <a:pt x="1349505" y="1848"/>
                  </a:lnTo>
                  <a:lnTo>
                    <a:pt x="1361343" y="2171"/>
                  </a:lnTo>
                  <a:lnTo>
                    <a:pt x="1373181" y="2549"/>
                  </a:lnTo>
                  <a:lnTo>
                    <a:pt x="1385019" y="2994"/>
                  </a:lnTo>
                  <a:lnTo>
                    <a:pt x="1396856" y="3515"/>
                  </a:lnTo>
                  <a:lnTo>
                    <a:pt x="1408694" y="4127"/>
                  </a:lnTo>
                  <a:lnTo>
                    <a:pt x="1420532" y="4844"/>
                  </a:lnTo>
                  <a:lnTo>
                    <a:pt x="1432370" y="5684"/>
                  </a:lnTo>
                  <a:lnTo>
                    <a:pt x="1444208" y="6667"/>
                  </a:lnTo>
                  <a:lnTo>
                    <a:pt x="1456045" y="7818"/>
                  </a:lnTo>
                  <a:lnTo>
                    <a:pt x="1467883" y="9164"/>
                  </a:lnTo>
                  <a:lnTo>
                    <a:pt x="1479721" y="10736"/>
                  </a:lnTo>
                  <a:lnTo>
                    <a:pt x="1491559" y="12571"/>
                  </a:lnTo>
                  <a:lnTo>
                    <a:pt x="1503396" y="14710"/>
                  </a:lnTo>
                  <a:lnTo>
                    <a:pt x="1515234" y="17200"/>
                  </a:lnTo>
                  <a:lnTo>
                    <a:pt x="1527072" y="20093"/>
                  </a:lnTo>
                  <a:lnTo>
                    <a:pt x="1538910" y="23449"/>
                  </a:lnTo>
                  <a:lnTo>
                    <a:pt x="1550748" y="27332"/>
                  </a:lnTo>
                  <a:lnTo>
                    <a:pt x="1562585" y="31815"/>
                  </a:lnTo>
                  <a:lnTo>
                    <a:pt x="1574423" y="36974"/>
                  </a:lnTo>
                  <a:lnTo>
                    <a:pt x="1586261" y="42892"/>
                  </a:lnTo>
                  <a:lnTo>
                    <a:pt x="1598099" y="49653"/>
                  </a:lnTo>
                  <a:lnTo>
                    <a:pt x="1609936" y="57343"/>
                  </a:lnTo>
                  <a:lnTo>
                    <a:pt x="1621774" y="66045"/>
                  </a:lnTo>
                  <a:lnTo>
                    <a:pt x="1633612" y="75835"/>
                  </a:lnTo>
                  <a:lnTo>
                    <a:pt x="1645450" y="86780"/>
                  </a:lnTo>
                  <a:lnTo>
                    <a:pt x="1657287" y="98927"/>
                  </a:lnTo>
                  <a:lnTo>
                    <a:pt x="1669125" y="112301"/>
                  </a:lnTo>
                  <a:lnTo>
                    <a:pt x="1680963" y="126895"/>
                  </a:lnTo>
                  <a:lnTo>
                    <a:pt x="1692801" y="142669"/>
                  </a:lnTo>
                  <a:lnTo>
                    <a:pt x="1704639" y="159541"/>
                  </a:lnTo>
                  <a:lnTo>
                    <a:pt x="1716476" y="177389"/>
                  </a:lnTo>
                  <a:lnTo>
                    <a:pt x="1728314" y="196048"/>
                  </a:lnTo>
                  <a:lnTo>
                    <a:pt x="1740152" y="215316"/>
                  </a:lnTo>
                  <a:lnTo>
                    <a:pt x="1751990" y="234963"/>
                  </a:lnTo>
                  <a:lnTo>
                    <a:pt x="1763827" y="254738"/>
                  </a:lnTo>
                  <a:lnTo>
                    <a:pt x="1775665" y="274385"/>
                  </a:lnTo>
                  <a:lnTo>
                    <a:pt x="1787503" y="293653"/>
                  </a:lnTo>
                  <a:lnTo>
                    <a:pt x="1799341" y="312312"/>
                  </a:lnTo>
                  <a:lnTo>
                    <a:pt x="1811178" y="330160"/>
                  </a:lnTo>
                  <a:lnTo>
                    <a:pt x="1823016" y="347032"/>
                  </a:lnTo>
                  <a:lnTo>
                    <a:pt x="1834854" y="362806"/>
                  </a:lnTo>
                  <a:lnTo>
                    <a:pt x="1846692" y="377400"/>
                  </a:lnTo>
                  <a:lnTo>
                    <a:pt x="1858530" y="390773"/>
                  </a:lnTo>
                  <a:lnTo>
                    <a:pt x="1870367" y="402920"/>
                  </a:lnTo>
                  <a:lnTo>
                    <a:pt x="1882205" y="413865"/>
                  </a:lnTo>
                  <a:lnTo>
                    <a:pt x="1894043" y="423656"/>
                  </a:lnTo>
                  <a:lnTo>
                    <a:pt x="1905881" y="432358"/>
                  </a:lnTo>
                  <a:lnTo>
                    <a:pt x="1917718" y="440048"/>
                  </a:lnTo>
                  <a:lnTo>
                    <a:pt x="1929556" y="446809"/>
                  </a:lnTo>
                  <a:lnTo>
                    <a:pt x="1941394" y="452726"/>
                  </a:lnTo>
                  <a:lnTo>
                    <a:pt x="1953232" y="457886"/>
                  </a:lnTo>
                  <a:lnTo>
                    <a:pt x="1965069" y="462369"/>
                  </a:lnTo>
                  <a:lnTo>
                    <a:pt x="1976907" y="466252"/>
                  </a:lnTo>
                  <a:lnTo>
                    <a:pt x="1988745" y="469608"/>
                  </a:lnTo>
                  <a:lnTo>
                    <a:pt x="2000583" y="472501"/>
                  </a:lnTo>
                  <a:lnTo>
                    <a:pt x="2012421" y="474991"/>
                  </a:lnTo>
                  <a:lnTo>
                    <a:pt x="2024258" y="477130"/>
                  </a:lnTo>
                  <a:lnTo>
                    <a:pt x="2036096" y="478965"/>
                  </a:lnTo>
                  <a:lnTo>
                    <a:pt x="2047934" y="480537"/>
                  </a:lnTo>
                  <a:lnTo>
                    <a:pt x="2059772" y="481883"/>
                  </a:lnTo>
                  <a:lnTo>
                    <a:pt x="2071609" y="483034"/>
                  </a:lnTo>
                  <a:lnTo>
                    <a:pt x="2083447" y="484017"/>
                  </a:lnTo>
                  <a:lnTo>
                    <a:pt x="2095285" y="484857"/>
                  </a:lnTo>
                  <a:lnTo>
                    <a:pt x="2107123" y="485574"/>
                  </a:lnTo>
                  <a:lnTo>
                    <a:pt x="2118961" y="486185"/>
                  </a:lnTo>
                  <a:lnTo>
                    <a:pt x="2130798" y="486707"/>
                  </a:lnTo>
                  <a:lnTo>
                    <a:pt x="2142636" y="487151"/>
                  </a:lnTo>
                  <a:lnTo>
                    <a:pt x="2154474" y="487530"/>
                  </a:lnTo>
                  <a:lnTo>
                    <a:pt x="2166312" y="487853"/>
                  </a:lnTo>
                  <a:lnTo>
                    <a:pt x="2178149" y="488128"/>
                  </a:lnTo>
                  <a:lnTo>
                    <a:pt x="2189987" y="488362"/>
                  </a:lnTo>
                  <a:lnTo>
                    <a:pt x="2201825" y="488561"/>
                  </a:lnTo>
                  <a:lnTo>
                    <a:pt x="2213663" y="488731"/>
                  </a:lnTo>
                  <a:lnTo>
                    <a:pt x="2225500" y="488876"/>
                  </a:lnTo>
                  <a:lnTo>
                    <a:pt x="2237338" y="488999"/>
                  </a:lnTo>
                  <a:lnTo>
                    <a:pt x="2249176" y="489103"/>
                  </a:lnTo>
                  <a:lnTo>
                    <a:pt x="2261014" y="489193"/>
                  </a:lnTo>
                  <a:lnTo>
                    <a:pt x="2272852" y="489268"/>
                  </a:lnTo>
                  <a:lnTo>
                    <a:pt x="2284689" y="489333"/>
                  </a:lnTo>
                  <a:lnTo>
                    <a:pt x="2296527" y="489388"/>
                  </a:lnTo>
                  <a:lnTo>
                    <a:pt x="2308365" y="489435"/>
                  </a:lnTo>
                  <a:lnTo>
                    <a:pt x="2320203" y="489474"/>
                  </a:lnTo>
                  <a:lnTo>
                    <a:pt x="2332040" y="489508"/>
                  </a:lnTo>
                  <a:lnTo>
                    <a:pt x="2343878" y="489537"/>
                  </a:lnTo>
                  <a:lnTo>
                    <a:pt x="2343878" y="489783"/>
                  </a:lnTo>
                  <a:lnTo>
                    <a:pt x="2355716" y="489798"/>
                  </a:lnTo>
                  <a:lnTo>
                    <a:pt x="2367554" y="489815"/>
                  </a:lnTo>
                  <a:lnTo>
                    <a:pt x="2379391" y="489835"/>
                  </a:lnTo>
                  <a:lnTo>
                    <a:pt x="2391229" y="489858"/>
                  </a:lnTo>
                  <a:lnTo>
                    <a:pt x="2403067" y="489885"/>
                  </a:lnTo>
                  <a:lnTo>
                    <a:pt x="2414905" y="489918"/>
                  </a:lnTo>
                  <a:lnTo>
                    <a:pt x="2426743" y="489956"/>
                  </a:lnTo>
                  <a:lnTo>
                    <a:pt x="2438580" y="490000"/>
                  </a:lnTo>
                  <a:lnTo>
                    <a:pt x="2450418" y="490052"/>
                  </a:lnTo>
                  <a:lnTo>
                    <a:pt x="2462256" y="490114"/>
                  </a:lnTo>
                  <a:lnTo>
                    <a:pt x="2474094" y="490186"/>
                  </a:lnTo>
                  <a:lnTo>
                    <a:pt x="2485931" y="490271"/>
                  </a:lnTo>
                  <a:lnTo>
                    <a:pt x="2497769" y="490371"/>
                  </a:lnTo>
                  <a:lnTo>
                    <a:pt x="2509607" y="490488"/>
                  </a:lnTo>
                  <a:lnTo>
                    <a:pt x="2521445" y="490625"/>
                  </a:lnTo>
                  <a:lnTo>
                    <a:pt x="2533283" y="490787"/>
                  </a:lnTo>
                  <a:lnTo>
                    <a:pt x="2545120" y="490976"/>
                  </a:lnTo>
                  <a:lnTo>
                    <a:pt x="2556958" y="491198"/>
                  </a:lnTo>
                  <a:lnTo>
                    <a:pt x="2568796" y="491459"/>
                  </a:lnTo>
                  <a:lnTo>
                    <a:pt x="2580634" y="491765"/>
                  </a:lnTo>
                  <a:lnTo>
                    <a:pt x="2592471" y="492123"/>
                  </a:lnTo>
                  <a:lnTo>
                    <a:pt x="2604309" y="492543"/>
                  </a:lnTo>
                  <a:lnTo>
                    <a:pt x="2616147" y="493035"/>
                  </a:lnTo>
                  <a:lnTo>
                    <a:pt x="2627985" y="493610"/>
                  </a:lnTo>
                  <a:lnTo>
                    <a:pt x="2639822" y="494283"/>
                  </a:lnTo>
                  <a:lnTo>
                    <a:pt x="2651660" y="495069"/>
                  </a:lnTo>
                  <a:lnTo>
                    <a:pt x="2663498" y="495987"/>
                  </a:lnTo>
                  <a:lnTo>
                    <a:pt x="2675336" y="497056"/>
                  </a:lnTo>
                  <a:lnTo>
                    <a:pt x="2687174" y="498301"/>
                  </a:lnTo>
                  <a:lnTo>
                    <a:pt x="2699011" y="499748"/>
                  </a:lnTo>
                  <a:lnTo>
                    <a:pt x="2710849" y="501426"/>
                  </a:lnTo>
                  <a:lnTo>
                    <a:pt x="2722687" y="503368"/>
                  </a:lnTo>
                  <a:lnTo>
                    <a:pt x="2734525" y="505609"/>
                  </a:lnTo>
                  <a:lnTo>
                    <a:pt x="2746362" y="508189"/>
                  </a:lnTo>
                  <a:lnTo>
                    <a:pt x="2758200" y="511147"/>
                  </a:lnTo>
                  <a:lnTo>
                    <a:pt x="2770038" y="514528"/>
                  </a:lnTo>
                  <a:lnTo>
                    <a:pt x="2781876" y="518373"/>
                  </a:lnTo>
                  <a:lnTo>
                    <a:pt x="2793713" y="522724"/>
                  </a:lnTo>
                  <a:lnTo>
                    <a:pt x="2805551" y="527619"/>
                  </a:lnTo>
                  <a:lnTo>
                    <a:pt x="2817389" y="533092"/>
                  </a:lnTo>
                  <a:lnTo>
                    <a:pt x="2829227" y="539165"/>
                  </a:lnTo>
                  <a:lnTo>
                    <a:pt x="2841065" y="545852"/>
                  </a:lnTo>
                  <a:lnTo>
                    <a:pt x="2852902" y="553149"/>
                  </a:lnTo>
                  <a:lnTo>
                    <a:pt x="2864740" y="561036"/>
                  </a:lnTo>
                  <a:lnTo>
                    <a:pt x="2876578" y="569472"/>
                  </a:lnTo>
                  <a:lnTo>
                    <a:pt x="2888416" y="578396"/>
                  </a:lnTo>
                  <a:lnTo>
                    <a:pt x="2900253" y="587725"/>
                  </a:lnTo>
                  <a:lnTo>
                    <a:pt x="2912091" y="597359"/>
                  </a:lnTo>
                  <a:lnTo>
                    <a:pt x="2923929" y="607183"/>
                  </a:lnTo>
                  <a:lnTo>
                    <a:pt x="2935767" y="617070"/>
                  </a:lnTo>
                  <a:lnTo>
                    <a:pt x="2947604" y="626894"/>
                  </a:lnTo>
                  <a:lnTo>
                    <a:pt x="2959442" y="636528"/>
                  </a:lnTo>
                  <a:lnTo>
                    <a:pt x="2971280" y="645857"/>
                  </a:lnTo>
                  <a:lnTo>
                    <a:pt x="2983118" y="654781"/>
                  </a:lnTo>
                  <a:lnTo>
                    <a:pt x="2994956" y="663217"/>
                  </a:lnTo>
                  <a:lnTo>
                    <a:pt x="3006793" y="671104"/>
                  </a:lnTo>
                  <a:lnTo>
                    <a:pt x="3018631" y="678401"/>
                  </a:lnTo>
                  <a:lnTo>
                    <a:pt x="3030469" y="685088"/>
                  </a:lnTo>
                  <a:lnTo>
                    <a:pt x="3042307" y="691162"/>
                  </a:lnTo>
                  <a:lnTo>
                    <a:pt x="3054144" y="696634"/>
                  </a:lnTo>
                  <a:lnTo>
                    <a:pt x="3065982" y="701530"/>
                  </a:lnTo>
                  <a:lnTo>
                    <a:pt x="3077820" y="705881"/>
                  </a:lnTo>
                  <a:lnTo>
                    <a:pt x="3089658" y="709725"/>
                  </a:lnTo>
                  <a:lnTo>
                    <a:pt x="3101496" y="713106"/>
                  </a:lnTo>
                  <a:lnTo>
                    <a:pt x="3113333" y="716065"/>
                  </a:lnTo>
                  <a:lnTo>
                    <a:pt x="3125171" y="718644"/>
                  </a:lnTo>
                  <a:lnTo>
                    <a:pt x="3137009" y="720886"/>
                  </a:lnTo>
                  <a:lnTo>
                    <a:pt x="3148847" y="722828"/>
                  </a:lnTo>
                  <a:lnTo>
                    <a:pt x="3160684" y="724505"/>
                  </a:lnTo>
                  <a:lnTo>
                    <a:pt x="3172522" y="725952"/>
                  </a:lnTo>
                  <a:lnTo>
                    <a:pt x="3184360" y="727197"/>
                  </a:lnTo>
                  <a:lnTo>
                    <a:pt x="3196198" y="728266"/>
                  </a:lnTo>
                  <a:lnTo>
                    <a:pt x="3208035" y="729184"/>
                  </a:lnTo>
                  <a:lnTo>
                    <a:pt x="3219873" y="729970"/>
                  </a:lnTo>
                  <a:lnTo>
                    <a:pt x="3231711" y="730643"/>
                  </a:lnTo>
                  <a:lnTo>
                    <a:pt x="3243549" y="731218"/>
                  </a:lnTo>
                  <a:lnTo>
                    <a:pt x="3255387" y="731710"/>
                  </a:lnTo>
                  <a:lnTo>
                    <a:pt x="3267224" y="732130"/>
                  </a:lnTo>
                  <a:lnTo>
                    <a:pt x="3279062" y="732488"/>
                  </a:lnTo>
                  <a:lnTo>
                    <a:pt x="3290900" y="732794"/>
                  </a:lnTo>
                  <a:lnTo>
                    <a:pt x="3302738" y="733055"/>
                  </a:lnTo>
                  <a:lnTo>
                    <a:pt x="3314575" y="733277"/>
                  </a:lnTo>
                  <a:lnTo>
                    <a:pt x="3326413" y="733467"/>
                  </a:lnTo>
                  <a:lnTo>
                    <a:pt x="3338251" y="733628"/>
                  </a:lnTo>
                  <a:lnTo>
                    <a:pt x="3350089" y="733765"/>
                  </a:lnTo>
                  <a:lnTo>
                    <a:pt x="3361926" y="733882"/>
                  </a:lnTo>
                  <a:lnTo>
                    <a:pt x="3373764" y="733982"/>
                  </a:lnTo>
                  <a:lnTo>
                    <a:pt x="3385602" y="734067"/>
                  </a:lnTo>
                  <a:lnTo>
                    <a:pt x="3397440" y="734139"/>
                  </a:lnTo>
                  <a:lnTo>
                    <a:pt x="3409278" y="734201"/>
                  </a:lnTo>
                  <a:lnTo>
                    <a:pt x="3421115" y="734253"/>
                  </a:lnTo>
                  <a:lnTo>
                    <a:pt x="3432953" y="734298"/>
                  </a:lnTo>
                  <a:lnTo>
                    <a:pt x="3444791" y="734336"/>
                  </a:lnTo>
                  <a:lnTo>
                    <a:pt x="3456629" y="734368"/>
                  </a:lnTo>
                  <a:lnTo>
                    <a:pt x="3468466" y="734395"/>
                  </a:lnTo>
                  <a:lnTo>
                    <a:pt x="3480304" y="734419"/>
                  </a:lnTo>
                  <a:lnTo>
                    <a:pt x="3492142" y="734439"/>
                  </a:lnTo>
                  <a:lnTo>
                    <a:pt x="3503980" y="734456"/>
                  </a:lnTo>
                  <a:lnTo>
                    <a:pt x="3515818" y="734470"/>
                  </a:lnTo>
                  <a:lnTo>
                    <a:pt x="3515818" y="734388"/>
                  </a:lnTo>
                  <a:lnTo>
                    <a:pt x="3527655" y="734359"/>
                  </a:lnTo>
                  <a:lnTo>
                    <a:pt x="3539493" y="734325"/>
                  </a:lnTo>
                  <a:lnTo>
                    <a:pt x="3551331" y="734285"/>
                  </a:lnTo>
                  <a:lnTo>
                    <a:pt x="3563169" y="734239"/>
                  </a:lnTo>
                  <a:lnTo>
                    <a:pt x="3575006" y="734184"/>
                  </a:lnTo>
                  <a:lnTo>
                    <a:pt x="3586844" y="734119"/>
                  </a:lnTo>
                  <a:lnTo>
                    <a:pt x="3598682" y="734043"/>
                  </a:lnTo>
                  <a:lnTo>
                    <a:pt x="3610520" y="733954"/>
                  </a:lnTo>
                  <a:lnTo>
                    <a:pt x="3622357" y="733850"/>
                  </a:lnTo>
                  <a:lnTo>
                    <a:pt x="3634195" y="733727"/>
                  </a:lnTo>
                  <a:lnTo>
                    <a:pt x="3646033" y="733582"/>
                  </a:lnTo>
                  <a:lnTo>
                    <a:pt x="3657871" y="733412"/>
                  </a:lnTo>
                  <a:lnTo>
                    <a:pt x="3669709" y="733213"/>
                  </a:lnTo>
                  <a:lnTo>
                    <a:pt x="3681546" y="732979"/>
                  </a:lnTo>
                  <a:lnTo>
                    <a:pt x="3693384" y="732704"/>
                  </a:lnTo>
                  <a:lnTo>
                    <a:pt x="3705222" y="732381"/>
                  </a:lnTo>
                  <a:lnTo>
                    <a:pt x="3717060" y="732002"/>
                  </a:lnTo>
                  <a:lnTo>
                    <a:pt x="3728897" y="731558"/>
                  </a:lnTo>
                  <a:lnTo>
                    <a:pt x="3740735" y="731036"/>
                  </a:lnTo>
                  <a:lnTo>
                    <a:pt x="3752573" y="730425"/>
                  </a:lnTo>
                  <a:lnTo>
                    <a:pt x="3764411" y="729708"/>
                  </a:lnTo>
                  <a:lnTo>
                    <a:pt x="3776248" y="728868"/>
                  </a:lnTo>
                  <a:lnTo>
                    <a:pt x="3788086" y="727884"/>
                  </a:lnTo>
                  <a:lnTo>
                    <a:pt x="3799924" y="726734"/>
                  </a:lnTo>
                  <a:lnTo>
                    <a:pt x="3811762" y="725388"/>
                  </a:lnTo>
                  <a:lnTo>
                    <a:pt x="3823600" y="723816"/>
                  </a:lnTo>
                  <a:lnTo>
                    <a:pt x="3835437" y="721981"/>
                  </a:lnTo>
                  <a:lnTo>
                    <a:pt x="3847275" y="719842"/>
                  </a:lnTo>
                  <a:lnTo>
                    <a:pt x="3859113" y="717352"/>
                  </a:lnTo>
                  <a:lnTo>
                    <a:pt x="3870951" y="714459"/>
                  </a:lnTo>
                  <a:lnTo>
                    <a:pt x="3882788" y="711103"/>
                  </a:lnTo>
                  <a:lnTo>
                    <a:pt x="3894626" y="707219"/>
                  </a:lnTo>
                  <a:lnTo>
                    <a:pt x="3906464" y="702737"/>
                  </a:lnTo>
                  <a:lnTo>
                    <a:pt x="3918302" y="697577"/>
                  </a:lnTo>
                  <a:lnTo>
                    <a:pt x="3930139" y="691660"/>
                  </a:lnTo>
                  <a:lnTo>
                    <a:pt x="3941977" y="684899"/>
                  </a:lnTo>
                  <a:lnTo>
                    <a:pt x="3953815" y="677209"/>
                  </a:lnTo>
                  <a:lnTo>
                    <a:pt x="3965653" y="668507"/>
                  </a:lnTo>
                  <a:lnTo>
                    <a:pt x="3977491" y="658716"/>
                  </a:lnTo>
                  <a:lnTo>
                    <a:pt x="3989328" y="647771"/>
                  </a:lnTo>
                  <a:lnTo>
                    <a:pt x="4001166" y="635624"/>
                  </a:lnTo>
                  <a:lnTo>
                    <a:pt x="4013004" y="622251"/>
                  </a:lnTo>
                  <a:lnTo>
                    <a:pt x="4024842" y="607657"/>
                  </a:lnTo>
                  <a:lnTo>
                    <a:pt x="4036679" y="591883"/>
                  </a:lnTo>
                  <a:lnTo>
                    <a:pt x="4048517" y="575010"/>
                  </a:lnTo>
                  <a:lnTo>
                    <a:pt x="4060355" y="557163"/>
                  </a:lnTo>
                  <a:lnTo>
                    <a:pt x="4072193" y="538504"/>
                  </a:lnTo>
                  <a:lnTo>
                    <a:pt x="4084031" y="519236"/>
                  </a:lnTo>
                  <a:lnTo>
                    <a:pt x="4095868" y="499589"/>
                  </a:lnTo>
                  <a:lnTo>
                    <a:pt x="4107706" y="479814"/>
                  </a:lnTo>
                  <a:lnTo>
                    <a:pt x="4119544" y="460167"/>
                  </a:lnTo>
                  <a:lnTo>
                    <a:pt x="4131382" y="440899"/>
                  </a:lnTo>
                  <a:lnTo>
                    <a:pt x="4143219" y="422240"/>
                  </a:lnTo>
                  <a:lnTo>
                    <a:pt x="4155057" y="404392"/>
                  </a:lnTo>
                  <a:lnTo>
                    <a:pt x="4166895" y="387520"/>
                  </a:lnTo>
                  <a:lnTo>
                    <a:pt x="4178733" y="371746"/>
                  </a:lnTo>
                  <a:lnTo>
                    <a:pt x="4190570" y="357152"/>
                  </a:lnTo>
                  <a:lnTo>
                    <a:pt x="4202408" y="343778"/>
                  </a:lnTo>
                  <a:lnTo>
                    <a:pt x="4214246" y="331631"/>
                  </a:lnTo>
                  <a:lnTo>
                    <a:pt x="4226084" y="320686"/>
                  </a:lnTo>
                  <a:lnTo>
                    <a:pt x="4237922" y="310895"/>
                  </a:lnTo>
                  <a:lnTo>
                    <a:pt x="4249759" y="302194"/>
                  </a:lnTo>
                  <a:lnTo>
                    <a:pt x="4261597" y="294504"/>
                  </a:lnTo>
                  <a:lnTo>
                    <a:pt x="4273435" y="287743"/>
                  </a:lnTo>
                  <a:lnTo>
                    <a:pt x="4285273" y="281825"/>
                  </a:lnTo>
                  <a:lnTo>
                    <a:pt x="4297110" y="276666"/>
                  </a:lnTo>
                  <a:lnTo>
                    <a:pt x="4308948" y="272183"/>
                  </a:lnTo>
                  <a:lnTo>
                    <a:pt x="4320786" y="268299"/>
                  </a:lnTo>
                  <a:lnTo>
                    <a:pt x="4332624" y="264944"/>
                  </a:lnTo>
                  <a:lnTo>
                    <a:pt x="4344461" y="262050"/>
                  </a:lnTo>
                  <a:lnTo>
                    <a:pt x="4356299" y="259561"/>
                  </a:lnTo>
                  <a:lnTo>
                    <a:pt x="4368137" y="257422"/>
                  </a:lnTo>
                  <a:lnTo>
                    <a:pt x="4379975" y="255587"/>
                  </a:lnTo>
                  <a:lnTo>
                    <a:pt x="4391813" y="254015"/>
                  </a:lnTo>
                  <a:lnTo>
                    <a:pt x="4403650" y="252669"/>
                  </a:lnTo>
                  <a:lnTo>
                    <a:pt x="4415488" y="251518"/>
                  </a:lnTo>
                  <a:lnTo>
                    <a:pt x="4427326" y="250534"/>
                  </a:lnTo>
                  <a:lnTo>
                    <a:pt x="4439164" y="249695"/>
                  </a:lnTo>
                  <a:lnTo>
                    <a:pt x="4451001" y="248978"/>
                  </a:lnTo>
                  <a:lnTo>
                    <a:pt x="4462839" y="248366"/>
                  </a:lnTo>
                  <a:lnTo>
                    <a:pt x="4474677" y="247845"/>
                  </a:lnTo>
                  <a:lnTo>
                    <a:pt x="4486515" y="247400"/>
                  </a:lnTo>
                  <a:lnTo>
                    <a:pt x="4498352" y="247021"/>
                  </a:lnTo>
                  <a:lnTo>
                    <a:pt x="4510190" y="246699"/>
                  </a:lnTo>
                  <a:lnTo>
                    <a:pt x="4522028" y="246424"/>
                  </a:lnTo>
                  <a:lnTo>
                    <a:pt x="4533866" y="246190"/>
                  </a:lnTo>
                  <a:lnTo>
                    <a:pt x="4545704" y="245990"/>
                  </a:lnTo>
                  <a:lnTo>
                    <a:pt x="4557541" y="245820"/>
                  </a:lnTo>
                  <a:lnTo>
                    <a:pt x="4569379" y="245676"/>
                  </a:lnTo>
                  <a:lnTo>
                    <a:pt x="4581217" y="245553"/>
                  </a:lnTo>
                  <a:lnTo>
                    <a:pt x="4593055" y="245448"/>
                  </a:lnTo>
                  <a:lnTo>
                    <a:pt x="4604892" y="245359"/>
                  </a:lnTo>
                  <a:lnTo>
                    <a:pt x="4616730" y="245283"/>
                  </a:lnTo>
                  <a:lnTo>
                    <a:pt x="4628568" y="245219"/>
                  </a:lnTo>
                  <a:lnTo>
                    <a:pt x="4640406" y="245164"/>
                  </a:lnTo>
                  <a:lnTo>
                    <a:pt x="4652244" y="245117"/>
                  </a:lnTo>
                  <a:lnTo>
                    <a:pt x="4664081" y="245077"/>
                  </a:lnTo>
                  <a:lnTo>
                    <a:pt x="4675919" y="245043"/>
                  </a:lnTo>
                  <a:lnTo>
                    <a:pt x="4687757" y="245015"/>
                  </a:lnTo>
                </a:path>
              </a:pathLst>
            </a:custGeom>
            <a:ln w="40651" cap="flat">
              <a:solidFill>
                <a:srgbClr val="F26A21">
                  <a:alpha val="100000"/>
                </a:srgbClr>
              </a:solidFill>
              <a:prstDash val="solid"/>
              <a:round/>
            </a:ln>
          </p:spPr>
          <p:txBody>
            <a:bodyPr/>
            <a:lstStyle/>
            <a:p/>
          </p:txBody>
        </p:sp>
        <p:sp>
          <p:nvSpPr>
            <p:cNvPr id="46" name="pt4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11307" y="353972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3" name="pt103"/>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402942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5" name="pt105"/>
            <p:cNvSpPr/>
            <p:nvPr/>
          </p:nvSpPr>
          <p:spPr>
            <a:xfrm>
              <a:off x="4767428" y="378457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6" name="pt106"/>
            <p:cNvSpPr/>
            <p:nvPr/>
          </p:nvSpPr>
          <p:spPr>
            <a:xfrm>
              <a:off x="3595489" y="329487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7" name="pt107"/>
            <p:cNvSpPr/>
            <p:nvPr/>
          </p:nvSpPr>
          <p:spPr>
            <a:xfrm>
              <a:off x="2423549" y="329487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8" name="pt108"/>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tx151"/>
            <p:cNvSpPr/>
            <p:nvPr/>
          </p:nvSpPr>
          <p:spPr>
            <a:xfrm>
              <a:off x="1226002" y="831643"/>
              <a:ext cx="11390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(1,013,000)</a:t>
              </a:r>
            </a:p>
          </p:txBody>
        </p:sp>
        <p:sp>
          <p:nvSpPr>
            <p:cNvPr id="152" name="tx152"/>
            <p:cNvSpPr/>
            <p:nvPr/>
          </p:nvSpPr>
          <p:spPr>
            <a:xfrm>
              <a:off x="1394715"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(448,000)</a:t>
              </a:r>
            </a:p>
          </p:txBody>
        </p:sp>
        <p:sp>
          <p:nvSpPr>
            <p:cNvPr id="153" name="tx153"/>
            <p:cNvSpPr/>
            <p:nvPr/>
          </p:nvSpPr>
          <p:spPr>
            <a:xfrm>
              <a:off x="1092552" y="1321344"/>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(339,000)</a:t>
              </a:r>
            </a:p>
          </p:txBody>
        </p:sp>
        <p:sp>
          <p:nvSpPr>
            <p:cNvPr id="154" name="tx154"/>
            <p:cNvSpPr/>
            <p:nvPr/>
          </p:nvSpPr>
          <p:spPr>
            <a:xfrm>
              <a:off x="1064454" y="1566195"/>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(280,000)</a:t>
              </a:r>
            </a:p>
          </p:txBody>
        </p:sp>
        <p:sp>
          <p:nvSpPr>
            <p:cNvPr id="155" name="tx155"/>
            <p:cNvSpPr/>
            <p:nvPr/>
          </p:nvSpPr>
          <p:spPr>
            <a:xfrm>
              <a:off x="1331602" y="1811046"/>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(231,000)</a:t>
              </a:r>
            </a:p>
          </p:txBody>
        </p:sp>
        <p:sp>
          <p:nvSpPr>
            <p:cNvPr id="156" name="tx156"/>
            <p:cNvSpPr/>
            <p:nvPr/>
          </p:nvSpPr>
          <p:spPr>
            <a:xfrm>
              <a:off x="1268242" y="2055897"/>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(220,000)</a:t>
              </a:r>
            </a:p>
          </p:txBody>
        </p:sp>
        <p:sp>
          <p:nvSpPr>
            <p:cNvPr id="157" name="tx157"/>
            <p:cNvSpPr/>
            <p:nvPr/>
          </p:nvSpPr>
          <p:spPr>
            <a:xfrm>
              <a:off x="1099592" y="2300748"/>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(105,000)</a:t>
              </a:r>
            </a:p>
          </p:txBody>
        </p:sp>
        <p:sp>
          <p:nvSpPr>
            <p:cNvPr id="158" name="tx158"/>
            <p:cNvSpPr/>
            <p:nvPr/>
          </p:nvSpPr>
          <p:spPr>
            <a:xfrm>
              <a:off x="1127505" y="254559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(83,000)</a:t>
              </a:r>
            </a:p>
          </p:txBody>
        </p:sp>
        <p:sp>
          <p:nvSpPr>
            <p:cNvPr id="159" name="tx159"/>
            <p:cNvSpPr/>
            <p:nvPr/>
          </p:nvSpPr>
          <p:spPr>
            <a:xfrm>
              <a:off x="1415835"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(49,000)</a:t>
              </a:r>
            </a:p>
          </p:txBody>
        </p:sp>
        <p:sp>
          <p:nvSpPr>
            <p:cNvPr id="160" name="tx160"/>
            <p:cNvSpPr/>
            <p:nvPr/>
          </p:nvSpPr>
          <p:spPr>
            <a:xfrm>
              <a:off x="1437140" y="3035300"/>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(39,000)</a:t>
              </a:r>
            </a:p>
          </p:txBody>
        </p:sp>
        <p:sp>
          <p:nvSpPr>
            <p:cNvPr id="161" name="tx161"/>
            <p:cNvSpPr/>
            <p:nvPr/>
          </p:nvSpPr>
          <p:spPr>
            <a:xfrm>
              <a:off x="1275468" y="3280151"/>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(33,000)</a:t>
              </a:r>
            </a:p>
          </p:txBody>
        </p:sp>
        <p:sp>
          <p:nvSpPr>
            <p:cNvPr id="162" name="tx162"/>
            <p:cNvSpPr/>
            <p:nvPr/>
          </p:nvSpPr>
          <p:spPr>
            <a:xfrm>
              <a:off x="1465300" y="3525002"/>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(31,000)</a:t>
              </a:r>
            </a:p>
          </p:txBody>
        </p:sp>
        <p:sp>
          <p:nvSpPr>
            <p:cNvPr id="163" name="tx163"/>
            <p:cNvSpPr/>
            <p:nvPr/>
          </p:nvSpPr>
          <p:spPr>
            <a:xfrm>
              <a:off x="1394838" y="3769853"/>
              <a:ext cx="9702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(23,000)</a:t>
              </a:r>
            </a:p>
          </p:txBody>
        </p:sp>
        <p:sp>
          <p:nvSpPr>
            <p:cNvPr id="164" name="tx164"/>
            <p:cNvSpPr/>
            <p:nvPr/>
          </p:nvSpPr>
          <p:spPr>
            <a:xfrm>
              <a:off x="1422936" y="4014704"/>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(18,000)</a:t>
              </a:r>
            </a:p>
          </p:txBody>
        </p:sp>
        <p:sp>
          <p:nvSpPr>
            <p:cNvPr id="165" name="tx165"/>
            <p:cNvSpPr/>
            <p:nvPr/>
          </p:nvSpPr>
          <p:spPr>
            <a:xfrm>
              <a:off x="1500253" y="4259555"/>
              <a:ext cx="8648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(14,000)</a:t>
              </a:r>
            </a:p>
          </p:txBody>
        </p:sp>
        <p:sp>
          <p:nvSpPr>
            <p:cNvPr id="166" name="tx166"/>
            <p:cNvSpPr/>
            <p:nvPr/>
          </p:nvSpPr>
          <p:spPr>
            <a:xfrm>
              <a:off x="1416143" y="450440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67" name="tx167"/>
            <p:cNvSpPr/>
            <p:nvPr/>
          </p:nvSpPr>
          <p:spPr>
            <a:xfrm>
              <a:off x="1465300" y="4749256"/>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(4,000)</a:t>
              </a:r>
            </a:p>
          </p:txBody>
        </p:sp>
        <p:sp>
          <p:nvSpPr>
            <p:cNvPr id="168" name="tx168"/>
            <p:cNvSpPr/>
            <p:nvPr/>
          </p:nvSpPr>
          <p:spPr>
            <a:xfrm>
              <a:off x="1458260"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(4,000)</a:t>
              </a:r>
            </a:p>
          </p:txBody>
        </p:sp>
        <p:sp>
          <p:nvSpPr>
            <p:cNvPr id="169" name="tx169"/>
            <p:cNvSpPr/>
            <p:nvPr/>
          </p:nvSpPr>
          <p:spPr>
            <a:xfrm>
              <a:off x="1556696"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70" name="tx170"/>
            <p:cNvSpPr/>
            <p:nvPr/>
          </p:nvSpPr>
          <p:spPr>
            <a:xfrm>
              <a:off x="1479133" y="5483809"/>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(3,000)</a:t>
              </a:r>
            </a:p>
          </p:txBody>
        </p:sp>
        <p:sp>
          <p:nvSpPr>
            <p:cNvPr id="171" name="tx171"/>
            <p:cNvSpPr/>
            <p:nvPr/>
          </p:nvSpPr>
          <p:spPr>
            <a:xfrm>
              <a:off x="1373780"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72" name="tx172"/>
            <p:cNvSpPr/>
            <p:nvPr/>
          </p:nvSpPr>
          <p:spPr>
            <a:xfrm>
              <a:off x="7287203"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(650,000)</a:t>
              </a:r>
            </a:p>
          </p:txBody>
        </p:sp>
        <p:sp>
          <p:nvSpPr>
            <p:cNvPr id="173" name="tx173"/>
            <p:cNvSpPr/>
            <p:nvPr/>
          </p:nvSpPr>
          <p:spPr>
            <a:xfrm>
              <a:off x="7287203"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(454,000)</a:t>
              </a:r>
            </a:p>
          </p:txBody>
        </p:sp>
        <p:sp>
          <p:nvSpPr>
            <p:cNvPr id="174" name="tx174"/>
            <p:cNvSpPr/>
            <p:nvPr/>
          </p:nvSpPr>
          <p:spPr>
            <a:xfrm>
              <a:off x="7287203" y="1321344"/>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(380,000)</a:t>
              </a:r>
            </a:p>
          </p:txBody>
        </p:sp>
        <p:sp>
          <p:nvSpPr>
            <p:cNvPr id="175" name="tx175"/>
            <p:cNvSpPr/>
            <p:nvPr/>
          </p:nvSpPr>
          <p:spPr>
            <a:xfrm>
              <a:off x="7287203" y="1566195"/>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(307,000)</a:t>
              </a:r>
            </a:p>
          </p:txBody>
        </p:sp>
        <p:sp>
          <p:nvSpPr>
            <p:cNvPr id="176" name="tx176"/>
            <p:cNvSpPr/>
            <p:nvPr/>
          </p:nvSpPr>
          <p:spPr>
            <a:xfrm>
              <a:off x="7287203" y="1811046"/>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(256,000)</a:t>
              </a:r>
            </a:p>
          </p:txBody>
        </p:sp>
        <p:sp>
          <p:nvSpPr>
            <p:cNvPr id="177" name="tx177"/>
            <p:cNvSpPr/>
            <p:nvPr/>
          </p:nvSpPr>
          <p:spPr>
            <a:xfrm>
              <a:off x="7287203" y="2055897"/>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(180,000)</a:t>
              </a:r>
            </a:p>
          </p:txBody>
        </p:sp>
        <p:sp>
          <p:nvSpPr>
            <p:cNvPr id="178" name="tx178"/>
            <p:cNvSpPr/>
            <p:nvPr/>
          </p:nvSpPr>
          <p:spPr>
            <a:xfrm>
              <a:off x="7287203" y="2300748"/>
              <a:ext cx="9351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(135,000)</a:t>
              </a:r>
            </a:p>
          </p:txBody>
        </p:sp>
        <p:sp>
          <p:nvSpPr>
            <p:cNvPr id="179" name="tx179"/>
            <p:cNvSpPr/>
            <p:nvPr/>
          </p:nvSpPr>
          <p:spPr>
            <a:xfrm>
              <a:off x="7287203" y="2545599"/>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(125,000)</a:t>
              </a:r>
            </a:p>
          </p:txBody>
        </p:sp>
        <p:sp>
          <p:nvSpPr>
            <p:cNvPr id="180" name="tx180"/>
            <p:cNvSpPr/>
            <p:nvPr/>
          </p:nvSpPr>
          <p:spPr>
            <a:xfrm>
              <a:off x="7287203" y="279044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(82,000)</a:t>
              </a:r>
            </a:p>
          </p:txBody>
        </p:sp>
        <p:sp>
          <p:nvSpPr>
            <p:cNvPr id="181" name="tx181"/>
            <p:cNvSpPr/>
            <p:nvPr/>
          </p:nvSpPr>
          <p:spPr>
            <a:xfrm>
              <a:off x="7287203" y="3035300"/>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(50,000)</a:t>
              </a:r>
            </a:p>
          </p:txBody>
        </p:sp>
        <p:sp>
          <p:nvSpPr>
            <p:cNvPr id="182" name="tx182"/>
            <p:cNvSpPr/>
            <p:nvPr/>
          </p:nvSpPr>
          <p:spPr>
            <a:xfrm>
              <a:off x="7287203" y="3280151"/>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(40,000)</a:t>
              </a:r>
            </a:p>
          </p:txBody>
        </p:sp>
        <p:sp>
          <p:nvSpPr>
            <p:cNvPr id="183" name="tx183"/>
            <p:cNvSpPr/>
            <p:nvPr/>
          </p:nvSpPr>
          <p:spPr>
            <a:xfrm>
              <a:off x="7287203" y="3525002"/>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(34,000)</a:t>
              </a:r>
            </a:p>
          </p:txBody>
        </p:sp>
        <p:sp>
          <p:nvSpPr>
            <p:cNvPr id="184" name="tx184"/>
            <p:cNvSpPr/>
            <p:nvPr/>
          </p:nvSpPr>
          <p:spPr>
            <a:xfrm>
              <a:off x="7287203" y="3769853"/>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(34,000)</a:t>
              </a:r>
            </a:p>
          </p:txBody>
        </p:sp>
        <p:sp>
          <p:nvSpPr>
            <p:cNvPr id="185" name="tx185"/>
            <p:cNvSpPr/>
            <p:nvPr/>
          </p:nvSpPr>
          <p:spPr>
            <a:xfrm>
              <a:off x="7287203" y="4014704"/>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(27,000)</a:t>
              </a:r>
            </a:p>
          </p:txBody>
        </p:sp>
        <p:sp>
          <p:nvSpPr>
            <p:cNvPr id="186" name="tx186"/>
            <p:cNvSpPr/>
            <p:nvPr/>
          </p:nvSpPr>
          <p:spPr>
            <a:xfrm>
              <a:off x="7287203" y="4259555"/>
              <a:ext cx="9700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(11,000)</a:t>
              </a:r>
            </a:p>
          </p:txBody>
        </p:sp>
        <p:sp>
          <p:nvSpPr>
            <p:cNvPr id="187" name="tx187"/>
            <p:cNvSpPr/>
            <p:nvPr/>
          </p:nvSpPr>
          <p:spPr>
            <a:xfrm>
              <a:off x="7287203" y="4504406"/>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(8,000)</a:t>
              </a:r>
            </a:p>
          </p:txBody>
        </p:sp>
        <p:sp>
          <p:nvSpPr>
            <p:cNvPr id="188" name="tx188"/>
            <p:cNvSpPr/>
            <p:nvPr/>
          </p:nvSpPr>
          <p:spPr>
            <a:xfrm>
              <a:off x="7287203" y="4749256"/>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(6,000)</a:t>
              </a:r>
            </a:p>
          </p:txBody>
        </p:sp>
        <p:sp>
          <p:nvSpPr>
            <p:cNvPr id="189" name="tx189"/>
            <p:cNvSpPr/>
            <p:nvPr/>
          </p:nvSpPr>
          <p:spPr>
            <a:xfrm>
              <a:off x="7287203" y="4994107"/>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90" name="tx190"/>
            <p:cNvSpPr/>
            <p:nvPr/>
          </p:nvSpPr>
          <p:spPr>
            <a:xfrm>
              <a:off x="7287203" y="5238958"/>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(5,000)</a:t>
              </a:r>
            </a:p>
          </p:txBody>
        </p:sp>
        <p:sp>
          <p:nvSpPr>
            <p:cNvPr id="191" name="tx191"/>
            <p:cNvSpPr/>
            <p:nvPr/>
          </p:nvSpPr>
          <p:spPr>
            <a:xfrm>
              <a:off x="7287203" y="5483809"/>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(2,000)</a:t>
              </a:r>
            </a:p>
          </p:txBody>
        </p:sp>
        <p:sp>
          <p:nvSpPr>
            <p:cNvPr id="192" name="tx192"/>
            <p:cNvSpPr/>
            <p:nvPr/>
          </p:nvSpPr>
          <p:spPr>
            <a:xfrm>
              <a:off x="7287203"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93" name="tx19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4" name="tx194"/>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5" name="tx195"/>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6" name="tx196"/>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97" name="tx197"/>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98" name="tx198"/>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9" name="tx199"/>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0" name="tx200"/>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1" name="tx201"/>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2" name="tx202"/>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3" name="tx20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4" name="tx204"/>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5" name="tx205"/>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6" name="tx206"/>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07" name="tx207"/>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08" name="tx208"/>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9" name="tx209"/>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0" name="tx210"/>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1" name="tx211"/>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2" name="tx212"/>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4" name="tx2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15" name="tx2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16" name="tx2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17" name="tx2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18" name="tx2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19" name="tx219"/>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ESAR, 2021-2025</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21" name="tx2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Zimbabwe ranked number 11 out of 21 countries with 33,000 zero-dose children.
In 2025, Zimbabwe ranked number 12 out of 21 countries with 34,000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9423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51192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72962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94731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90308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12077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33846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2670" y="3852395"/>
              <a:ext cx="203168" cy="832991"/>
            </a:xfrm>
            <a:prstGeom prst="rect">
              <a:avLst/>
            </a:prstGeom>
            <a:solidFill>
              <a:srgbClr val="80BD41">
                <a:alpha val="100000"/>
              </a:srgbClr>
            </a:solidFill>
          </p:spPr>
          <p:txBody>
            <a:bodyPr/>
            <a:lstStyle/>
            <a:p/>
          </p:txBody>
        </p:sp>
        <p:sp>
          <p:nvSpPr>
            <p:cNvPr id="27" name="rc27"/>
            <p:cNvSpPr/>
            <p:nvPr/>
          </p:nvSpPr>
          <p:spPr>
            <a:xfrm>
              <a:off x="1332670" y="3617450"/>
              <a:ext cx="203168" cy="170868"/>
            </a:xfrm>
            <a:prstGeom prst="rect">
              <a:avLst/>
            </a:prstGeom>
            <a:solidFill>
              <a:srgbClr val="0058AB">
                <a:alpha val="100000"/>
              </a:srgbClr>
            </a:solidFill>
          </p:spPr>
          <p:txBody>
            <a:bodyPr/>
            <a:lstStyle/>
            <a:p/>
          </p:txBody>
        </p:sp>
        <p:sp>
          <p:nvSpPr>
            <p:cNvPr id="28" name="rc28"/>
            <p:cNvSpPr/>
            <p:nvPr/>
          </p:nvSpPr>
          <p:spPr>
            <a:xfrm>
              <a:off x="1332670" y="3788319"/>
              <a:ext cx="203168" cy="64076"/>
            </a:xfrm>
            <a:prstGeom prst="rect">
              <a:avLst/>
            </a:prstGeom>
            <a:solidFill>
              <a:srgbClr val="1CABE2">
                <a:alpha val="100000"/>
              </a:srgbClr>
            </a:solidFill>
          </p:spPr>
          <p:txBody>
            <a:bodyPr/>
            <a:lstStyle/>
            <a:p/>
          </p:txBody>
        </p:sp>
        <p:sp>
          <p:nvSpPr>
            <p:cNvPr id="29" name="rc29"/>
            <p:cNvSpPr/>
            <p:nvPr/>
          </p:nvSpPr>
          <p:spPr>
            <a:xfrm>
              <a:off x="1558413" y="3871178"/>
              <a:ext cx="203168" cy="814208"/>
            </a:xfrm>
            <a:prstGeom prst="rect">
              <a:avLst/>
            </a:prstGeom>
            <a:solidFill>
              <a:srgbClr val="80BD41">
                <a:alpha val="100000"/>
              </a:srgbClr>
            </a:solidFill>
          </p:spPr>
          <p:txBody>
            <a:bodyPr/>
            <a:lstStyle/>
            <a:p/>
          </p:txBody>
        </p:sp>
        <p:sp>
          <p:nvSpPr>
            <p:cNvPr id="30" name="rc30"/>
            <p:cNvSpPr/>
            <p:nvPr/>
          </p:nvSpPr>
          <p:spPr>
            <a:xfrm>
              <a:off x="1558413" y="3599775"/>
              <a:ext cx="203168" cy="184553"/>
            </a:xfrm>
            <a:prstGeom prst="rect">
              <a:avLst/>
            </a:prstGeom>
            <a:solidFill>
              <a:srgbClr val="0058AB">
                <a:alpha val="100000"/>
              </a:srgbClr>
            </a:solidFill>
          </p:spPr>
          <p:txBody>
            <a:bodyPr/>
            <a:lstStyle/>
            <a:p/>
          </p:txBody>
        </p:sp>
        <p:sp>
          <p:nvSpPr>
            <p:cNvPr id="31" name="rc31"/>
            <p:cNvSpPr/>
            <p:nvPr/>
          </p:nvSpPr>
          <p:spPr>
            <a:xfrm>
              <a:off x="1558413" y="3784329"/>
              <a:ext cx="203168" cy="86849"/>
            </a:xfrm>
            <a:prstGeom prst="rect">
              <a:avLst/>
            </a:prstGeom>
            <a:solidFill>
              <a:srgbClr val="1CABE2">
                <a:alpha val="100000"/>
              </a:srgbClr>
            </a:solidFill>
          </p:spPr>
          <p:txBody>
            <a:bodyPr/>
            <a:lstStyle/>
            <a:p/>
          </p:txBody>
        </p:sp>
        <p:sp>
          <p:nvSpPr>
            <p:cNvPr id="32" name="rc32"/>
            <p:cNvSpPr/>
            <p:nvPr/>
          </p:nvSpPr>
          <p:spPr>
            <a:xfrm>
              <a:off x="1784155" y="3905294"/>
              <a:ext cx="203168" cy="780092"/>
            </a:xfrm>
            <a:prstGeom prst="rect">
              <a:avLst/>
            </a:prstGeom>
            <a:solidFill>
              <a:srgbClr val="80BD41">
                <a:alpha val="100000"/>
              </a:srgbClr>
            </a:solidFill>
          </p:spPr>
          <p:txBody>
            <a:bodyPr/>
            <a:lstStyle/>
            <a:p/>
          </p:txBody>
        </p:sp>
        <p:sp>
          <p:nvSpPr>
            <p:cNvPr id="33" name="rc33"/>
            <p:cNvSpPr/>
            <p:nvPr/>
          </p:nvSpPr>
          <p:spPr>
            <a:xfrm>
              <a:off x="1784155" y="3586666"/>
              <a:ext cx="203168" cy="208755"/>
            </a:xfrm>
            <a:prstGeom prst="rect">
              <a:avLst/>
            </a:prstGeom>
            <a:solidFill>
              <a:srgbClr val="0058AB">
                <a:alpha val="100000"/>
              </a:srgbClr>
            </a:solidFill>
          </p:spPr>
          <p:txBody>
            <a:bodyPr/>
            <a:lstStyle/>
            <a:p/>
          </p:txBody>
        </p:sp>
        <p:sp>
          <p:nvSpPr>
            <p:cNvPr id="34" name="rc34"/>
            <p:cNvSpPr/>
            <p:nvPr/>
          </p:nvSpPr>
          <p:spPr>
            <a:xfrm>
              <a:off x="1784155" y="3795422"/>
              <a:ext cx="203168" cy="109872"/>
            </a:xfrm>
            <a:prstGeom prst="rect">
              <a:avLst/>
            </a:prstGeom>
            <a:solidFill>
              <a:srgbClr val="1CABE2">
                <a:alpha val="100000"/>
              </a:srgbClr>
            </a:solidFill>
          </p:spPr>
          <p:txBody>
            <a:bodyPr/>
            <a:lstStyle/>
            <a:p/>
          </p:txBody>
        </p:sp>
        <p:sp>
          <p:nvSpPr>
            <p:cNvPr id="35" name="rc35"/>
            <p:cNvSpPr/>
            <p:nvPr/>
          </p:nvSpPr>
          <p:spPr>
            <a:xfrm>
              <a:off x="2009898" y="3927640"/>
              <a:ext cx="203168" cy="757747"/>
            </a:xfrm>
            <a:prstGeom prst="rect">
              <a:avLst/>
            </a:prstGeom>
            <a:solidFill>
              <a:srgbClr val="80BD41">
                <a:alpha val="100000"/>
              </a:srgbClr>
            </a:solidFill>
          </p:spPr>
          <p:txBody>
            <a:bodyPr/>
            <a:lstStyle/>
            <a:p/>
          </p:txBody>
        </p:sp>
        <p:sp>
          <p:nvSpPr>
            <p:cNvPr id="36" name="rc36"/>
            <p:cNvSpPr/>
            <p:nvPr/>
          </p:nvSpPr>
          <p:spPr>
            <a:xfrm>
              <a:off x="2009898" y="3571051"/>
              <a:ext cx="203168" cy="234011"/>
            </a:xfrm>
            <a:prstGeom prst="rect">
              <a:avLst/>
            </a:prstGeom>
            <a:solidFill>
              <a:srgbClr val="0058AB">
                <a:alpha val="100000"/>
              </a:srgbClr>
            </a:solidFill>
          </p:spPr>
          <p:txBody>
            <a:bodyPr/>
            <a:lstStyle/>
            <a:p/>
          </p:txBody>
        </p:sp>
        <p:sp>
          <p:nvSpPr>
            <p:cNvPr id="37" name="rc37"/>
            <p:cNvSpPr/>
            <p:nvPr/>
          </p:nvSpPr>
          <p:spPr>
            <a:xfrm>
              <a:off x="2009898" y="3805063"/>
              <a:ext cx="203168" cy="122576"/>
            </a:xfrm>
            <a:prstGeom prst="rect">
              <a:avLst/>
            </a:prstGeom>
            <a:solidFill>
              <a:srgbClr val="1CABE2">
                <a:alpha val="100000"/>
              </a:srgbClr>
            </a:solidFill>
          </p:spPr>
          <p:txBody>
            <a:bodyPr/>
            <a:lstStyle/>
            <a:p/>
          </p:txBody>
        </p:sp>
        <p:sp>
          <p:nvSpPr>
            <p:cNvPr id="38" name="rc38"/>
            <p:cNvSpPr/>
            <p:nvPr/>
          </p:nvSpPr>
          <p:spPr>
            <a:xfrm>
              <a:off x="2235640" y="3958877"/>
              <a:ext cx="203168" cy="726509"/>
            </a:xfrm>
            <a:prstGeom prst="rect">
              <a:avLst/>
            </a:prstGeom>
            <a:solidFill>
              <a:srgbClr val="80BD41">
                <a:alpha val="100000"/>
              </a:srgbClr>
            </a:solidFill>
          </p:spPr>
          <p:txBody>
            <a:bodyPr/>
            <a:lstStyle/>
            <a:p/>
          </p:txBody>
        </p:sp>
        <p:sp>
          <p:nvSpPr>
            <p:cNvPr id="39" name="rc39"/>
            <p:cNvSpPr/>
            <p:nvPr/>
          </p:nvSpPr>
          <p:spPr>
            <a:xfrm>
              <a:off x="2235640" y="3567680"/>
              <a:ext cx="203168" cy="257073"/>
            </a:xfrm>
            <a:prstGeom prst="rect">
              <a:avLst/>
            </a:prstGeom>
            <a:solidFill>
              <a:srgbClr val="0058AB">
                <a:alpha val="100000"/>
              </a:srgbClr>
            </a:solidFill>
          </p:spPr>
          <p:txBody>
            <a:bodyPr/>
            <a:lstStyle/>
            <a:p/>
          </p:txBody>
        </p:sp>
        <p:sp>
          <p:nvSpPr>
            <p:cNvPr id="40" name="rc40"/>
            <p:cNvSpPr/>
            <p:nvPr/>
          </p:nvSpPr>
          <p:spPr>
            <a:xfrm>
              <a:off x="2235640" y="3824753"/>
              <a:ext cx="203168" cy="134123"/>
            </a:xfrm>
            <a:prstGeom prst="rect">
              <a:avLst/>
            </a:prstGeom>
            <a:solidFill>
              <a:srgbClr val="1CABE2">
                <a:alpha val="100000"/>
              </a:srgbClr>
            </a:solidFill>
          </p:spPr>
          <p:txBody>
            <a:bodyPr/>
            <a:lstStyle/>
            <a:p/>
          </p:txBody>
        </p:sp>
        <p:sp>
          <p:nvSpPr>
            <p:cNvPr id="41" name="rc41"/>
            <p:cNvSpPr/>
            <p:nvPr/>
          </p:nvSpPr>
          <p:spPr>
            <a:xfrm>
              <a:off x="2461382" y="3929204"/>
              <a:ext cx="203168" cy="756182"/>
            </a:xfrm>
            <a:prstGeom prst="rect">
              <a:avLst/>
            </a:prstGeom>
            <a:solidFill>
              <a:srgbClr val="80BD41">
                <a:alpha val="100000"/>
              </a:srgbClr>
            </a:solidFill>
          </p:spPr>
          <p:txBody>
            <a:bodyPr/>
            <a:lstStyle/>
            <a:p/>
          </p:txBody>
        </p:sp>
        <p:sp>
          <p:nvSpPr>
            <p:cNvPr id="42" name="rc42"/>
            <p:cNvSpPr/>
            <p:nvPr/>
          </p:nvSpPr>
          <p:spPr>
            <a:xfrm>
              <a:off x="2461382" y="3573354"/>
              <a:ext cx="203168" cy="222407"/>
            </a:xfrm>
            <a:prstGeom prst="rect">
              <a:avLst/>
            </a:prstGeom>
            <a:solidFill>
              <a:srgbClr val="0058AB">
                <a:alpha val="100000"/>
              </a:srgbClr>
            </a:solidFill>
          </p:spPr>
          <p:txBody>
            <a:bodyPr/>
            <a:lstStyle/>
            <a:p/>
          </p:txBody>
        </p:sp>
        <p:sp>
          <p:nvSpPr>
            <p:cNvPr id="43" name="rc43"/>
            <p:cNvSpPr/>
            <p:nvPr/>
          </p:nvSpPr>
          <p:spPr>
            <a:xfrm>
              <a:off x="2461382" y="3795761"/>
              <a:ext cx="203168" cy="133443"/>
            </a:xfrm>
            <a:prstGeom prst="rect">
              <a:avLst/>
            </a:prstGeom>
            <a:solidFill>
              <a:srgbClr val="1CABE2">
                <a:alpha val="100000"/>
              </a:srgbClr>
            </a:solidFill>
          </p:spPr>
          <p:txBody>
            <a:bodyPr/>
            <a:lstStyle/>
            <a:p/>
          </p:txBody>
        </p:sp>
        <p:sp>
          <p:nvSpPr>
            <p:cNvPr id="44" name="rc44"/>
            <p:cNvSpPr/>
            <p:nvPr/>
          </p:nvSpPr>
          <p:spPr>
            <a:xfrm>
              <a:off x="2687125" y="3910648"/>
              <a:ext cx="203168" cy="774738"/>
            </a:xfrm>
            <a:prstGeom prst="rect">
              <a:avLst/>
            </a:prstGeom>
            <a:solidFill>
              <a:srgbClr val="80BD41">
                <a:alpha val="100000"/>
              </a:srgbClr>
            </a:solidFill>
          </p:spPr>
          <p:txBody>
            <a:bodyPr/>
            <a:lstStyle/>
            <a:p/>
          </p:txBody>
        </p:sp>
        <p:sp>
          <p:nvSpPr>
            <p:cNvPr id="45" name="rc45"/>
            <p:cNvSpPr/>
            <p:nvPr/>
          </p:nvSpPr>
          <p:spPr>
            <a:xfrm>
              <a:off x="2687125" y="3578619"/>
              <a:ext cx="203168" cy="188149"/>
            </a:xfrm>
            <a:prstGeom prst="rect">
              <a:avLst/>
            </a:prstGeom>
            <a:solidFill>
              <a:srgbClr val="0058AB">
                <a:alpha val="100000"/>
              </a:srgbClr>
            </a:solidFill>
          </p:spPr>
          <p:txBody>
            <a:bodyPr/>
            <a:lstStyle/>
            <a:p/>
          </p:txBody>
        </p:sp>
        <p:sp>
          <p:nvSpPr>
            <p:cNvPr id="46" name="rc46"/>
            <p:cNvSpPr/>
            <p:nvPr/>
          </p:nvSpPr>
          <p:spPr>
            <a:xfrm>
              <a:off x="2687125" y="3766769"/>
              <a:ext cx="203168" cy="143879"/>
            </a:xfrm>
            <a:prstGeom prst="rect">
              <a:avLst/>
            </a:prstGeom>
            <a:solidFill>
              <a:srgbClr val="1CABE2">
                <a:alpha val="100000"/>
              </a:srgbClr>
            </a:solidFill>
          </p:spPr>
          <p:txBody>
            <a:bodyPr/>
            <a:lstStyle/>
            <a:p/>
          </p:txBody>
        </p:sp>
        <p:sp>
          <p:nvSpPr>
            <p:cNvPr id="47" name="rc47"/>
            <p:cNvSpPr/>
            <p:nvPr/>
          </p:nvSpPr>
          <p:spPr>
            <a:xfrm>
              <a:off x="2912867" y="3856142"/>
              <a:ext cx="203168" cy="829244"/>
            </a:xfrm>
            <a:prstGeom prst="rect">
              <a:avLst/>
            </a:prstGeom>
            <a:solidFill>
              <a:srgbClr val="80BD41">
                <a:alpha val="100000"/>
              </a:srgbClr>
            </a:solidFill>
          </p:spPr>
          <p:txBody>
            <a:bodyPr/>
            <a:lstStyle/>
            <a:p/>
          </p:txBody>
        </p:sp>
        <p:sp>
          <p:nvSpPr>
            <p:cNvPr id="48" name="rc48"/>
            <p:cNvSpPr/>
            <p:nvPr/>
          </p:nvSpPr>
          <p:spPr>
            <a:xfrm>
              <a:off x="2912867" y="3549436"/>
              <a:ext cx="203168" cy="159032"/>
            </a:xfrm>
            <a:prstGeom prst="rect">
              <a:avLst/>
            </a:prstGeom>
            <a:solidFill>
              <a:srgbClr val="0058AB">
                <a:alpha val="100000"/>
              </a:srgbClr>
            </a:solidFill>
          </p:spPr>
          <p:txBody>
            <a:bodyPr/>
            <a:lstStyle/>
            <a:p/>
          </p:txBody>
        </p:sp>
        <p:sp>
          <p:nvSpPr>
            <p:cNvPr id="49" name="rc49"/>
            <p:cNvSpPr/>
            <p:nvPr/>
          </p:nvSpPr>
          <p:spPr>
            <a:xfrm>
              <a:off x="2912867" y="3708469"/>
              <a:ext cx="203168" cy="147673"/>
            </a:xfrm>
            <a:prstGeom prst="rect">
              <a:avLst/>
            </a:prstGeom>
            <a:solidFill>
              <a:srgbClr val="1CABE2">
                <a:alpha val="100000"/>
              </a:srgbClr>
            </a:solidFill>
          </p:spPr>
          <p:txBody>
            <a:bodyPr/>
            <a:lstStyle/>
            <a:p/>
          </p:txBody>
        </p:sp>
        <p:sp>
          <p:nvSpPr>
            <p:cNvPr id="50" name="rc50"/>
            <p:cNvSpPr/>
            <p:nvPr/>
          </p:nvSpPr>
          <p:spPr>
            <a:xfrm>
              <a:off x="3138609" y="3805795"/>
              <a:ext cx="203168" cy="879591"/>
            </a:xfrm>
            <a:prstGeom prst="rect">
              <a:avLst/>
            </a:prstGeom>
            <a:solidFill>
              <a:srgbClr val="80BD41">
                <a:alpha val="100000"/>
              </a:srgbClr>
            </a:solidFill>
          </p:spPr>
          <p:txBody>
            <a:bodyPr/>
            <a:lstStyle/>
            <a:p/>
          </p:txBody>
        </p:sp>
        <p:sp>
          <p:nvSpPr>
            <p:cNvPr id="51" name="rc51"/>
            <p:cNvSpPr/>
            <p:nvPr/>
          </p:nvSpPr>
          <p:spPr>
            <a:xfrm>
              <a:off x="3138609" y="3512598"/>
              <a:ext cx="203168" cy="129007"/>
            </a:xfrm>
            <a:prstGeom prst="rect">
              <a:avLst/>
            </a:prstGeom>
            <a:solidFill>
              <a:srgbClr val="0058AB">
                <a:alpha val="100000"/>
              </a:srgbClr>
            </a:solidFill>
          </p:spPr>
          <p:txBody>
            <a:bodyPr/>
            <a:lstStyle/>
            <a:p/>
          </p:txBody>
        </p:sp>
        <p:sp>
          <p:nvSpPr>
            <p:cNvPr id="52" name="rc52"/>
            <p:cNvSpPr/>
            <p:nvPr/>
          </p:nvSpPr>
          <p:spPr>
            <a:xfrm>
              <a:off x="3138609" y="3641605"/>
              <a:ext cx="203168" cy="164190"/>
            </a:xfrm>
            <a:prstGeom prst="rect">
              <a:avLst/>
            </a:prstGeom>
            <a:solidFill>
              <a:srgbClr val="1CABE2">
                <a:alpha val="100000"/>
              </a:srgbClr>
            </a:solidFill>
          </p:spPr>
          <p:txBody>
            <a:bodyPr/>
            <a:lstStyle/>
            <a:p/>
          </p:txBody>
        </p:sp>
        <p:sp>
          <p:nvSpPr>
            <p:cNvPr id="53" name="rc53"/>
            <p:cNvSpPr/>
            <p:nvPr/>
          </p:nvSpPr>
          <p:spPr>
            <a:xfrm>
              <a:off x="3364352" y="3788590"/>
              <a:ext cx="203168" cy="896796"/>
            </a:xfrm>
            <a:prstGeom prst="rect">
              <a:avLst/>
            </a:prstGeom>
            <a:solidFill>
              <a:srgbClr val="80BD41">
                <a:alpha val="100000"/>
              </a:srgbClr>
            </a:solidFill>
          </p:spPr>
          <p:txBody>
            <a:bodyPr/>
            <a:lstStyle/>
            <a:p/>
          </p:txBody>
        </p:sp>
        <p:sp>
          <p:nvSpPr>
            <p:cNvPr id="54" name="rc54"/>
            <p:cNvSpPr/>
            <p:nvPr/>
          </p:nvSpPr>
          <p:spPr>
            <a:xfrm>
              <a:off x="3364352" y="3456897"/>
              <a:ext cx="203168" cy="159702"/>
            </a:xfrm>
            <a:prstGeom prst="rect">
              <a:avLst/>
            </a:prstGeom>
            <a:solidFill>
              <a:srgbClr val="0058AB">
                <a:alpha val="100000"/>
              </a:srgbClr>
            </a:solidFill>
          </p:spPr>
          <p:txBody>
            <a:bodyPr/>
            <a:lstStyle/>
            <a:p/>
          </p:txBody>
        </p:sp>
        <p:sp>
          <p:nvSpPr>
            <p:cNvPr id="55" name="rc55"/>
            <p:cNvSpPr/>
            <p:nvPr/>
          </p:nvSpPr>
          <p:spPr>
            <a:xfrm>
              <a:off x="3364352" y="3616600"/>
              <a:ext cx="203168" cy="171990"/>
            </a:xfrm>
            <a:prstGeom prst="rect">
              <a:avLst/>
            </a:prstGeom>
            <a:solidFill>
              <a:srgbClr val="1CABE2">
                <a:alpha val="100000"/>
              </a:srgbClr>
            </a:solidFill>
          </p:spPr>
          <p:txBody>
            <a:bodyPr/>
            <a:lstStyle/>
            <a:p/>
          </p:txBody>
        </p:sp>
        <p:sp>
          <p:nvSpPr>
            <p:cNvPr id="56" name="rc56"/>
            <p:cNvSpPr/>
            <p:nvPr/>
          </p:nvSpPr>
          <p:spPr>
            <a:xfrm>
              <a:off x="3590094" y="3561875"/>
              <a:ext cx="203168" cy="1123511"/>
            </a:xfrm>
            <a:prstGeom prst="rect">
              <a:avLst/>
            </a:prstGeom>
            <a:solidFill>
              <a:srgbClr val="80BD41">
                <a:alpha val="100000"/>
              </a:srgbClr>
            </a:solidFill>
          </p:spPr>
          <p:txBody>
            <a:bodyPr/>
            <a:lstStyle/>
            <a:p/>
          </p:txBody>
        </p:sp>
        <p:sp>
          <p:nvSpPr>
            <p:cNvPr id="57" name="rc57"/>
            <p:cNvSpPr/>
            <p:nvPr/>
          </p:nvSpPr>
          <p:spPr>
            <a:xfrm>
              <a:off x="3590094" y="3423013"/>
              <a:ext cx="203168" cy="63119"/>
            </a:xfrm>
            <a:prstGeom prst="rect">
              <a:avLst/>
            </a:prstGeom>
            <a:solidFill>
              <a:srgbClr val="0058AB">
                <a:alpha val="100000"/>
              </a:srgbClr>
            </a:solidFill>
          </p:spPr>
          <p:txBody>
            <a:bodyPr/>
            <a:lstStyle/>
            <a:p/>
          </p:txBody>
        </p:sp>
        <p:sp>
          <p:nvSpPr>
            <p:cNvPr id="58" name="rc58"/>
            <p:cNvSpPr/>
            <p:nvPr/>
          </p:nvSpPr>
          <p:spPr>
            <a:xfrm>
              <a:off x="3590094" y="3486132"/>
              <a:ext cx="203168" cy="75742"/>
            </a:xfrm>
            <a:prstGeom prst="rect">
              <a:avLst/>
            </a:prstGeom>
            <a:solidFill>
              <a:srgbClr val="1CABE2">
                <a:alpha val="100000"/>
              </a:srgbClr>
            </a:solidFill>
          </p:spPr>
          <p:txBody>
            <a:bodyPr/>
            <a:lstStyle/>
            <a:p/>
          </p:txBody>
        </p:sp>
        <p:sp>
          <p:nvSpPr>
            <p:cNvPr id="59" name="rc59"/>
            <p:cNvSpPr/>
            <p:nvPr/>
          </p:nvSpPr>
          <p:spPr>
            <a:xfrm>
              <a:off x="3815836" y="3479725"/>
              <a:ext cx="203168" cy="1205661"/>
            </a:xfrm>
            <a:prstGeom prst="rect">
              <a:avLst/>
            </a:prstGeom>
            <a:solidFill>
              <a:srgbClr val="80BD41">
                <a:alpha val="100000"/>
              </a:srgbClr>
            </a:solidFill>
          </p:spPr>
          <p:txBody>
            <a:bodyPr/>
            <a:lstStyle/>
            <a:p/>
          </p:txBody>
        </p:sp>
        <p:sp>
          <p:nvSpPr>
            <p:cNvPr id="60" name="rc60"/>
            <p:cNvSpPr/>
            <p:nvPr/>
          </p:nvSpPr>
          <p:spPr>
            <a:xfrm>
              <a:off x="3815836" y="3388978"/>
              <a:ext cx="203168" cy="12962"/>
            </a:xfrm>
            <a:prstGeom prst="rect">
              <a:avLst/>
            </a:prstGeom>
            <a:solidFill>
              <a:srgbClr val="0058AB">
                <a:alpha val="100000"/>
              </a:srgbClr>
            </a:solidFill>
          </p:spPr>
          <p:txBody>
            <a:bodyPr/>
            <a:lstStyle/>
            <a:p/>
          </p:txBody>
        </p:sp>
        <p:sp>
          <p:nvSpPr>
            <p:cNvPr id="61" name="rc61"/>
            <p:cNvSpPr/>
            <p:nvPr/>
          </p:nvSpPr>
          <p:spPr>
            <a:xfrm>
              <a:off x="3815836" y="3401940"/>
              <a:ext cx="203168" cy="77784"/>
            </a:xfrm>
            <a:prstGeom prst="rect">
              <a:avLst/>
            </a:prstGeom>
            <a:solidFill>
              <a:srgbClr val="1CABE2">
                <a:alpha val="100000"/>
              </a:srgbClr>
            </a:solidFill>
          </p:spPr>
          <p:txBody>
            <a:bodyPr/>
            <a:lstStyle/>
            <a:p/>
          </p:txBody>
        </p:sp>
        <p:sp>
          <p:nvSpPr>
            <p:cNvPr id="62" name="rc62"/>
            <p:cNvSpPr/>
            <p:nvPr/>
          </p:nvSpPr>
          <p:spPr>
            <a:xfrm>
              <a:off x="4041579" y="3442328"/>
              <a:ext cx="203168" cy="1243058"/>
            </a:xfrm>
            <a:prstGeom prst="rect">
              <a:avLst/>
            </a:prstGeom>
            <a:solidFill>
              <a:srgbClr val="80BD41">
                <a:alpha val="100000"/>
              </a:srgbClr>
            </a:solidFill>
          </p:spPr>
          <p:txBody>
            <a:bodyPr/>
            <a:lstStyle/>
            <a:p/>
          </p:txBody>
        </p:sp>
        <p:sp>
          <p:nvSpPr>
            <p:cNvPr id="63" name="rc63"/>
            <p:cNvSpPr/>
            <p:nvPr/>
          </p:nvSpPr>
          <p:spPr>
            <a:xfrm>
              <a:off x="4041579" y="3376904"/>
              <a:ext cx="203168" cy="13085"/>
            </a:xfrm>
            <a:prstGeom prst="rect">
              <a:avLst/>
            </a:prstGeom>
            <a:solidFill>
              <a:srgbClr val="0058AB">
                <a:alpha val="100000"/>
              </a:srgbClr>
            </a:solidFill>
          </p:spPr>
          <p:txBody>
            <a:bodyPr/>
            <a:lstStyle/>
            <a:p/>
          </p:txBody>
        </p:sp>
        <p:sp>
          <p:nvSpPr>
            <p:cNvPr id="64" name="rc64"/>
            <p:cNvSpPr/>
            <p:nvPr/>
          </p:nvSpPr>
          <p:spPr>
            <a:xfrm>
              <a:off x="4041579" y="3389989"/>
              <a:ext cx="203168" cy="52338"/>
            </a:xfrm>
            <a:prstGeom prst="rect">
              <a:avLst/>
            </a:prstGeom>
            <a:solidFill>
              <a:srgbClr val="1CABE2">
                <a:alpha val="100000"/>
              </a:srgbClr>
            </a:solidFill>
          </p:spPr>
          <p:txBody>
            <a:bodyPr/>
            <a:lstStyle/>
            <a:p/>
          </p:txBody>
        </p:sp>
        <p:sp>
          <p:nvSpPr>
            <p:cNvPr id="65" name="rc65"/>
            <p:cNvSpPr/>
            <p:nvPr/>
          </p:nvSpPr>
          <p:spPr>
            <a:xfrm>
              <a:off x="4267321" y="3450185"/>
              <a:ext cx="203168" cy="1235201"/>
            </a:xfrm>
            <a:prstGeom prst="rect">
              <a:avLst/>
            </a:prstGeom>
            <a:solidFill>
              <a:srgbClr val="80BD41">
                <a:alpha val="100000"/>
              </a:srgbClr>
            </a:solidFill>
          </p:spPr>
          <p:txBody>
            <a:bodyPr/>
            <a:lstStyle/>
            <a:p/>
          </p:txBody>
        </p:sp>
        <p:sp>
          <p:nvSpPr>
            <p:cNvPr id="66" name="rc66"/>
            <p:cNvSpPr/>
            <p:nvPr/>
          </p:nvSpPr>
          <p:spPr>
            <a:xfrm>
              <a:off x="4267321" y="3385175"/>
              <a:ext cx="203168" cy="26003"/>
            </a:xfrm>
            <a:prstGeom prst="rect">
              <a:avLst/>
            </a:prstGeom>
            <a:solidFill>
              <a:srgbClr val="0058AB">
                <a:alpha val="100000"/>
              </a:srgbClr>
            </a:solidFill>
          </p:spPr>
          <p:txBody>
            <a:bodyPr/>
            <a:lstStyle/>
            <a:p/>
          </p:txBody>
        </p:sp>
        <p:sp>
          <p:nvSpPr>
            <p:cNvPr id="67" name="rc67"/>
            <p:cNvSpPr/>
            <p:nvPr/>
          </p:nvSpPr>
          <p:spPr>
            <a:xfrm>
              <a:off x="4267321" y="3411179"/>
              <a:ext cx="203168" cy="39005"/>
            </a:xfrm>
            <a:prstGeom prst="rect">
              <a:avLst/>
            </a:prstGeom>
            <a:solidFill>
              <a:srgbClr val="1CABE2">
                <a:alpha val="100000"/>
              </a:srgbClr>
            </a:solidFill>
          </p:spPr>
          <p:txBody>
            <a:bodyPr/>
            <a:lstStyle/>
            <a:p/>
          </p:txBody>
        </p:sp>
        <p:sp>
          <p:nvSpPr>
            <p:cNvPr id="68" name="rc68"/>
            <p:cNvSpPr/>
            <p:nvPr/>
          </p:nvSpPr>
          <p:spPr>
            <a:xfrm>
              <a:off x="4493063" y="3534773"/>
              <a:ext cx="203168" cy="1150613"/>
            </a:xfrm>
            <a:prstGeom prst="rect">
              <a:avLst/>
            </a:prstGeom>
            <a:solidFill>
              <a:srgbClr val="80BD41">
                <a:alpha val="100000"/>
              </a:srgbClr>
            </a:solidFill>
          </p:spPr>
          <p:txBody>
            <a:bodyPr/>
            <a:lstStyle/>
            <a:p/>
          </p:txBody>
        </p:sp>
        <p:sp>
          <p:nvSpPr>
            <p:cNvPr id="69" name="rc69"/>
            <p:cNvSpPr/>
            <p:nvPr/>
          </p:nvSpPr>
          <p:spPr>
            <a:xfrm>
              <a:off x="4493063" y="3420976"/>
              <a:ext cx="203168" cy="25289"/>
            </a:xfrm>
            <a:prstGeom prst="rect">
              <a:avLst/>
            </a:prstGeom>
            <a:solidFill>
              <a:srgbClr val="0058AB">
                <a:alpha val="100000"/>
              </a:srgbClr>
            </a:solidFill>
          </p:spPr>
          <p:txBody>
            <a:bodyPr/>
            <a:lstStyle/>
            <a:p/>
          </p:txBody>
        </p:sp>
        <p:sp>
          <p:nvSpPr>
            <p:cNvPr id="70" name="rc70"/>
            <p:cNvSpPr/>
            <p:nvPr/>
          </p:nvSpPr>
          <p:spPr>
            <a:xfrm>
              <a:off x="4493063" y="3446266"/>
              <a:ext cx="203168" cy="88507"/>
            </a:xfrm>
            <a:prstGeom prst="rect">
              <a:avLst/>
            </a:prstGeom>
            <a:solidFill>
              <a:srgbClr val="1CABE2">
                <a:alpha val="100000"/>
              </a:srgbClr>
            </a:solidFill>
          </p:spPr>
          <p:txBody>
            <a:bodyPr/>
            <a:lstStyle/>
            <a:p/>
          </p:txBody>
        </p:sp>
        <p:sp>
          <p:nvSpPr>
            <p:cNvPr id="71" name="rc71"/>
            <p:cNvSpPr/>
            <p:nvPr/>
          </p:nvSpPr>
          <p:spPr>
            <a:xfrm>
              <a:off x="4718806" y="3615888"/>
              <a:ext cx="203168" cy="1069498"/>
            </a:xfrm>
            <a:prstGeom prst="rect">
              <a:avLst/>
            </a:prstGeom>
            <a:solidFill>
              <a:srgbClr val="80BD41">
                <a:alpha val="100000"/>
              </a:srgbClr>
            </a:solidFill>
          </p:spPr>
          <p:txBody>
            <a:bodyPr/>
            <a:lstStyle/>
            <a:p/>
          </p:txBody>
        </p:sp>
        <p:sp>
          <p:nvSpPr>
            <p:cNvPr id="72" name="rc72"/>
            <p:cNvSpPr/>
            <p:nvPr/>
          </p:nvSpPr>
          <p:spPr>
            <a:xfrm>
              <a:off x="4718806" y="3456079"/>
              <a:ext cx="203168" cy="73758"/>
            </a:xfrm>
            <a:prstGeom prst="rect">
              <a:avLst/>
            </a:prstGeom>
            <a:solidFill>
              <a:srgbClr val="0058AB">
                <a:alpha val="100000"/>
              </a:srgbClr>
            </a:solidFill>
          </p:spPr>
          <p:txBody>
            <a:bodyPr/>
            <a:lstStyle/>
            <a:p/>
          </p:txBody>
        </p:sp>
        <p:sp>
          <p:nvSpPr>
            <p:cNvPr id="73" name="rc73"/>
            <p:cNvSpPr/>
            <p:nvPr/>
          </p:nvSpPr>
          <p:spPr>
            <a:xfrm>
              <a:off x="4718806" y="3529837"/>
              <a:ext cx="203168" cy="86051"/>
            </a:xfrm>
            <a:prstGeom prst="rect">
              <a:avLst/>
            </a:prstGeom>
            <a:solidFill>
              <a:srgbClr val="1CABE2">
                <a:alpha val="100000"/>
              </a:srgbClr>
            </a:solidFill>
          </p:spPr>
          <p:txBody>
            <a:bodyPr/>
            <a:lstStyle/>
            <a:p/>
          </p:txBody>
        </p:sp>
        <p:sp>
          <p:nvSpPr>
            <p:cNvPr id="74" name="rc74"/>
            <p:cNvSpPr/>
            <p:nvPr/>
          </p:nvSpPr>
          <p:spPr>
            <a:xfrm>
              <a:off x="4944548" y="3602432"/>
              <a:ext cx="203168" cy="1082954"/>
            </a:xfrm>
            <a:prstGeom prst="rect">
              <a:avLst/>
            </a:prstGeom>
            <a:solidFill>
              <a:srgbClr val="80BD41">
                <a:alpha val="100000"/>
              </a:srgbClr>
            </a:solidFill>
          </p:spPr>
          <p:txBody>
            <a:bodyPr/>
            <a:lstStyle/>
            <a:p/>
          </p:txBody>
        </p:sp>
        <p:sp>
          <p:nvSpPr>
            <p:cNvPr id="75" name="rc75"/>
            <p:cNvSpPr/>
            <p:nvPr/>
          </p:nvSpPr>
          <p:spPr>
            <a:xfrm>
              <a:off x="4944548" y="3482103"/>
              <a:ext cx="203168" cy="72196"/>
            </a:xfrm>
            <a:prstGeom prst="rect">
              <a:avLst/>
            </a:prstGeom>
            <a:solidFill>
              <a:srgbClr val="0058AB">
                <a:alpha val="100000"/>
              </a:srgbClr>
            </a:solidFill>
          </p:spPr>
          <p:txBody>
            <a:bodyPr/>
            <a:lstStyle/>
            <a:p/>
          </p:txBody>
        </p:sp>
        <p:sp>
          <p:nvSpPr>
            <p:cNvPr id="76" name="rc76"/>
            <p:cNvSpPr/>
            <p:nvPr/>
          </p:nvSpPr>
          <p:spPr>
            <a:xfrm>
              <a:off x="4944548" y="3554300"/>
              <a:ext cx="203168" cy="48132"/>
            </a:xfrm>
            <a:prstGeom prst="rect">
              <a:avLst/>
            </a:prstGeom>
            <a:solidFill>
              <a:srgbClr val="1CABE2">
                <a:alpha val="100000"/>
              </a:srgbClr>
            </a:solidFill>
          </p:spPr>
          <p:txBody>
            <a:bodyPr/>
            <a:lstStyle/>
            <a:p/>
          </p:txBody>
        </p:sp>
        <p:sp>
          <p:nvSpPr>
            <p:cNvPr id="77" name="rc77"/>
            <p:cNvSpPr/>
            <p:nvPr/>
          </p:nvSpPr>
          <p:spPr>
            <a:xfrm>
              <a:off x="5170291" y="3627503"/>
              <a:ext cx="203168" cy="1057884"/>
            </a:xfrm>
            <a:prstGeom prst="rect">
              <a:avLst/>
            </a:prstGeom>
            <a:solidFill>
              <a:srgbClr val="80BD41">
                <a:alpha val="100000"/>
              </a:srgbClr>
            </a:solidFill>
          </p:spPr>
          <p:txBody>
            <a:bodyPr/>
            <a:lstStyle/>
            <a:p/>
          </p:txBody>
        </p:sp>
        <p:sp>
          <p:nvSpPr>
            <p:cNvPr id="78" name="rc78"/>
            <p:cNvSpPr/>
            <p:nvPr/>
          </p:nvSpPr>
          <p:spPr>
            <a:xfrm>
              <a:off x="5170291" y="3496753"/>
              <a:ext cx="203168" cy="71317"/>
            </a:xfrm>
            <a:prstGeom prst="rect">
              <a:avLst/>
            </a:prstGeom>
            <a:solidFill>
              <a:srgbClr val="0058AB">
                <a:alpha val="100000"/>
              </a:srgbClr>
            </a:solidFill>
          </p:spPr>
          <p:txBody>
            <a:bodyPr/>
            <a:lstStyle/>
            <a:p/>
          </p:txBody>
        </p:sp>
        <p:sp>
          <p:nvSpPr>
            <p:cNvPr id="79" name="rc79"/>
            <p:cNvSpPr/>
            <p:nvPr/>
          </p:nvSpPr>
          <p:spPr>
            <a:xfrm>
              <a:off x="5170291" y="3568071"/>
              <a:ext cx="203168" cy="59431"/>
            </a:xfrm>
            <a:prstGeom prst="rect">
              <a:avLst/>
            </a:prstGeom>
            <a:solidFill>
              <a:srgbClr val="1CABE2">
                <a:alpha val="100000"/>
              </a:srgbClr>
            </a:solidFill>
          </p:spPr>
          <p:txBody>
            <a:bodyPr/>
            <a:lstStyle/>
            <a:p/>
          </p:txBody>
        </p:sp>
        <p:sp>
          <p:nvSpPr>
            <p:cNvPr id="80" name="rc80"/>
            <p:cNvSpPr/>
            <p:nvPr/>
          </p:nvSpPr>
          <p:spPr>
            <a:xfrm>
              <a:off x="5396033" y="3627078"/>
              <a:ext cx="203168" cy="1058309"/>
            </a:xfrm>
            <a:prstGeom prst="rect">
              <a:avLst/>
            </a:prstGeom>
            <a:solidFill>
              <a:srgbClr val="80BD41">
                <a:alpha val="100000"/>
              </a:srgbClr>
            </a:solidFill>
          </p:spPr>
          <p:txBody>
            <a:bodyPr/>
            <a:lstStyle/>
            <a:p/>
          </p:txBody>
        </p:sp>
        <p:sp>
          <p:nvSpPr>
            <p:cNvPr id="81" name="rc81"/>
            <p:cNvSpPr/>
            <p:nvPr/>
          </p:nvSpPr>
          <p:spPr>
            <a:xfrm>
              <a:off x="5396033" y="3496276"/>
              <a:ext cx="203168" cy="71346"/>
            </a:xfrm>
            <a:prstGeom prst="rect">
              <a:avLst/>
            </a:prstGeom>
            <a:solidFill>
              <a:srgbClr val="0058AB">
                <a:alpha val="100000"/>
              </a:srgbClr>
            </a:solidFill>
          </p:spPr>
          <p:txBody>
            <a:bodyPr/>
            <a:lstStyle/>
            <a:p/>
          </p:txBody>
        </p:sp>
        <p:sp>
          <p:nvSpPr>
            <p:cNvPr id="82" name="rc82"/>
            <p:cNvSpPr/>
            <p:nvPr/>
          </p:nvSpPr>
          <p:spPr>
            <a:xfrm>
              <a:off x="5396033" y="3567622"/>
              <a:ext cx="203168" cy="59455"/>
            </a:xfrm>
            <a:prstGeom prst="rect">
              <a:avLst/>
            </a:prstGeom>
            <a:solidFill>
              <a:srgbClr val="1CABE2">
                <a:alpha val="100000"/>
              </a:srgbClr>
            </a:solidFill>
          </p:spPr>
          <p:txBody>
            <a:bodyPr/>
            <a:lstStyle/>
            <a:p/>
          </p:txBody>
        </p:sp>
        <p:sp>
          <p:nvSpPr>
            <p:cNvPr id="83" name="rc83"/>
            <p:cNvSpPr/>
            <p:nvPr/>
          </p:nvSpPr>
          <p:spPr>
            <a:xfrm>
              <a:off x="5621775" y="3604792"/>
              <a:ext cx="203168" cy="1080594"/>
            </a:xfrm>
            <a:prstGeom prst="rect">
              <a:avLst/>
            </a:prstGeom>
            <a:solidFill>
              <a:srgbClr val="80BD41">
                <a:alpha val="100000"/>
              </a:srgbClr>
            </a:solidFill>
          </p:spPr>
          <p:txBody>
            <a:bodyPr/>
            <a:lstStyle/>
            <a:p/>
          </p:txBody>
        </p:sp>
        <p:sp>
          <p:nvSpPr>
            <p:cNvPr id="84" name="rc84"/>
            <p:cNvSpPr/>
            <p:nvPr/>
          </p:nvSpPr>
          <p:spPr>
            <a:xfrm>
              <a:off x="5621775" y="3484727"/>
              <a:ext cx="203168" cy="72039"/>
            </a:xfrm>
            <a:prstGeom prst="rect">
              <a:avLst/>
            </a:prstGeom>
            <a:solidFill>
              <a:srgbClr val="0058AB">
                <a:alpha val="100000"/>
              </a:srgbClr>
            </a:solidFill>
          </p:spPr>
          <p:txBody>
            <a:bodyPr/>
            <a:lstStyle/>
            <a:p/>
          </p:txBody>
        </p:sp>
        <p:sp>
          <p:nvSpPr>
            <p:cNvPr id="85" name="rc85"/>
            <p:cNvSpPr/>
            <p:nvPr/>
          </p:nvSpPr>
          <p:spPr>
            <a:xfrm>
              <a:off x="5621775" y="3556767"/>
              <a:ext cx="203168" cy="48025"/>
            </a:xfrm>
            <a:prstGeom prst="rect">
              <a:avLst/>
            </a:prstGeom>
            <a:solidFill>
              <a:srgbClr val="1CABE2">
                <a:alpha val="100000"/>
              </a:srgbClr>
            </a:solidFill>
          </p:spPr>
          <p:txBody>
            <a:bodyPr/>
            <a:lstStyle/>
            <a:p/>
          </p:txBody>
        </p:sp>
        <p:sp>
          <p:nvSpPr>
            <p:cNvPr id="86" name="rc86"/>
            <p:cNvSpPr/>
            <p:nvPr/>
          </p:nvSpPr>
          <p:spPr>
            <a:xfrm>
              <a:off x="5847518" y="3639159"/>
              <a:ext cx="203168" cy="1046227"/>
            </a:xfrm>
            <a:prstGeom prst="rect">
              <a:avLst/>
            </a:prstGeom>
            <a:solidFill>
              <a:srgbClr val="80BD41">
                <a:alpha val="100000"/>
              </a:srgbClr>
            </a:solidFill>
          </p:spPr>
          <p:txBody>
            <a:bodyPr/>
            <a:lstStyle/>
            <a:p/>
          </p:txBody>
        </p:sp>
        <p:sp>
          <p:nvSpPr>
            <p:cNvPr id="87" name="rc87"/>
            <p:cNvSpPr/>
            <p:nvPr/>
          </p:nvSpPr>
          <p:spPr>
            <a:xfrm>
              <a:off x="5847518" y="3468843"/>
              <a:ext cx="203168" cy="85159"/>
            </a:xfrm>
            <a:prstGeom prst="rect">
              <a:avLst/>
            </a:prstGeom>
            <a:solidFill>
              <a:srgbClr val="0058AB">
                <a:alpha val="100000"/>
              </a:srgbClr>
            </a:solidFill>
          </p:spPr>
          <p:txBody>
            <a:bodyPr/>
            <a:lstStyle/>
            <a:p/>
          </p:txBody>
        </p:sp>
        <p:sp>
          <p:nvSpPr>
            <p:cNvPr id="88" name="rc88"/>
            <p:cNvSpPr/>
            <p:nvPr/>
          </p:nvSpPr>
          <p:spPr>
            <a:xfrm>
              <a:off x="5847518" y="3554002"/>
              <a:ext cx="203168" cy="85156"/>
            </a:xfrm>
            <a:prstGeom prst="rect">
              <a:avLst/>
            </a:prstGeom>
            <a:solidFill>
              <a:srgbClr val="1CABE2">
                <a:alpha val="100000"/>
              </a:srgbClr>
            </a:solidFill>
          </p:spPr>
          <p:txBody>
            <a:bodyPr/>
            <a:lstStyle/>
            <a:p/>
          </p:txBody>
        </p:sp>
        <p:sp>
          <p:nvSpPr>
            <p:cNvPr id="89" name="rc89"/>
            <p:cNvSpPr/>
            <p:nvPr/>
          </p:nvSpPr>
          <p:spPr>
            <a:xfrm>
              <a:off x="6073260" y="3597436"/>
              <a:ext cx="203168" cy="1087950"/>
            </a:xfrm>
            <a:prstGeom prst="rect">
              <a:avLst/>
            </a:prstGeom>
            <a:solidFill>
              <a:srgbClr val="80BD41">
                <a:alpha val="100000"/>
              </a:srgbClr>
            </a:solidFill>
          </p:spPr>
          <p:txBody>
            <a:bodyPr/>
            <a:lstStyle/>
            <a:p/>
          </p:txBody>
        </p:sp>
        <p:sp>
          <p:nvSpPr>
            <p:cNvPr id="90" name="rc90"/>
            <p:cNvSpPr/>
            <p:nvPr/>
          </p:nvSpPr>
          <p:spPr>
            <a:xfrm>
              <a:off x="6073260" y="3449079"/>
              <a:ext cx="203168" cy="86541"/>
            </a:xfrm>
            <a:prstGeom prst="rect">
              <a:avLst/>
            </a:prstGeom>
            <a:solidFill>
              <a:srgbClr val="0058AB">
                <a:alpha val="100000"/>
              </a:srgbClr>
            </a:solidFill>
          </p:spPr>
          <p:txBody>
            <a:bodyPr/>
            <a:lstStyle/>
            <a:p/>
          </p:txBody>
        </p:sp>
        <p:sp>
          <p:nvSpPr>
            <p:cNvPr id="91" name="rc91"/>
            <p:cNvSpPr/>
            <p:nvPr/>
          </p:nvSpPr>
          <p:spPr>
            <a:xfrm>
              <a:off x="6073260" y="3535621"/>
              <a:ext cx="203168" cy="61815"/>
            </a:xfrm>
            <a:prstGeom prst="rect">
              <a:avLst/>
            </a:prstGeom>
            <a:solidFill>
              <a:srgbClr val="1CABE2">
                <a:alpha val="100000"/>
              </a:srgbClr>
            </a:solidFill>
          </p:spPr>
          <p:txBody>
            <a:bodyPr/>
            <a:lstStyle/>
            <a:p/>
          </p:txBody>
        </p:sp>
        <p:sp>
          <p:nvSpPr>
            <p:cNvPr id="92" name="rc92"/>
            <p:cNvSpPr/>
            <p:nvPr/>
          </p:nvSpPr>
          <p:spPr>
            <a:xfrm>
              <a:off x="6299002" y="3554808"/>
              <a:ext cx="203168" cy="1130578"/>
            </a:xfrm>
            <a:prstGeom prst="rect">
              <a:avLst/>
            </a:prstGeom>
            <a:solidFill>
              <a:srgbClr val="80BD41">
                <a:alpha val="100000"/>
              </a:srgbClr>
            </a:solidFill>
          </p:spPr>
          <p:txBody>
            <a:bodyPr/>
            <a:lstStyle/>
            <a:p/>
          </p:txBody>
        </p:sp>
        <p:sp>
          <p:nvSpPr>
            <p:cNvPr id="93" name="rc93"/>
            <p:cNvSpPr/>
            <p:nvPr/>
          </p:nvSpPr>
          <p:spPr>
            <a:xfrm>
              <a:off x="6299002" y="3429188"/>
              <a:ext cx="203168" cy="87933"/>
            </a:xfrm>
            <a:prstGeom prst="rect">
              <a:avLst/>
            </a:prstGeom>
            <a:solidFill>
              <a:srgbClr val="0058AB">
                <a:alpha val="100000"/>
              </a:srgbClr>
            </a:solidFill>
          </p:spPr>
          <p:txBody>
            <a:bodyPr/>
            <a:lstStyle/>
            <a:p/>
          </p:txBody>
        </p:sp>
        <p:sp>
          <p:nvSpPr>
            <p:cNvPr id="94" name="rc94"/>
            <p:cNvSpPr/>
            <p:nvPr/>
          </p:nvSpPr>
          <p:spPr>
            <a:xfrm>
              <a:off x="6299002" y="3517122"/>
              <a:ext cx="203168" cy="37686"/>
            </a:xfrm>
            <a:prstGeom prst="rect">
              <a:avLst/>
            </a:prstGeom>
            <a:solidFill>
              <a:srgbClr val="1CABE2">
                <a:alpha val="100000"/>
              </a:srgbClr>
            </a:solidFill>
          </p:spPr>
          <p:txBody>
            <a:bodyPr/>
            <a:lstStyle/>
            <a:p/>
          </p:txBody>
        </p:sp>
        <p:sp>
          <p:nvSpPr>
            <p:cNvPr id="95" name="rc95"/>
            <p:cNvSpPr/>
            <p:nvPr/>
          </p:nvSpPr>
          <p:spPr>
            <a:xfrm>
              <a:off x="6524745" y="3552469"/>
              <a:ext cx="203168" cy="1132917"/>
            </a:xfrm>
            <a:prstGeom prst="rect">
              <a:avLst/>
            </a:prstGeom>
            <a:solidFill>
              <a:srgbClr val="80BD41">
                <a:alpha val="100000"/>
              </a:srgbClr>
            </a:solidFill>
          </p:spPr>
          <p:txBody>
            <a:bodyPr/>
            <a:lstStyle/>
            <a:p/>
          </p:txBody>
        </p:sp>
        <p:sp>
          <p:nvSpPr>
            <p:cNvPr id="96" name="rc96"/>
            <p:cNvSpPr/>
            <p:nvPr/>
          </p:nvSpPr>
          <p:spPr>
            <a:xfrm>
              <a:off x="6524745" y="3426588"/>
              <a:ext cx="203168" cy="88116"/>
            </a:xfrm>
            <a:prstGeom prst="rect">
              <a:avLst/>
            </a:prstGeom>
            <a:solidFill>
              <a:srgbClr val="0058AB">
                <a:alpha val="100000"/>
              </a:srgbClr>
            </a:solidFill>
          </p:spPr>
          <p:txBody>
            <a:bodyPr/>
            <a:lstStyle/>
            <a:p/>
          </p:txBody>
        </p:sp>
        <p:sp>
          <p:nvSpPr>
            <p:cNvPr id="97" name="rc97"/>
            <p:cNvSpPr/>
            <p:nvPr/>
          </p:nvSpPr>
          <p:spPr>
            <a:xfrm>
              <a:off x="6524745" y="3514705"/>
              <a:ext cx="203168" cy="37764"/>
            </a:xfrm>
            <a:prstGeom prst="rect">
              <a:avLst/>
            </a:prstGeom>
            <a:solidFill>
              <a:srgbClr val="1CABE2">
                <a:alpha val="100000"/>
              </a:srgbClr>
            </a:solidFill>
          </p:spPr>
          <p:txBody>
            <a:bodyPr/>
            <a:lstStyle/>
            <a:p/>
          </p:txBody>
        </p:sp>
        <p:sp>
          <p:nvSpPr>
            <p:cNvPr id="98" name="rc98"/>
            <p:cNvSpPr/>
            <p:nvPr/>
          </p:nvSpPr>
          <p:spPr>
            <a:xfrm>
              <a:off x="6750487" y="3538312"/>
              <a:ext cx="203168" cy="1147074"/>
            </a:xfrm>
            <a:prstGeom prst="rect">
              <a:avLst/>
            </a:prstGeom>
            <a:solidFill>
              <a:srgbClr val="80BD41">
                <a:alpha val="100000"/>
              </a:srgbClr>
            </a:solidFill>
          </p:spPr>
          <p:txBody>
            <a:bodyPr/>
            <a:lstStyle/>
            <a:p/>
          </p:txBody>
        </p:sp>
        <p:sp>
          <p:nvSpPr>
            <p:cNvPr id="99" name="rc99"/>
            <p:cNvSpPr/>
            <p:nvPr/>
          </p:nvSpPr>
          <p:spPr>
            <a:xfrm>
              <a:off x="6750487" y="3424864"/>
              <a:ext cx="203168" cy="88236"/>
            </a:xfrm>
            <a:prstGeom prst="rect">
              <a:avLst/>
            </a:prstGeom>
            <a:solidFill>
              <a:srgbClr val="0058AB">
                <a:alpha val="100000"/>
              </a:srgbClr>
            </a:solidFill>
          </p:spPr>
          <p:txBody>
            <a:bodyPr/>
            <a:lstStyle/>
            <a:p/>
          </p:txBody>
        </p:sp>
        <p:sp>
          <p:nvSpPr>
            <p:cNvPr id="100" name="rc100"/>
            <p:cNvSpPr/>
            <p:nvPr/>
          </p:nvSpPr>
          <p:spPr>
            <a:xfrm>
              <a:off x="6750487" y="3513101"/>
              <a:ext cx="203168" cy="25211"/>
            </a:xfrm>
            <a:prstGeom prst="rect">
              <a:avLst/>
            </a:prstGeom>
            <a:solidFill>
              <a:srgbClr val="1CABE2">
                <a:alpha val="100000"/>
              </a:srgbClr>
            </a:solidFill>
          </p:spPr>
          <p:txBody>
            <a:bodyPr/>
            <a:lstStyle/>
            <a:p/>
          </p:txBody>
        </p:sp>
        <p:sp>
          <p:nvSpPr>
            <p:cNvPr id="101" name="rc101"/>
            <p:cNvSpPr/>
            <p:nvPr/>
          </p:nvSpPr>
          <p:spPr>
            <a:xfrm>
              <a:off x="6976229" y="3529443"/>
              <a:ext cx="203168" cy="1155943"/>
            </a:xfrm>
            <a:prstGeom prst="rect">
              <a:avLst/>
            </a:prstGeom>
            <a:solidFill>
              <a:srgbClr val="80BD41">
                <a:alpha val="100000"/>
              </a:srgbClr>
            </a:solidFill>
          </p:spPr>
          <p:txBody>
            <a:bodyPr/>
            <a:lstStyle/>
            <a:p/>
          </p:txBody>
        </p:sp>
        <p:sp>
          <p:nvSpPr>
            <p:cNvPr id="102" name="rc102"/>
            <p:cNvSpPr/>
            <p:nvPr/>
          </p:nvSpPr>
          <p:spPr>
            <a:xfrm>
              <a:off x="6976229" y="3415120"/>
              <a:ext cx="203168" cy="88919"/>
            </a:xfrm>
            <a:prstGeom prst="rect">
              <a:avLst/>
            </a:prstGeom>
            <a:solidFill>
              <a:srgbClr val="0058AB">
                <a:alpha val="100000"/>
              </a:srgbClr>
            </a:solidFill>
          </p:spPr>
          <p:txBody>
            <a:bodyPr/>
            <a:lstStyle/>
            <a:p/>
          </p:txBody>
        </p:sp>
        <p:sp>
          <p:nvSpPr>
            <p:cNvPr id="103" name="rc103"/>
            <p:cNvSpPr/>
            <p:nvPr/>
          </p:nvSpPr>
          <p:spPr>
            <a:xfrm>
              <a:off x="6976229" y="3504039"/>
              <a:ext cx="203168" cy="25404"/>
            </a:xfrm>
            <a:prstGeom prst="rect">
              <a:avLst/>
            </a:prstGeom>
            <a:solidFill>
              <a:srgbClr val="1CABE2">
                <a:alpha val="100000"/>
              </a:srgbClr>
            </a:solidFill>
          </p:spPr>
          <p:txBody>
            <a:bodyPr/>
            <a:lstStyle/>
            <a:p/>
          </p:txBody>
        </p:sp>
        <p:sp>
          <p:nvSpPr>
            <p:cNvPr id="104" name="rc104"/>
            <p:cNvSpPr/>
            <p:nvPr/>
          </p:nvSpPr>
          <p:spPr>
            <a:xfrm>
              <a:off x="7201972" y="3402689"/>
              <a:ext cx="203168" cy="74217"/>
            </a:xfrm>
            <a:prstGeom prst="rect">
              <a:avLst/>
            </a:prstGeom>
            <a:solidFill>
              <a:srgbClr val="F26A21">
                <a:alpha val="100000"/>
              </a:srgbClr>
            </a:solidFill>
          </p:spPr>
          <p:txBody>
            <a:bodyPr/>
            <a:lstStyle/>
            <a:p/>
          </p:txBody>
        </p:sp>
        <p:sp>
          <p:nvSpPr>
            <p:cNvPr id="105" name="rc105"/>
            <p:cNvSpPr/>
            <p:nvPr/>
          </p:nvSpPr>
          <p:spPr>
            <a:xfrm>
              <a:off x="7201972" y="3476906"/>
              <a:ext cx="203168" cy="1208480"/>
            </a:xfrm>
            <a:prstGeom prst="rect">
              <a:avLst/>
            </a:prstGeom>
            <a:solidFill>
              <a:srgbClr val="FFC20E">
                <a:alpha val="100000"/>
              </a:srgbClr>
            </a:solidFill>
          </p:spPr>
          <p:txBody>
            <a:bodyPr/>
            <a:lstStyle/>
            <a:p/>
          </p:txBody>
        </p:sp>
        <p:sp>
          <p:nvSpPr>
            <p:cNvPr id="106" name="rc106"/>
            <p:cNvSpPr/>
            <p:nvPr/>
          </p:nvSpPr>
          <p:spPr>
            <a:xfrm>
              <a:off x="7427714" y="3387181"/>
              <a:ext cx="203168" cy="61946"/>
            </a:xfrm>
            <a:prstGeom prst="rect">
              <a:avLst/>
            </a:prstGeom>
            <a:solidFill>
              <a:srgbClr val="F26A21">
                <a:alpha val="100000"/>
              </a:srgbClr>
            </a:solidFill>
          </p:spPr>
          <p:txBody>
            <a:bodyPr/>
            <a:lstStyle/>
            <a:p/>
          </p:txBody>
        </p:sp>
        <p:sp>
          <p:nvSpPr>
            <p:cNvPr id="107" name="rc107"/>
            <p:cNvSpPr/>
            <p:nvPr/>
          </p:nvSpPr>
          <p:spPr>
            <a:xfrm>
              <a:off x="7427714" y="3449127"/>
              <a:ext cx="203168" cy="1236259"/>
            </a:xfrm>
            <a:prstGeom prst="rect">
              <a:avLst/>
            </a:prstGeom>
            <a:solidFill>
              <a:srgbClr val="FFC20E">
                <a:alpha val="100000"/>
              </a:srgbClr>
            </a:solidFill>
          </p:spPr>
          <p:txBody>
            <a:bodyPr/>
            <a:lstStyle/>
            <a:p/>
          </p:txBody>
        </p:sp>
        <p:sp>
          <p:nvSpPr>
            <p:cNvPr id="108" name="rc108"/>
            <p:cNvSpPr/>
            <p:nvPr/>
          </p:nvSpPr>
          <p:spPr>
            <a:xfrm>
              <a:off x="7653457" y="3367735"/>
              <a:ext cx="203168" cy="51704"/>
            </a:xfrm>
            <a:prstGeom prst="rect">
              <a:avLst/>
            </a:prstGeom>
            <a:solidFill>
              <a:srgbClr val="F26A21">
                <a:alpha val="100000"/>
              </a:srgbClr>
            </a:solidFill>
          </p:spPr>
          <p:txBody>
            <a:bodyPr/>
            <a:lstStyle/>
            <a:p/>
          </p:txBody>
        </p:sp>
        <p:sp>
          <p:nvSpPr>
            <p:cNvPr id="109" name="rc109"/>
            <p:cNvSpPr/>
            <p:nvPr/>
          </p:nvSpPr>
          <p:spPr>
            <a:xfrm>
              <a:off x="7653457" y="3419439"/>
              <a:ext cx="203168" cy="1265947"/>
            </a:xfrm>
            <a:prstGeom prst="rect">
              <a:avLst/>
            </a:prstGeom>
            <a:solidFill>
              <a:srgbClr val="FFC20E">
                <a:alpha val="100000"/>
              </a:srgbClr>
            </a:solidFill>
          </p:spPr>
          <p:txBody>
            <a:bodyPr/>
            <a:lstStyle/>
            <a:p/>
          </p:txBody>
        </p:sp>
        <p:sp>
          <p:nvSpPr>
            <p:cNvPr id="110" name="rc110"/>
            <p:cNvSpPr/>
            <p:nvPr/>
          </p:nvSpPr>
          <p:spPr>
            <a:xfrm>
              <a:off x="7879199" y="3348509"/>
              <a:ext cx="203168" cy="43155"/>
            </a:xfrm>
            <a:prstGeom prst="rect">
              <a:avLst/>
            </a:prstGeom>
            <a:solidFill>
              <a:srgbClr val="F26A21">
                <a:alpha val="100000"/>
              </a:srgbClr>
            </a:solidFill>
          </p:spPr>
          <p:txBody>
            <a:bodyPr/>
            <a:lstStyle/>
            <a:p/>
          </p:txBody>
        </p:sp>
        <p:sp>
          <p:nvSpPr>
            <p:cNvPr id="111" name="rc111"/>
            <p:cNvSpPr/>
            <p:nvPr/>
          </p:nvSpPr>
          <p:spPr>
            <a:xfrm>
              <a:off x="7879199" y="3391664"/>
              <a:ext cx="203168" cy="1293722"/>
            </a:xfrm>
            <a:prstGeom prst="rect">
              <a:avLst/>
            </a:prstGeom>
            <a:solidFill>
              <a:srgbClr val="FFC20E">
                <a:alpha val="100000"/>
              </a:srgbClr>
            </a:solidFill>
          </p:spPr>
          <p:txBody>
            <a:bodyPr/>
            <a:lstStyle/>
            <a:p/>
          </p:txBody>
        </p:sp>
        <p:sp>
          <p:nvSpPr>
            <p:cNvPr id="112" name="rc112"/>
            <p:cNvSpPr/>
            <p:nvPr/>
          </p:nvSpPr>
          <p:spPr>
            <a:xfrm>
              <a:off x="8104941" y="3328990"/>
              <a:ext cx="203168" cy="36019"/>
            </a:xfrm>
            <a:prstGeom prst="rect">
              <a:avLst/>
            </a:prstGeom>
            <a:solidFill>
              <a:srgbClr val="F26A21">
                <a:alpha val="100000"/>
              </a:srgbClr>
            </a:solidFill>
          </p:spPr>
          <p:txBody>
            <a:bodyPr/>
            <a:lstStyle/>
            <a:p/>
          </p:txBody>
        </p:sp>
        <p:sp>
          <p:nvSpPr>
            <p:cNvPr id="113" name="rc113"/>
            <p:cNvSpPr/>
            <p:nvPr/>
          </p:nvSpPr>
          <p:spPr>
            <a:xfrm>
              <a:off x="8104941" y="3365010"/>
              <a:ext cx="203168" cy="1320376"/>
            </a:xfrm>
            <a:prstGeom prst="rect">
              <a:avLst/>
            </a:prstGeom>
            <a:solidFill>
              <a:srgbClr val="FFC20E">
                <a:alpha val="100000"/>
              </a:srgbClr>
            </a:solidFill>
          </p:spPr>
          <p:txBody>
            <a:bodyPr/>
            <a:lstStyle/>
            <a:p/>
          </p:txBody>
        </p:sp>
        <p:sp>
          <p:nvSpPr>
            <p:cNvPr id="114" name="pl114"/>
            <p:cNvSpPr/>
            <p:nvPr/>
          </p:nvSpPr>
          <p:spPr>
            <a:xfrm>
              <a:off x="1434255" y="2071041"/>
              <a:ext cx="5643558" cy="580965"/>
            </a:xfrm>
            <a:custGeom>
              <a:avLst/>
              <a:pathLst>
                <a:path w="5643558" h="580965">
                  <a:moveTo>
                    <a:pt x="0" y="396112"/>
                  </a:moveTo>
                  <a:lnTo>
                    <a:pt x="225742" y="422520"/>
                  </a:lnTo>
                  <a:lnTo>
                    <a:pt x="451484" y="475335"/>
                  </a:lnTo>
                  <a:lnTo>
                    <a:pt x="677227" y="528150"/>
                  </a:lnTo>
                  <a:lnTo>
                    <a:pt x="902969" y="580965"/>
                  </a:lnTo>
                  <a:lnTo>
                    <a:pt x="1128711" y="501743"/>
                  </a:lnTo>
                  <a:lnTo>
                    <a:pt x="1354454" y="422520"/>
                  </a:lnTo>
                  <a:lnTo>
                    <a:pt x="1580196" y="343297"/>
                  </a:lnTo>
                  <a:lnTo>
                    <a:pt x="1805938" y="264075"/>
                  </a:lnTo>
                  <a:lnTo>
                    <a:pt x="2031681" y="316890"/>
                  </a:lnTo>
                  <a:lnTo>
                    <a:pt x="2257423" y="105630"/>
                  </a:lnTo>
                  <a:lnTo>
                    <a:pt x="2483165" y="0"/>
                  </a:lnTo>
                  <a:lnTo>
                    <a:pt x="2708908" y="0"/>
                  </a:lnTo>
                  <a:lnTo>
                    <a:pt x="2934650" y="26407"/>
                  </a:lnTo>
                  <a:lnTo>
                    <a:pt x="3160393" y="26407"/>
                  </a:lnTo>
                  <a:lnTo>
                    <a:pt x="3386135" y="132037"/>
                  </a:lnTo>
                  <a:lnTo>
                    <a:pt x="3611877" y="132037"/>
                  </a:lnTo>
                  <a:lnTo>
                    <a:pt x="3837620" y="132037"/>
                  </a:lnTo>
                  <a:lnTo>
                    <a:pt x="4063362" y="132037"/>
                  </a:lnTo>
                  <a:lnTo>
                    <a:pt x="4289104" y="132037"/>
                  </a:lnTo>
                  <a:lnTo>
                    <a:pt x="4514847" y="158445"/>
                  </a:lnTo>
                  <a:lnTo>
                    <a:pt x="4740589" y="158445"/>
                  </a:lnTo>
                  <a:lnTo>
                    <a:pt x="4966331" y="158445"/>
                  </a:lnTo>
                  <a:lnTo>
                    <a:pt x="5192074" y="158445"/>
                  </a:lnTo>
                  <a:lnTo>
                    <a:pt x="5417816" y="158445"/>
                  </a:lnTo>
                  <a:lnTo>
                    <a:pt x="5643558" y="158445"/>
                  </a:lnTo>
                </a:path>
              </a:pathLst>
            </a:custGeom>
            <a:ln w="27101" cap="flat">
              <a:solidFill>
                <a:srgbClr val="0058AB">
                  <a:alpha val="100000"/>
                </a:srgbClr>
              </a:solidFill>
              <a:prstDash val="solid"/>
              <a:round/>
            </a:ln>
          </p:spPr>
          <p:txBody>
            <a:bodyPr/>
            <a:lstStyle/>
            <a:p/>
          </p:txBody>
        </p:sp>
        <p:sp>
          <p:nvSpPr>
            <p:cNvPr id="115" name="pl115"/>
            <p:cNvSpPr/>
            <p:nvPr/>
          </p:nvSpPr>
          <p:spPr>
            <a:xfrm>
              <a:off x="1434255" y="2176671"/>
              <a:ext cx="5643558" cy="792225"/>
            </a:xfrm>
            <a:custGeom>
              <a:avLst/>
              <a:pathLst>
                <a:path w="5643558" h="792225">
                  <a:moveTo>
                    <a:pt x="0" y="448927"/>
                  </a:moveTo>
                  <a:lnTo>
                    <a:pt x="225742" y="528150"/>
                  </a:lnTo>
                  <a:lnTo>
                    <a:pt x="451484" y="633780"/>
                  </a:lnTo>
                  <a:lnTo>
                    <a:pt x="677227" y="713003"/>
                  </a:lnTo>
                  <a:lnTo>
                    <a:pt x="902969" y="792225"/>
                  </a:lnTo>
                  <a:lnTo>
                    <a:pt x="1128711" y="713003"/>
                  </a:lnTo>
                  <a:lnTo>
                    <a:pt x="1354454" y="660188"/>
                  </a:lnTo>
                  <a:lnTo>
                    <a:pt x="1580196" y="580965"/>
                  </a:lnTo>
                  <a:lnTo>
                    <a:pt x="1805938" y="528150"/>
                  </a:lnTo>
                  <a:lnTo>
                    <a:pt x="2031681" y="580965"/>
                  </a:lnTo>
                  <a:lnTo>
                    <a:pt x="2257423" y="158445"/>
                  </a:lnTo>
                  <a:lnTo>
                    <a:pt x="2483165" y="52815"/>
                  </a:lnTo>
                  <a:lnTo>
                    <a:pt x="2708908" y="0"/>
                  </a:lnTo>
                  <a:lnTo>
                    <a:pt x="2934650" y="0"/>
                  </a:lnTo>
                  <a:lnTo>
                    <a:pt x="3160393" y="105630"/>
                  </a:lnTo>
                  <a:lnTo>
                    <a:pt x="3386135" y="211260"/>
                  </a:lnTo>
                  <a:lnTo>
                    <a:pt x="3611877" y="132037"/>
                  </a:lnTo>
                  <a:lnTo>
                    <a:pt x="3837620" y="158445"/>
                  </a:lnTo>
                  <a:lnTo>
                    <a:pt x="4063362" y="158445"/>
                  </a:lnTo>
                  <a:lnTo>
                    <a:pt x="4289104" y="132037"/>
                  </a:lnTo>
                  <a:lnTo>
                    <a:pt x="4514847" y="237667"/>
                  </a:lnTo>
                  <a:lnTo>
                    <a:pt x="4740589" y="184852"/>
                  </a:lnTo>
                  <a:lnTo>
                    <a:pt x="4966331" y="132037"/>
                  </a:lnTo>
                  <a:lnTo>
                    <a:pt x="5192074" y="132037"/>
                  </a:lnTo>
                  <a:lnTo>
                    <a:pt x="5417816" y="105630"/>
                  </a:lnTo>
                  <a:lnTo>
                    <a:pt x="5643558" y="105630"/>
                  </a:lnTo>
                </a:path>
              </a:pathLst>
            </a:custGeom>
            <a:ln w="27101" cap="flat">
              <a:solidFill>
                <a:srgbClr val="80BD41">
                  <a:alpha val="100000"/>
                </a:srgbClr>
              </a:solidFill>
              <a:prstDash val="solid"/>
              <a:round/>
            </a:ln>
          </p:spPr>
          <p:txBody>
            <a:bodyPr/>
            <a:lstStyle/>
            <a:p/>
          </p:txBody>
        </p:sp>
        <p:sp>
          <p:nvSpPr>
            <p:cNvPr id="116" name="tx116"/>
            <p:cNvSpPr/>
            <p:nvPr/>
          </p:nvSpPr>
          <p:spPr>
            <a:xfrm>
              <a:off x="1365926" y="226302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17" name="tx117"/>
            <p:cNvSpPr/>
            <p:nvPr/>
          </p:nvSpPr>
          <p:spPr>
            <a:xfrm>
              <a:off x="2494638" y="2368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18" name="tx118"/>
            <p:cNvSpPr/>
            <p:nvPr/>
          </p:nvSpPr>
          <p:spPr>
            <a:xfrm>
              <a:off x="3623350"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9" name="tx119"/>
            <p:cNvSpPr/>
            <p:nvPr/>
          </p:nvSpPr>
          <p:spPr>
            <a:xfrm>
              <a:off x="4752062"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0" name="tx120"/>
            <p:cNvSpPr/>
            <p:nvPr/>
          </p:nvSpPr>
          <p:spPr>
            <a:xfrm>
              <a:off x="5655031"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1" name="tx121"/>
            <p:cNvSpPr/>
            <p:nvPr/>
          </p:nvSpPr>
          <p:spPr>
            <a:xfrm>
              <a:off x="5880773"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2" name="tx122"/>
            <p:cNvSpPr/>
            <p:nvPr/>
          </p:nvSpPr>
          <p:spPr>
            <a:xfrm>
              <a:off x="6106516"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3" name="tx123"/>
            <p:cNvSpPr/>
            <p:nvPr/>
          </p:nvSpPr>
          <p:spPr>
            <a:xfrm>
              <a:off x="6332258"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4" name="tx124"/>
            <p:cNvSpPr/>
            <p:nvPr/>
          </p:nvSpPr>
          <p:spPr>
            <a:xfrm>
              <a:off x="6558000"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5" name="tx125"/>
            <p:cNvSpPr/>
            <p:nvPr/>
          </p:nvSpPr>
          <p:spPr>
            <a:xfrm>
              <a:off x="6783743"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6" name="tx126"/>
            <p:cNvSpPr/>
            <p:nvPr/>
          </p:nvSpPr>
          <p:spPr>
            <a:xfrm>
              <a:off x="7009485"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7" name="tx127"/>
            <p:cNvSpPr/>
            <p:nvPr/>
          </p:nvSpPr>
          <p:spPr>
            <a:xfrm>
              <a:off x="1365926" y="26940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28" name="tx128"/>
            <p:cNvSpPr/>
            <p:nvPr/>
          </p:nvSpPr>
          <p:spPr>
            <a:xfrm>
              <a:off x="2494638" y="29581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68</a:t>
              </a:r>
            </a:p>
          </p:txBody>
        </p:sp>
        <p:sp>
          <p:nvSpPr>
            <p:cNvPr id="129" name="tx129"/>
            <p:cNvSpPr/>
            <p:nvPr/>
          </p:nvSpPr>
          <p:spPr>
            <a:xfrm>
              <a:off x="3623350"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0" name="tx130"/>
            <p:cNvSpPr/>
            <p:nvPr/>
          </p:nvSpPr>
          <p:spPr>
            <a:xfrm>
              <a:off x="4752062"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1" name="tx131"/>
            <p:cNvSpPr/>
            <p:nvPr/>
          </p:nvSpPr>
          <p:spPr>
            <a:xfrm>
              <a:off x="5655031"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2" name="tx132"/>
            <p:cNvSpPr/>
            <p:nvPr/>
          </p:nvSpPr>
          <p:spPr>
            <a:xfrm>
              <a:off x="5880773"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3" name="tx133"/>
            <p:cNvSpPr/>
            <p:nvPr/>
          </p:nvSpPr>
          <p:spPr>
            <a:xfrm>
              <a:off x="6106516"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4" name="tx134"/>
            <p:cNvSpPr/>
            <p:nvPr/>
          </p:nvSpPr>
          <p:spPr>
            <a:xfrm>
              <a:off x="6332258"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5" name="tx135"/>
            <p:cNvSpPr/>
            <p:nvPr/>
          </p:nvSpPr>
          <p:spPr>
            <a:xfrm>
              <a:off x="6558000"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6" name="tx136"/>
            <p:cNvSpPr/>
            <p:nvPr/>
          </p:nvSpPr>
          <p:spPr>
            <a:xfrm>
              <a:off x="6783743"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7" name="tx137"/>
            <p:cNvSpPr/>
            <p:nvPr/>
          </p:nvSpPr>
          <p:spPr>
            <a:xfrm>
              <a:off x="7009485"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8" name="tx138"/>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508103" y="384565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0" name="tx140"/>
            <p:cNvSpPr/>
            <p:nvPr/>
          </p:nvSpPr>
          <p:spPr>
            <a:xfrm>
              <a:off x="508103" y="306334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a:t>
              </a:r>
            </a:p>
          </p:txBody>
        </p:sp>
        <p:sp>
          <p:nvSpPr>
            <p:cNvPr id="141" name="tx141"/>
            <p:cNvSpPr/>
            <p:nvPr/>
          </p:nvSpPr>
          <p:spPr>
            <a:xfrm>
              <a:off x="508103" y="228103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900,000</a:t>
              </a:r>
            </a:p>
          </p:txBody>
        </p:sp>
        <p:sp>
          <p:nvSpPr>
            <p:cNvPr id="142" name="tx142"/>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715824" y="5522891"/>
              <a:ext cx="201455" cy="201456"/>
            </a:xfrm>
            <a:prstGeom prst="rect">
              <a:avLst/>
            </a:prstGeom>
            <a:solidFill>
              <a:srgbClr val="80BD41">
                <a:alpha val="100000"/>
              </a:srgbClr>
            </a:solidFill>
          </p:spPr>
          <p:txBody>
            <a:bodyPr/>
            <a:lstStyle/>
            <a:p/>
          </p:txBody>
        </p:sp>
        <p:sp>
          <p:nvSpPr>
            <p:cNvPr id="164" name="rc164"/>
            <p:cNvSpPr/>
            <p:nvPr/>
          </p:nvSpPr>
          <p:spPr>
            <a:xfrm>
              <a:off x="2617773" y="5522891"/>
              <a:ext cx="201456" cy="201456"/>
            </a:xfrm>
            <a:prstGeom prst="rect">
              <a:avLst/>
            </a:prstGeom>
            <a:solidFill>
              <a:srgbClr val="1CABE2">
                <a:alpha val="100000"/>
              </a:srgbClr>
            </a:solidFill>
          </p:spPr>
          <p:txBody>
            <a:bodyPr/>
            <a:lstStyle/>
            <a:p/>
          </p:txBody>
        </p:sp>
        <p:sp>
          <p:nvSpPr>
            <p:cNvPr id="165" name="rc165"/>
            <p:cNvSpPr/>
            <p:nvPr/>
          </p:nvSpPr>
          <p:spPr>
            <a:xfrm>
              <a:off x="3690596" y="5522891"/>
              <a:ext cx="201456" cy="201456"/>
            </a:xfrm>
            <a:prstGeom prst="rect">
              <a:avLst/>
            </a:prstGeom>
            <a:solidFill>
              <a:srgbClr val="0058AB">
                <a:alpha val="100000"/>
              </a:srgbClr>
            </a:solidFill>
          </p:spPr>
          <p:txBody>
            <a:bodyPr/>
            <a:lstStyle/>
            <a:p/>
          </p:txBody>
        </p:sp>
        <p:sp>
          <p:nvSpPr>
            <p:cNvPr id="166" name="rc166"/>
            <p:cNvSpPr/>
            <p:nvPr/>
          </p:nvSpPr>
          <p:spPr>
            <a:xfrm>
              <a:off x="4685930" y="5522891"/>
              <a:ext cx="201456" cy="201456"/>
            </a:xfrm>
            <a:prstGeom prst="rect">
              <a:avLst/>
            </a:prstGeom>
            <a:solidFill>
              <a:srgbClr val="FFC20E">
                <a:alpha val="100000"/>
              </a:srgbClr>
            </a:solidFill>
          </p:spPr>
          <p:txBody>
            <a:bodyPr/>
            <a:lstStyle/>
            <a:p/>
          </p:txBody>
        </p:sp>
        <p:sp>
          <p:nvSpPr>
            <p:cNvPr id="167" name="rc167"/>
            <p:cNvSpPr/>
            <p:nvPr/>
          </p:nvSpPr>
          <p:spPr>
            <a:xfrm>
              <a:off x="6590063" y="5522891"/>
              <a:ext cx="201456" cy="201456"/>
            </a:xfrm>
            <a:prstGeom prst="rect">
              <a:avLst/>
            </a:prstGeom>
            <a:solidFill>
              <a:srgbClr val="F26A21">
                <a:alpha val="100000"/>
              </a:srgbClr>
            </a:solidFill>
          </p:spPr>
          <p:txBody>
            <a:bodyPr/>
            <a:lstStyle/>
            <a:p/>
          </p:txBody>
        </p:sp>
        <p:sp>
          <p:nvSpPr>
            <p:cNvPr id="168" name="tx168"/>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983899" y="1513317"/>
              <a:ext cx="444540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Zimbabwe</a:t>
              </a:r>
            </a:p>
          </p:txBody>
        </p:sp>
        <p:sp>
          <p:nvSpPr>
            <p:cNvPr id="179" name="tx179"/>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Zimbabwe is projected to have a  moderate increase (10,000-50,000) in the number of surviving infants by 2030. Therefore, maintaining current coverage requires vaccinating an increasing number of children.
To achieve the IA2030 ZD target, more (~2.25%) children need to be vaccinated with DTP1 each year. This will require increases in immunization programme and health system capacity.</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moderate increase in surviving infants.</a:t>
            </a:r>
          </a:p>
        </p:txBody>
      </p:sp>
      <p:grpSp xmlns:pic="http://schemas.openxmlformats.org/drawingml/2006/picture">
        <p:nvGrpSpPr>
          <p:cNvPr id="184" name=""/>
          <p:cNvGrpSpPr/>
          <p:nvPr/>
        </p:nvGrpSpPr>
        <p:grpSpPr>
          <a:xfrm>
            <a:off x="292608" y="1051560"/>
            <a:ext cx="8595360" cy="28575"/>
            <a:chOff x="292608" y="1051560"/>
            <a:chExt cx="8595360" cy="28575"/>
          </a:xfrm>
        </p:grpSpPr>
        <p:sp>
          <p:nvSpPr>
            <p:cNvPr id="18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633063"/>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797966"/>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962870"/>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2127773"/>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505061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4215515"/>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380418"/>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54532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1710225"/>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3" name="pl13"/>
            <p:cNvSpPr/>
            <p:nvPr/>
          </p:nvSpPr>
          <p:spPr>
            <a:xfrm>
              <a:off x="14587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967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348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728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08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6488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8691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249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629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009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3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7705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31507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5531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911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02915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671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50520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432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8125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219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573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953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9333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713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9954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351649" y="2861823"/>
              <a:ext cx="214223" cy="2188788"/>
            </a:xfrm>
            <a:prstGeom prst="rect">
              <a:avLst/>
            </a:prstGeom>
            <a:solidFill>
              <a:srgbClr val="0058AB">
                <a:alpha val="100000"/>
              </a:srgbClr>
            </a:solidFill>
          </p:spPr>
          <p:txBody>
            <a:bodyPr/>
            <a:lstStyle/>
            <a:p/>
          </p:txBody>
        </p:sp>
        <p:sp>
          <p:nvSpPr>
            <p:cNvPr id="42" name="rc42"/>
            <p:cNvSpPr/>
            <p:nvPr/>
          </p:nvSpPr>
          <p:spPr>
            <a:xfrm>
              <a:off x="1589675" y="2686520"/>
              <a:ext cx="214223" cy="2364091"/>
            </a:xfrm>
            <a:prstGeom prst="rect">
              <a:avLst/>
            </a:prstGeom>
            <a:solidFill>
              <a:srgbClr val="0058AB">
                <a:alpha val="100000"/>
              </a:srgbClr>
            </a:solidFill>
          </p:spPr>
          <p:txBody>
            <a:bodyPr/>
            <a:lstStyle/>
            <a:p/>
          </p:txBody>
        </p:sp>
        <p:sp>
          <p:nvSpPr>
            <p:cNvPr id="43" name="rc43"/>
            <p:cNvSpPr/>
            <p:nvPr/>
          </p:nvSpPr>
          <p:spPr>
            <a:xfrm>
              <a:off x="1827702" y="2376498"/>
              <a:ext cx="214223" cy="2674112"/>
            </a:xfrm>
            <a:prstGeom prst="rect">
              <a:avLst/>
            </a:prstGeom>
            <a:solidFill>
              <a:srgbClr val="0058AB">
                <a:alpha val="100000"/>
              </a:srgbClr>
            </a:solidFill>
          </p:spPr>
          <p:txBody>
            <a:bodyPr/>
            <a:lstStyle/>
            <a:p/>
          </p:txBody>
        </p:sp>
        <p:sp>
          <p:nvSpPr>
            <p:cNvPr id="44" name="rc44"/>
            <p:cNvSpPr/>
            <p:nvPr/>
          </p:nvSpPr>
          <p:spPr>
            <a:xfrm>
              <a:off x="2065728" y="2052982"/>
              <a:ext cx="214223" cy="2997629"/>
            </a:xfrm>
            <a:prstGeom prst="rect">
              <a:avLst/>
            </a:prstGeom>
            <a:solidFill>
              <a:srgbClr val="0058AB">
                <a:alpha val="100000"/>
              </a:srgbClr>
            </a:solidFill>
          </p:spPr>
          <p:txBody>
            <a:bodyPr/>
            <a:lstStyle/>
            <a:p/>
          </p:txBody>
        </p:sp>
        <p:sp>
          <p:nvSpPr>
            <p:cNvPr id="45" name="rc45"/>
            <p:cNvSpPr/>
            <p:nvPr/>
          </p:nvSpPr>
          <p:spPr>
            <a:xfrm>
              <a:off x="2303754" y="1757558"/>
              <a:ext cx="214223" cy="3293053"/>
            </a:xfrm>
            <a:prstGeom prst="rect">
              <a:avLst/>
            </a:prstGeom>
            <a:solidFill>
              <a:srgbClr val="0058AB">
                <a:alpha val="100000"/>
              </a:srgbClr>
            </a:solidFill>
          </p:spPr>
          <p:txBody>
            <a:bodyPr/>
            <a:lstStyle/>
            <a:p/>
          </p:txBody>
        </p:sp>
        <p:sp>
          <p:nvSpPr>
            <p:cNvPr id="46" name="rc46"/>
            <p:cNvSpPr/>
            <p:nvPr/>
          </p:nvSpPr>
          <p:spPr>
            <a:xfrm>
              <a:off x="2541780" y="2201629"/>
              <a:ext cx="214223" cy="2848982"/>
            </a:xfrm>
            <a:prstGeom prst="rect">
              <a:avLst/>
            </a:prstGeom>
            <a:solidFill>
              <a:srgbClr val="0058AB">
                <a:alpha val="100000"/>
              </a:srgbClr>
            </a:solidFill>
          </p:spPr>
          <p:txBody>
            <a:bodyPr/>
            <a:lstStyle/>
            <a:p/>
          </p:txBody>
        </p:sp>
        <p:sp>
          <p:nvSpPr>
            <p:cNvPr id="47" name="rc47"/>
            <p:cNvSpPr/>
            <p:nvPr/>
          </p:nvSpPr>
          <p:spPr>
            <a:xfrm>
              <a:off x="2779807" y="2640456"/>
              <a:ext cx="214223" cy="2410155"/>
            </a:xfrm>
            <a:prstGeom prst="rect">
              <a:avLst/>
            </a:prstGeom>
            <a:solidFill>
              <a:srgbClr val="0058AB">
                <a:alpha val="100000"/>
              </a:srgbClr>
            </a:solidFill>
          </p:spPr>
          <p:txBody>
            <a:bodyPr/>
            <a:lstStyle/>
            <a:p/>
          </p:txBody>
        </p:sp>
        <p:sp>
          <p:nvSpPr>
            <p:cNvPr id="48" name="rc48"/>
            <p:cNvSpPr/>
            <p:nvPr/>
          </p:nvSpPr>
          <p:spPr>
            <a:xfrm>
              <a:off x="3017833" y="3013443"/>
              <a:ext cx="214223" cy="2037168"/>
            </a:xfrm>
            <a:prstGeom prst="rect">
              <a:avLst/>
            </a:prstGeom>
            <a:solidFill>
              <a:srgbClr val="0058AB">
                <a:alpha val="100000"/>
              </a:srgbClr>
            </a:solidFill>
          </p:spPr>
          <p:txBody>
            <a:bodyPr/>
            <a:lstStyle/>
            <a:p/>
          </p:txBody>
        </p:sp>
        <p:sp>
          <p:nvSpPr>
            <p:cNvPr id="49" name="rc49"/>
            <p:cNvSpPr/>
            <p:nvPr/>
          </p:nvSpPr>
          <p:spPr>
            <a:xfrm>
              <a:off x="3255859" y="3398055"/>
              <a:ext cx="214223" cy="1652555"/>
            </a:xfrm>
            <a:prstGeom prst="rect">
              <a:avLst/>
            </a:prstGeom>
            <a:solidFill>
              <a:srgbClr val="0058AB">
                <a:alpha val="100000"/>
              </a:srgbClr>
            </a:solidFill>
          </p:spPr>
          <p:txBody>
            <a:bodyPr/>
            <a:lstStyle/>
            <a:p/>
          </p:txBody>
        </p:sp>
        <p:sp>
          <p:nvSpPr>
            <p:cNvPr id="50" name="rc50"/>
            <p:cNvSpPr/>
            <p:nvPr/>
          </p:nvSpPr>
          <p:spPr>
            <a:xfrm>
              <a:off x="3493885" y="3004858"/>
              <a:ext cx="214223" cy="2045752"/>
            </a:xfrm>
            <a:prstGeom prst="rect">
              <a:avLst/>
            </a:prstGeom>
            <a:solidFill>
              <a:srgbClr val="0058AB">
                <a:alpha val="100000"/>
              </a:srgbClr>
            </a:solidFill>
          </p:spPr>
          <p:txBody>
            <a:bodyPr/>
            <a:lstStyle/>
            <a:p/>
          </p:txBody>
        </p:sp>
        <p:sp>
          <p:nvSpPr>
            <p:cNvPr id="51" name="rc51"/>
            <p:cNvSpPr/>
            <p:nvPr/>
          </p:nvSpPr>
          <p:spPr>
            <a:xfrm>
              <a:off x="3731911" y="4242071"/>
              <a:ext cx="214223" cy="808540"/>
            </a:xfrm>
            <a:prstGeom prst="rect">
              <a:avLst/>
            </a:prstGeom>
            <a:solidFill>
              <a:srgbClr val="0058AB">
                <a:alpha val="100000"/>
              </a:srgbClr>
            </a:solidFill>
          </p:spPr>
          <p:txBody>
            <a:bodyPr/>
            <a:lstStyle/>
            <a:p/>
          </p:txBody>
        </p:sp>
        <p:sp>
          <p:nvSpPr>
            <p:cNvPr id="52" name="rc52"/>
            <p:cNvSpPr/>
            <p:nvPr/>
          </p:nvSpPr>
          <p:spPr>
            <a:xfrm>
              <a:off x="3969938" y="4884561"/>
              <a:ext cx="214223" cy="166050"/>
            </a:xfrm>
            <a:prstGeom prst="rect">
              <a:avLst/>
            </a:prstGeom>
            <a:solidFill>
              <a:srgbClr val="0058AB">
                <a:alpha val="100000"/>
              </a:srgbClr>
            </a:solidFill>
          </p:spPr>
          <p:txBody>
            <a:bodyPr/>
            <a:lstStyle/>
            <a:p/>
          </p:txBody>
        </p:sp>
        <p:sp>
          <p:nvSpPr>
            <p:cNvPr id="53" name="rc53"/>
            <p:cNvSpPr/>
            <p:nvPr/>
          </p:nvSpPr>
          <p:spPr>
            <a:xfrm>
              <a:off x="4207964" y="4882991"/>
              <a:ext cx="214223" cy="167620"/>
            </a:xfrm>
            <a:prstGeom prst="rect">
              <a:avLst/>
            </a:prstGeom>
            <a:solidFill>
              <a:srgbClr val="0058AB">
                <a:alpha val="100000"/>
              </a:srgbClr>
            </a:solidFill>
          </p:spPr>
          <p:txBody>
            <a:bodyPr/>
            <a:lstStyle/>
            <a:p/>
          </p:txBody>
        </p:sp>
        <p:sp>
          <p:nvSpPr>
            <p:cNvPr id="54" name="rc54"/>
            <p:cNvSpPr/>
            <p:nvPr/>
          </p:nvSpPr>
          <p:spPr>
            <a:xfrm>
              <a:off x="4445990" y="4717508"/>
              <a:ext cx="214223" cy="333103"/>
            </a:xfrm>
            <a:prstGeom prst="rect">
              <a:avLst/>
            </a:prstGeom>
            <a:solidFill>
              <a:srgbClr val="0058AB">
                <a:alpha val="100000"/>
              </a:srgbClr>
            </a:solidFill>
          </p:spPr>
          <p:txBody>
            <a:bodyPr/>
            <a:lstStyle/>
            <a:p/>
          </p:txBody>
        </p:sp>
        <p:sp>
          <p:nvSpPr>
            <p:cNvPr id="55" name="rc55"/>
            <p:cNvSpPr/>
            <p:nvPr/>
          </p:nvSpPr>
          <p:spPr>
            <a:xfrm>
              <a:off x="4684016" y="4726661"/>
              <a:ext cx="214223" cy="323950"/>
            </a:xfrm>
            <a:prstGeom prst="rect">
              <a:avLst/>
            </a:prstGeom>
            <a:solidFill>
              <a:srgbClr val="0058AB">
                <a:alpha val="100000"/>
              </a:srgbClr>
            </a:solidFill>
          </p:spPr>
          <p:txBody>
            <a:bodyPr/>
            <a:lstStyle/>
            <a:p/>
          </p:txBody>
        </p:sp>
        <p:sp>
          <p:nvSpPr>
            <p:cNvPr id="56" name="rc56"/>
            <p:cNvSpPr/>
            <p:nvPr/>
          </p:nvSpPr>
          <p:spPr>
            <a:xfrm>
              <a:off x="4922043" y="4105783"/>
              <a:ext cx="214223" cy="944828"/>
            </a:xfrm>
            <a:prstGeom prst="rect">
              <a:avLst/>
            </a:prstGeom>
            <a:solidFill>
              <a:srgbClr val="0058AB">
                <a:alpha val="100000"/>
              </a:srgbClr>
            </a:solidFill>
          </p:spPr>
          <p:txBody>
            <a:bodyPr/>
            <a:lstStyle/>
            <a:p/>
          </p:txBody>
        </p:sp>
        <p:sp>
          <p:nvSpPr>
            <p:cNvPr id="57" name="rc57"/>
            <p:cNvSpPr/>
            <p:nvPr/>
          </p:nvSpPr>
          <p:spPr>
            <a:xfrm>
              <a:off x="5160069" y="4125792"/>
              <a:ext cx="214223" cy="924819"/>
            </a:xfrm>
            <a:prstGeom prst="rect">
              <a:avLst/>
            </a:prstGeom>
            <a:solidFill>
              <a:srgbClr val="0058AB">
                <a:alpha val="100000"/>
              </a:srgbClr>
            </a:solidFill>
          </p:spPr>
          <p:txBody>
            <a:bodyPr/>
            <a:lstStyle/>
            <a:p/>
          </p:txBody>
        </p:sp>
        <p:sp>
          <p:nvSpPr>
            <p:cNvPr id="58" name="rc58"/>
            <p:cNvSpPr/>
            <p:nvPr/>
          </p:nvSpPr>
          <p:spPr>
            <a:xfrm>
              <a:off x="5398095" y="4137049"/>
              <a:ext cx="214223" cy="913562"/>
            </a:xfrm>
            <a:prstGeom prst="rect">
              <a:avLst/>
            </a:prstGeom>
            <a:solidFill>
              <a:srgbClr val="0058AB">
                <a:alpha val="100000"/>
              </a:srgbClr>
            </a:solidFill>
          </p:spPr>
          <p:txBody>
            <a:bodyPr/>
            <a:lstStyle/>
            <a:p/>
          </p:txBody>
        </p:sp>
        <p:sp>
          <p:nvSpPr>
            <p:cNvPr id="59" name="rc59"/>
            <p:cNvSpPr/>
            <p:nvPr/>
          </p:nvSpPr>
          <p:spPr>
            <a:xfrm>
              <a:off x="5636121" y="4136681"/>
              <a:ext cx="214223" cy="913929"/>
            </a:xfrm>
            <a:prstGeom prst="rect">
              <a:avLst/>
            </a:prstGeom>
            <a:solidFill>
              <a:srgbClr val="0058AB">
                <a:alpha val="100000"/>
              </a:srgbClr>
            </a:solidFill>
          </p:spPr>
          <p:txBody>
            <a:bodyPr/>
            <a:lstStyle/>
            <a:p/>
          </p:txBody>
        </p:sp>
        <p:sp>
          <p:nvSpPr>
            <p:cNvPr id="60" name="rc60"/>
            <p:cNvSpPr/>
            <p:nvPr/>
          </p:nvSpPr>
          <p:spPr>
            <a:xfrm>
              <a:off x="5874148" y="4127796"/>
              <a:ext cx="214223" cy="922815"/>
            </a:xfrm>
            <a:prstGeom prst="rect">
              <a:avLst/>
            </a:prstGeom>
            <a:solidFill>
              <a:srgbClr val="0058AB">
                <a:alpha val="100000"/>
              </a:srgbClr>
            </a:solidFill>
          </p:spPr>
          <p:txBody>
            <a:bodyPr/>
            <a:lstStyle/>
            <a:p/>
          </p:txBody>
        </p:sp>
        <p:sp>
          <p:nvSpPr>
            <p:cNvPr id="61" name="rc61"/>
            <p:cNvSpPr/>
            <p:nvPr/>
          </p:nvSpPr>
          <p:spPr>
            <a:xfrm>
              <a:off x="6112174" y="3959741"/>
              <a:ext cx="214223" cy="1090869"/>
            </a:xfrm>
            <a:prstGeom prst="rect">
              <a:avLst/>
            </a:prstGeom>
            <a:solidFill>
              <a:srgbClr val="0058AB">
                <a:alpha val="100000"/>
              </a:srgbClr>
            </a:solidFill>
          </p:spPr>
          <p:txBody>
            <a:bodyPr/>
            <a:lstStyle/>
            <a:p/>
          </p:txBody>
        </p:sp>
        <p:sp>
          <p:nvSpPr>
            <p:cNvPr id="62" name="rc62"/>
            <p:cNvSpPr/>
            <p:nvPr/>
          </p:nvSpPr>
          <p:spPr>
            <a:xfrm>
              <a:off x="6350200" y="3942037"/>
              <a:ext cx="214223" cy="1108574"/>
            </a:xfrm>
            <a:prstGeom prst="rect">
              <a:avLst/>
            </a:prstGeom>
            <a:solidFill>
              <a:srgbClr val="0058AB">
                <a:alpha val="100000"/>
              </a:srgbClr>
            </a:solidFill>
          </p:spPr>
          <p:txBody>
            <a:bodyPr/>
            <a:lstStyle/>
            <a:p/>
          </p:txBody>
        </p:sp>
        <p:sp>
          <p:nvSpPr>
            <p:cNvPr id="63" name="rc63"/>
            <p:cNvSpPr/>
            <p:nvPr/>
          </p:nvSpPr>
          <p:spPr>
            <a:xfrm>
              <a:off x="6588226" y="3924200"/>
              <a:ext cx="214223" cy="1126411"/>
            </a:xfrm>
            <a:prstGeom prst="rect">
              <a:avLst/>
            </a:prstGeom>
            <a:solidFill>
              <a:srgbClr val="0058AB">
                <a:alpha val="100000"/>
              </a:srgbClr>
            </a:solidFill>
          </p:spPr>
          <p:txBody>
            <a:bodyPr/>
            <a:lstStyle/>
            <a:p/>
          </p:txBody>
        </p:sp>
        <p:sp>
          <p:nvSpPr>
            <p:cNvPr id="64" name="rc64"/>
            <p:cNvSpPr/>
            <p:nvPr/>
          </p:nvSpPr>
          <p:spPr>
            <a:xfrm>
              <a:off x="6826253" y="3921861"/>
              <a:ext cx="214223" cy="1128749"/>
            </a:xfrm>
            <a:prstGeom prst="rect">
              <a:avLst/>
            </a:prstGeom>
            <a:solidFill>
              <a:srgbClr val="0058AB">
                <a:alpha val="100000"/>
              </a:srgbClr>
            </a:solidFill>
          </p:spPr>
          <p:txBody>
            <a:bodyPr/>
            <a:lstStyle/>
            <a:p/>
          </p:txBody>
        </p:sp>
        <p:sp>
          <p:nvSpPr>
            <p:cNvPr id="65" name="rc65"/>
            <p:cNvSpPr/>
            <p:nvPr/>
          </p:nvSpPr>
          <p:spPr>
            <a:xfrm>
              <a:off x="7064279" y="3920325"/>
              <a:ext cx="214223" cy="1130286"/>
            </a:xfrm>
            <a:prstGeom prst="rect">
              <a:avLst/>
            </a:prstGeom>
            <a:solidFill>
              <a:srgbClr val="0058AB">
                <a:alpha val="100000"/>
              </a:srgbClr>
            </a:solidFill>
          </p:spPr>
          <p:txBody>
            <a:bodyPr/>
            <a:lstStyle/>
            <a:p/>
          </p:txBody>
        </p:sp>
        <p:sp>
          <p:nvSpPr>
            <p:cNvPr id="66" name="rc66"/>
            <p:cNvSpPr/>
            <p:nvPr/>
          </p:nvSpPr>
          <p:spPr>
            <a:xfrm>
              <a:off x="7302305" y="3911573"/>
              <a:ext cx="214223" cy="1139038"/>
            </a:xfrm>
            <a:prstGeom prst="rect">
              <a:avLst/>
            </a:prstGeom>
            <a:solidFill>
              <a:srgbClr val="0058AB">
                <a:alpha val="100000"/>
              </a:srgbClr>
            </a:solidFill>
          </p:spPr>
          <p:txBody>
            <a:bodyPr/>
            <a:lstStyle/>
            <a:p/>
          </p:txBody>
        </p:sp>
        <p:sp>
          <p:nvSpPr>
            <p:cNvPr id="67" name="rc67"/>
            <p:cNvSpPr/>
            <p:nvPr/>
          </p:nvSpPr>
          <p:spPr>
            <a:xfrm>
              <a:off x="8492436" y="4589204"/>
              <a:ext cx="214223" cy="461407"/>
            </a:xfrm>
            <a:prstGeom prst="rect">
              <a:avLst/>
            </a:prstGeom>
            <a:solidFill>
              <a:srgbClr val="69DBFF">
                <a:alpha val="100000"/>
              </a:srgbClr>
            </a:solidFill>
          </p:spPr>
          <p:txBody>
            <a:bodyPr/>
            <a:lstStyle/>
            <a:p/>
          </p:txBody>
        </p:sp>
        <p:sp>
          <p:nvSpPr>
            <p:cNvPr id="68" name="pl68"/>
            <p:cNvSpPr/>
            <p:nvPr/>
          </p:nvSpPr>
          <p:spPr>
            <a:xfrm>
              <a:off x="6219286" y="4127796"/>
              <a:ext cx="2380262" cy="461407"/>
            </a:xfrm>
            <a:custGeom>
              <a:avLst/>
              <a:pathLst>
                <a:path w="2380262" h="461407">
                  <a:moveTo>
                    <a:pt x="0" y="0"/>
                  </a:moveTo>
                  <a:lnTo>
                    <a:pt x="238026" y="46140"/>
                  </a:lnTo>
                  <a:lnTo>
                    <a:pt x="476052" y="92281"/>
                  </a:lnTo>
                  <a:lnTo>
                    <a:pt x="714078" y="138422"/>
                  </a:lnTo>
                  <a:lnTo>
                    <a:pt x="952104" y="184563"/>
                  </a:lnTo>
                  <a:lnTo>
                    <a:pt x="1190131" y="230703"/>
                  </a:lnTo>
                  <a:lnTo>
                    <a:pt x="1428157" y="276844"/>
                  </a:lnTo>
                  <a:lnTo>
                    <a:pt x="1666183" y="322985"/>
                  </a:lnTo>
                  <a:lnTo>
                    <a:pt x="1904209" y="369126"/>
                  </a:lnTo>
                  <a:lnTo>
                    <a:pt x="2142236" y="415266"/>
                  </a:lnTo>
                  <a:lnTo>
                    <a:pt x="2380262" y="461407"/>
                  </a:lnTo>
                </a:path>
              </a:pathLst>
            </a:custGeom>
            <a:ln w="13550" cap="flat">
              <a:solidFill>
                <a:srgbClr val="000000">
                  <a:alpha val="100000"/>
                </a:srgbClr>
              </a:solidFill>
              <a:prstDash val="solid"/>
              <a:round/>
            </a:ln>
          </p:spPr>
          <p:txBody>
            <a:bodyPr/>
            <a:lstStyle/>
            <a:p/>
          </p:txBody>
        </p:sp>
        <p:sp>
          <p:nvSpPr>
            <p:cNvPr id="69" name="pt69"/>
            <p:cNvSpPr/>
            <p:nvPr/>
          </p:nvSpPr>
          <p:spPr>
            <a:xfrm>
              <a:off x="6194460" y="41029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432486" y="414911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70512" y="419525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908538" y="424139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46565" y="42875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84591" y="43336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22617" y="43798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60643" y="44259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98670" y="44720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36696" y="45182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74722" y="45643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857700"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71671" y="415808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a:t>
              </a:r>
            </a:p>
          </p:txBody>
        </p:sp>
        <p:sp>
          <p:nvSpPr>
            <p:cNvPr id="82" name="tx82"/>
            <p:cNvSpPr/>
            <p:nvPr/>
          </p:nvSpPr>
          <p:spPr>
            <a:xfrm>
              <a:off x="571671" y="332298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83" name="tx83"/>
            <p:cNvSpPr/>
            <p:nvPr/>
          </p:nvSpPr>
          <p:spPr>
            <a:xfrm>
              <a:off x="571671" y="248789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a:t>
              </a:r>
            </a:p>
          </p:txBody>
        </p:sp>
        <p:sp>
          <p:nvSpPr>
            <p:cNvPr id="84" name="tx84"/>
            <p:cNvSpPr/>
            <p:nvPr/>
          </p:nvSpPr>
          <p:spPr>
            <a:xfrm>
              <a:off x="508103" y="165279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5" name="tx85"/>
            <p:cNvSpPr/>
            <p:nvPr/>
          </p:nvSpPr>
          <p:spPr>
            <a:xfrm rot="-5400000">
              <a:off x="13378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6" name="tx86"/>
            <p:cNvSpPr/>
            <p:nvPr/>
          </p:nvSpPr>
          <p:spPr>
            <a:xfrm rot="-5400000">
              <a:off x="157589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7" name="tx87"/>
            <p:cNvSpPr/>
            <p:nvPr/>
          </p:nvSpPr>
          <p:spPr>
            <a:xfrm rot="-5400000">
              <a:off x="181392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8" name="tx88"/>
            <p:cNvSpPr/>
            <p:nvPr/>
          </p:nvSpPr>
          <p:spPr>
            <a:xfrm rot="-5400000">
              <a:off x="205192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9" name="tx89"/>
            <p:cNvSpPr/>
            <p:nvPr/>
          </p:nvSpPr>
          <p:spPr>
            <a:xfrm rot="-5400000">
              <a:off x="22899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0" name="tx90"/>
            <p:cNvSpPr/>
            <p:nvPr/>
          </p:nvSpPr>
          <p:spPr>
            <a:xfrm rot="-5400000">
              <a:off x="25280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1" name="tx91"/>
            <p:cNvSpPr/>
            <p:nvPr/>
          </p:nvSpPr>
          <p:spPr>
            <a:xfrm rot="-5400000">
              <a:off x="276602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2" name="tx92"/>
            <p:cNvSpPr/>
            <p:nvPr/>
          </p:nvSpPr>
          <p:spPr>
            <a:xfrm rot="-5400000">
              <a:off x="300405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3" name="tx93"/>
            <p:cNvSpPr/>
            <p:nvPr/>
          </p:nvSpPr>
          <p:spPr>
            <a:xfrm rot="-5400000">
              <a:off x="324208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4" name="tx94"/>
            <p:cNvSpPr/>
            <p:nvPr/>
          </p:nvSpPr>
          <p:spPr>
            <a:xfrm rot="-5400000">
              <a:off x="34801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5" name="tx95"/>
            <p:cNvSpPr/>
            <p:nvPr/>
          </p:nvSpPr>
          <p:spPr>
            <a:xfrm rot="-5400000">
              <a:off x="37181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6" name="tx96"/>
            <p:cNvSpPr/>
            <p:nvPr/>
          </p:nvSpPr>
          <p:spPr>
            <a:xfrm rot="-5400000">
              <a:off x="39561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7" name="tx97"/>
            <p:cNvSpPr/>
            <p:nvPr/>
          </p:nvSpPr>
          <p:spPr>
            <a:xfrm rot="-5400000">
              <a:off x="419418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8" name="tx98"/>
            <p:cNvSpPr/>
            <p:nvPr/>
          </p:nvSpPr>
          <p:spPr>
            <a:xfrm rot="-5400000">
              <a:off x="443218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9" name="tx99"/>
            <p:cNvSpPr/>
            <p:nvPr/>
          </p:nvSpPr>
          <p:spPr>
            <a:xfrm rot="-5400000">
              <a:off x="46702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0" name="tx100"/>
            <p:cNvSpPr/>
            <p:nvPr/>
          </p:nvSpPr>
          <p:spPr>
            <a:xfrm rot="-5400000">
              <a:off x="490826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1" name="tx101"/>
            <p:cNvSpPr/>
            <p:nvPr/>
          </p:nvSpPr>
          <p:spPr>
            <a:xfrm rot="-5400000">
              <a:off x="514629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2" name="tx102"/>
            <p:cNvSpPr/>
            <p:nvPr/>
          </p:nvSpPr>
          <p:spPr>
            <a:xfrm rot="-5400000">
              <a:off x="538431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3" name="tx103"/>
            <p:cNvSpPr/>
            <p:nvPr/>
          </p:nvSpPr>
          <p:spPr>
            <a:xfrm rot="-5400000">
              <a:off x="56223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4" name="tx104"/>
            <p:cNvSpPr/>
            <p:nvPr/>
          </p:nvSpPr>
          <p:spPr>
            <a:xfrm rot="-5400000">
              <a:off x="58603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5" name="tx105"/>
            <p:cNvSpPr/>
            <p:nvPr/>
          </p:nvSpPr>
          <p:spPr>
            <a:xfrm rot="-5400000">
              <a:off x="6098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6" name="tx106"/>
            <p:cNvSpPr/>
            <p:nvPr/>
          </p:nvSpPr>
          <p:spPr>
            <a:xfrm rot="-5400000">
              <a:off x="63364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7" name="tx107"/>
            <p:cNvSpPr/>
            <p:nvPr/>
          </p:nvSpPr>
          <p:spPr>
            <a:xfrm rot="-5400000">
              <a:off x="65744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8" name="tx108"/>
            <p:cNvSpPr/>
            <p:nvPr/>
          </p:nvSpPr>
          <p:spPr>
            <a:xfrm rot="-5400000">
              <a:off x="6812448"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9" name="tx109"/>
            <p:cNvSpPr/>
            <p:nvPr/>
          </p:nvSpPr>
          <p:spPr>
            <a:xfrm rot="-5400000">
              <a:off x="705050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0" name="tx110"/>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1" name="tx111"/>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863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693168" y="5900002"/>
              <a:ext cx="201456" cy="201456"/>
            </a:xfrm>
            <a:prstGeom prst="rect">
              <a:avLst/>
            </a:prstGeom>
            <a:solidFill>
              <a:srgbClr val="0058AB">
                <a:alpha val="100000"/>
              </a:srgbClr>
            </a:solidFill>
          </p:spPr>
          <p:txBody>
            <a:bodyPr/>
            <a:lstStyle/>
            <a:p/>
          </p:txBody>
        </p:sp>
        <p:sp>
          <p:nvSpPr>
            <p:cNvPr id="115" name="rc115"/>
            <p:cNvSpPr/>
            <p:nvPr/>
          </p:nvSpPr>
          <p:spPr>
            <a:xfrm>
              <a:off x="4595254" y="5900002"/>
              <a:ext cx="201456" cy="201456"/>
            </a:xfrm>
            <a:prstGeom prst="rect">
              <a:avLst/>
            </a:prstGeom>
            <a:solidFill>
              <a:srgbClr val="69DBFF">
                <a:alpha val="100000"/>
              </a:srgbClr>
            </a:solidFill>
          </p:spPr>
          <p:txBody>
            <a:bodyPr/>
            <a:lstStyle/>
            <a:p/>
          </p:txBody>
        </p:sp>
        <p:sp>
          <p:nvSpPr>
            <p:cNvPr id="116" name="tx116"/>
            <p:cNvSpPr/>
            <p:nvPr/>
          </p:nvSpPr>
          <p:spPr>
            <a:xfrm>
              <a:off x="397321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7529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1939970" y="1330710"/>
              <a:ext cx="617836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Zimbabwe</a:t>
              </a:r>
            </a:p>
          </p:txBody>
        </p:sp>
        <p:sp>
          <p:nvSpPr>
            <p:cNvPr id="119" name="tx119"/>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2" name="tx122"/>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65% higher than the annual number proposed to reach the target, based on a linear trajectory of decline.</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65% above the annual IA2030 goal, putting the 2030 goal at serious risk without accelerated action.</a:t>
            </a:r>
          </a:p>
        </p:txBody>
      </p:sp>
      <p:grpSp xmlns:pic="http://schemas.openxmlformats.org/drawingml/2006/picture">
        <p:nvGrpSpPr>
          <p:cNvPr id="125" name=""/>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Zimbabwe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739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056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374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692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397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715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0333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388513"/>
              <a:ext cx="239888" cy="919508"/>
            </a:xfrm>
            <a:prstGeom prst="rect">
              <a:avLst/>
            </a:prstGeom>
            <a:solidFill>
              <a:srgbClr val="80BD41">
                <a:alpha val="100000"/>
              </a:srgbClr>
            </a:solidFill>
          </p:spPr>
          <p:txBody>
            <a:bodyPr/>
            <a:lstStyle/>
            <a:p/>
          </p:txBody>
        </p:sp>
        <p:sp>
          <p:nvSpPr>
            <p:cNvPr id="25" name="rc25"/>
            <p:cNvSpPr/>
            <p:nvPr/>
          </p:nvSpPr>
          <p:spPr>
            <a:xfrm>
              <a:off x="1296273" y="3213357"/>
              <a:ext cx="239888" cy="175155"/>
            </a:xfrm>
            <a:prstGeom prst="rect">
              <a:avLst/>
            </a:prstGeom>
            <a:solidFill>
              <a:srgbClr val="1CABE2">
                <a:alpha val="100000"/>
              </a:srgbClr>
            </a:solidFill>
          </p:spPr>
          <p:txBody>
            <a:bodyPr/>
            <a:lstStyle/>
            <a:p/>
          </p:txBody>
        </p:sp>
        <p:sp>
          <p:nvSpPr>
            <p:cNvPr id="26" name="rc26"/>
            <p:cNvSpPr/>
            <p:nvPr/>
          </p:nvSpPr>
          <p:spPr>
            <a:xfrm>
              <a:off x="1562816" y="3384423"/>
              <a:ext cx="239888" cy="923598"/>
            </a:xfrm>
            <a:prstGeom prst="rect">
              <a:avLst/>
            </a:prstGeom>
            <a:solidFill>
              <a:srgbClr val="80BD41">
                <a:alpha val="100000"/>
              </a:srgbClr>
            </a:solidFill>
          </p:spPr>
          <p:txBody>
            <a:bodyPr/>
            <a:lstStyle/>
            <a:p/>
          </p:txBody>
        </p:sp>
        <p:sp>
          <p:nvSpPr>
            <p:cNvPr id="27" name="rc27"/>
            <p:cNvSpPr/>
            <p:nvPr/>
          </p:nvSpPr>
          <p:spPr>
            <a:xfrm>
              <a:off x="1562816" y="3195261"/>
              <a:ext cx="239888" cy="189161"/>
            </a:xfrm>
            <a:prstGeom prst="rect">
              <a:avLst/>
            </a:prstGeom>
            <a:solidFill>
              <a:srgbClr val="1CABE2">
                <a:alpha val="100000"/>
              </a:srgbClr>
            </a:solidFill>
          </p:spPr>
          <p:txBody>
            <a:bodyPr/>
            <a:lstStyle/>
            <a:p/>
          </p:txBody>
        </p:sp>
        <p:sp>
          <p:nvSpPr>
            <p:cNvPr id="28" name="rc28"/>
            <p:cNvSpPr/>
            <p:nvPr/>
          </p:nvSpPr>
          <p:spPr>
            <a:xfrm>
              <a:off x="1829360" y="3395783"/>
              <a:ext cx="239888" cy="912238"/>
            </a:xfrm>
            <a:prstGeom prst="rect">
              <a:avLst/>
            </a:prstGeom>
            <a:solidFill>
              <a:srgbClr val="80BD41">
                <a:alpha val="100000"/>
              </a:srgbClr>
            </a:solidFill>
          </p:spPr>
          <p:txBody>
            <a:bodyPr/>
            <a:lstStyle/>
            <a:p/>
          </p:txBody>
        </p:sp>
        <p:sp>
          <p:nvSpPr>
            <p:cNvPr id="29" name="rc29"/>
            <p:cNvSpPr/>
            <p:nvPr/>
          </p:nvSpPr>
          <p:spPr>
            <a:xfrm>
              <a:off x="1829360" y="3181816"/>
              <a:ext cx="239888" cy="213966"/>
            </a:xfrm>
            <a:prstGeom prst="rect">
              <a:avLst/>
            </a:prstGeom>
            <a:solidFill>
              <a:srgbClr val="1CABE2">
                <a:alpha val="100000"/>
              </a:srgbClr>
            </a:solidFill>
          </p:spPr>
          <p:txBody>
            <a:bodyPr/>
            <a:lstStyle/>
            <a:p/>
          </p:txBody>
        </p:sp>
        <p:sp>
          <p:nvSpPr>
            <p:cNvPr id="30" name="rc30"/>
            <p:cNvSpPr/>
            <p:nvPr/>
          </p:nvSpPr>
          <p:spPr>
            <a:xfrm>
              <a:off x="2095903" y="3405673"/>
              <a:ext cx="239888" cy="902348"/>
            </a:xfrm>
            <a:prstGeom prst="rect">
              <a:avLst/>
            </a:prstGeom>
            <a:solidFill>
              <a:srgbClr val="80BD41">
                <a:alpha val="100000"/>
              </a:srgbClr>
            </a:solidFill>
          </p:spPr>
          <p:txBody>
            <a:bodyPr/>
            <a:lstStyle/>
            <a:p/>
          </p:txBody>
        </p:sp>
        <p:sp>
          <p:nvSpPr>
            <p:cNvPr id="31" name="rc31"/>
            <p:cNvSpPr/>
            <p:nvPr/>
          </p:nvSpPr>
          <p:spPr>
            <a:xfrm>
              <a:off x="2095903" y="3165806"/>
              <a:ext cx="239888" cy="239867"/>
            </a:xfrm>
            <a:prstGeom prst="rect">
              <a:avLst/>
            </a:prstGeom>
            <a:solidFill>
              <a:srgbClr val="1CABE2">
                <a:alpha val="100000"/>
              </a:srgbClr>
            </a:solidFill>
          </p:spPr>
          <p:txBody>
            <a:bodyPr/>
            <a:lstStyle/>
            <a:p/>
          </p:txBody>
        </p:sp>
        <p:sp>
          <p:nvSpPr>
            <p:cNvPr id="32" name="rc32"/>
            <p:cNvSpPr/>
            <p:nvPr/>
          </p:nvSpPr>
          <p:spPr>
            <a:xfrm>
              <a:off x="2362446" y="3425853"/>
              <a:ext cx="239888" cy="882167"/>
            </a:xfrm>
            <a:prstGeom prst="rect">
              <a:avLst/>
            </a:prstGeom>
            <a:solidFill>
              <a:srgbClr val="80BD41">
                <a:alpha val="100000"/>
              </a:srgbClr>
            </a:solidFill>
          </p:spPr>
          <p:txBody>
            <a:bodyPr/>
            <a:lstStyle/>
            <a:p/>
          </p:txBody>
        </p:sp>
        <p:sp>
          <p:nvSpPr>
            <p:cNvPr id="33" name="rc33"/>
            <p:cNvSpPr/>
            <p:nvPr/>
          </p:nvSpPr>
          <p:spPr>
            <a:xfrm>
              <a:off x="2362446" y="3162358"/>
              <a:ext cx="239888" cy="263495"/>
            </a:xfrm>
            <a:prstGeom prst="rect">
              <a:avLst/>
            </a:prstGeom>
            <a:solidFill>
              <a:srgbClr val="1CABE2">
                <a:alpha val="100000"/>
              </a:srgbClr>
            </a:solidFill>
          </p:spPr>
          <p:txBody>
            <a:bodyPr/>
            <a:lstStyle/>
            <a:p/>
          </p:txBody>
        </p:sp>
        <p:sp>
          <p:nvSpPr>
            <p:cNvPr id="34" name="rc34"/>
            <p:cNvSpPr/>
            <p:nvPr/>
          </p:nvSpPr>
          <p:spPr>
            <a:xfrm>
              <a:off x="2628989" y="3396157"/>
              <a:ext cx="239888" cy="911863"/>
            </a:xfrm>
            <a:prstGeom prst="rect">
              <a:avLst/>
            </a:prstGeom>
            <a:solidFill>
              <a:srgbClr val="80BD41">
                <a:alpha val="100000"/>
              </a:srgbClr>
            </a:solidFill>
          </p:spPr>
          <p:txBody>
            <a:bodyPr/>
            <a:lstStyle/>
            <a:p/>
          </p:txBody>
        </p:sp>
        <p:sp>
          <p:nvSpPr>
            <p:cNvPr id="35" name="rc35"/>
            <p:cNvSpPr/>
            <p:nvPr/>
          </p:nvSpPr>
          <p:spPr>
            <a:xfrm>
              <a:off x="2628989" y="3168185"/>
              <a:ext cx="239888" cy="227972"/>
            </a:xfrm>
            <a:prstGeom prst="rect">
              <a:avLst/>
            </a:prstGeom>
            <a:solidFill>
              <a:srgbClr val="1CABE2">
                <a:alpha val="100000"/>
              </a:srgbClr>
            </a:solidFill>
          </p:spPr>
          <p:txBody>
            <a:bodyPr/>
            <a:lstStyle/>
            <a:p/>
          </p:txBody>
        </p:sp>
        <p:sp>
          <p:nvSpPr>
            <p:cNvPr id="36" name="rc36"/>
            <p:cNvSpPr/>
            <p:nvPr/>
          </p:nvSpPr>
          <p:spPr>
            <a:xfrm>
              <a:off x="2895532" y="3366434"/>
              <a:ext cx="239888" cy="941586"/>
            </a:xfrm>
            <a:prstGeom prst="rect">
              <a:avLst/>
            </a:prstGeom>
            <a:solidFill>
              <a:srgbClr val="80BD41">
                <a:alpha val="100000"/>
              </a:srgbClr>
            </a:solidFill>
          </p:spPr>
          <p:txBody>
            <a:bodyPr/>
            <a:lstStyle/>
            <a:p/>
          </p:txBody>
        </p:sp>
        <p:sp>
          <p:nvSpPr>
            <p:cNvPr id="37" name="rc37"/>
            <p:cNvSpPr/>
            <p:nvPr/>
          </p:nvSpPr>
          <p:spPr>
            <a:xfrm>
              <a:off x="2895532" y="3173584"/>
              <a:ext cx="239888" cy="192850"/>
            </a:xfrm>
            <a:prstGeom prst="rect">
              <a:avLst/>
            </a:prstGeom>
            <a:solidFill>
              <a:srgbClr val="1CABE2">
                <a:alpha val="100000"/>
              </a:srgbClr>
            </a:solidFill>
          </p:spPr>
          <p:txBody>
            <a:bodyPr/>
            <a:lstStyle/>
            <a:p/>
          </p:txBody>
        </p:sp>
        <p:sp>
          <p:nvSpPr>
            <p:cNvPr id="38" name="rc38"/>
            <p:cNvSpPr/>
            <p:nvPr/>
          </p:nvSpPr>
          <p:spPr>
            <a:xfrm>
              <a:off x="3162075" y="3306668"/>
              <a:ext cx="239888" cy="1001353"/>
            </a:xfrm>
            <a:prstGeom prst="rect">
              <a:avLst/>
            </a:prstGeom>
            <a:solidFill>
              <a:srgbClr val="80BD41">
                <a:alpha val="100000"/>
              </a:srgbClr>
            </a:solidFill>
          </p:spPr>
          <p:txBody>
            <a:bodyPr/>
            <a:lstStyle/>
            <a:p/>
          </p:txBody>
        </p:sp>
        <p:sp>
          <p:nvSpPr>
            <p:cNvPr id="39" name="rc39"/>
            <p:cNvSpPr/>
            <p:nvPr/>
          </p:nvSpPr>
          <p:spPr>
            <a:xfrm>
              <a:off x="3162075" y="3143647"/>
              <a:ext cx="239888" cy="163020"/>
            </a:xfrm>
            <a:prstGeom prst="rect">
              <a:avLst/>
            </a:prstGeom>
            <a:solidFill>
              <a:srgbClr val="1CABE2">
                <a:alpha val="100000"/>
              </a:srgbClr>
            </a:solidFill>
          </p:spPr>
          <p:txBody>
            <a:bodyPr/>
            <a:lstStyle/>
            <a:p/>
          </p:txBody>
        </p:sp>
        <p:sp>
          <p:nvSpPr>
            <p:cNvPr id="40" name="rc40"/>
            <p:cNvSpPr/>
            <p:nvPr/>
          </p:nvSpPr>
          <p:spPr>
            <a:xfrm>
              <a:off x="3428618" y="3238135"/>
              <a:ext cx="239888" cy="1069886"/>
            </a:xfrm>
            <a:prstGeom prst="rect">
              <a:avLst/>
            </a:prstGeom>
            <a:solidFill>
              <a:srgbClr val="80BD41">
                <a:alpha val="100000"/>
              </a:srgbClr>
            </a:solidFill>
          </p:spPr>
          <p:txBody>
            <a:bodyPr/>
            <a:lstStyle/>
            <a:p/>
          </p:txBody>
        </p:sp>
        <p:sp>
          <p:nvSpPr>
            <p:cNvPr id="41" name="rc41"/>
            <p:cNvSpPr/>
            <p:nvPr/>
          </p:nvSpPr>
          <p:spPr>
            <a:xfrm>
              <a:off x="3428618" y="3105906"/>
              <a:ext cx="239888" cy="132228"/>
            </a:xfrm>
            <a:prstGeom prst="rect">
              <a:avLst/>
            </a:prstGeom>
            <a:solidFill>
              <a:srgbClr val="1CABE2">
                <a:alpha val="100000"/>
              </a:srgbClr>
            </a:solidFill>
          </p:spPr>
          <p:txBody>
            <a:bodyPr/>
            <a:lstStyle/>
            <a:p/>
          </p:txBody>
        </p:sp>
        <p:sp>
          <p:nvSpPr>
            <p:cNvPr id="42" name="rc42"/>
            <p:cNvSpPr/>
            <p:nvPr/>
          </p:nvSpPr>
          <p:spPr>
            <a:xfrm>
              <a:off x="3695161" y="3212501"/>
              <a:ext cx="239888" cy="1095519"/>
            </a:xfrm>
            <a:prstGeom prst="rect">
              <a:avLst/>
            </a:prstGeom>
            <a:solidFill>
              <a:srgbClr val="80BD41">
                <a:alpha val="100000"/>
              </a:srgbClr>
            </a:solidFill>
          </p:spPr>
          <p:txBody>
            <a:bodyPr/>
            <a:lstStyle/>
            <a:p/>
          </p:txBody>
        </p:sp>
        <p:sp>
          <p:nvSpPr>
            <p:cNvPr id="43" name="rc43"/>
            <p:cNvSpPr/>
            <p:nvPr/>
          </p:nvSpPr>
          <p:spPr>
            <a:xfrm>
              <a:off x="3695161" y="3048812"/>
              <a:ext cx="239888" cy="163689"/>
            </a:xfrm>
            <a:prstGeom prst="rect">
              <a:avLst/>
            </a:prstGeom>
            <a:solidFill>
              <a:srgbClr val="1CABE2">
                <a:alpha val="100000"/>
              </a:srgbClr>
            </a:solidFill>
          </p:spPr>
          <p:txBody>
            <a:bodyPr/>
            <a:lstStyle/>
            <a:p/>
          </p:txBody>
        </p:sp>
        <p:sp>
          <p:nvSpPr>
            <p:cNvPr id="44" name="rc44"/>
            <p:cNvSpPr/>
            <p:nvPr/>
          </p:nvSpPr>
          <p:spPr>
            <a:xfrm>
              <a:off x="3961705" y="3078776"/>
              <a:ext cx="239888" cy="1229245"/>
            </a:xfrm>
            <a:prstGeom prst="rect">
              <a:avLst/>
            </a:prstGeom>
            <a:solidFill>
              <a:srgbClr val="80BD41">
                <a:alpha val="100000"/>
              </a:srgbClr>
            </a:solidFill>
          </p:spPr>
          <p:txBody>
            <a:bodyPr/>
            <a:lstStyle/>
            <a:p/>
          </p:txBody>
        </p:sp>
        <p:sp>
          <p:nvSpPr>
            <p:cNvPr id="45" name="rc45"/>
            <p:cNvSpPr/>
            <p:nvPr/>
          </p:nvSpPr>
          <p:spPr>
            <a:xfrm>
              <a:off x="3961705" y="3014091"/>
              <a:ext cx="239888" cy="64684"/>
            </a:xfrm>
            <a:prstGeom prst="rect">
              <a:avLst/>
            </a:prstGeom>
            <a:solidFill>
              <a:srgbClr val="1CABE2">
                <a:alpha val="100000"/>
              </a:srgbClr>
            </a:solidFill>
          </p:spPr>
          <p:txBody>
            <a:bodyPr/>
            <a:lstStyle/>
            <a:p/>
          </p:txBody>
        </p:sp>
        <p:sp>
          <p:nvSpPr>
            <p:cNvPr id="46" name="rc46"/>
            <p:cNvSpPr/>
            <p:nvPr/>
          </p:nvSpPr>
          <p:spPr>
            <a:xfrm>
              <a:off x="4228248" y="2992467"/>
              <a:ext cx="239888" cy="1315553"/>
            </a:xfrm>
            <a:prstGeom prst="rect">
              <a:avLst/>
            </a:prstGeom>
            <a:solidFill>
              <a:srgbClr val="80BD41">
                <a:alpha val="100000"/>
              </a:srgbClr>
            </a:solidFill>
          </p:spPr>
          <p:txBody>
            <a:bodyPr/>
            <a:lstStyle/>
            <a:p/>
          </p:txBody>
        </p:sp>
        <p:sp>
          <p:nvSpPr>
            <p:cNvPr id="47" name="rc47"/>
            <p:cNvSpPr/>
            <p:nvPr/>
          </p:nvSpPr>
          <p:spPr>
            <a:xfrm>
              <a:off x="4228248" y="2979183"/>
              <a:ext cx="239888" cy="13284"/>
            </a:xfrm>
            <a:prstGeom prst="rect">
              <a:avLst/>
            </a:prstGeom>
            <a:solidFill>
              <a:srgbClr val="1CABE2">
                <a:alpha val="100000"/>
              </a:srgbClr>
            </a:solidFill>
          </p:spPr>
          <p:txBody>
            <a:bodyPr/>
            <a:lstStyle/>
            <a:p/>
          </p:txBody>
        </p:sp>
        <p:sp>
          <p:nvSpPr>
            <p:cNvPr id="48" name="rc48"/>
            <p:cNvSpPr/>
            <p:nvPr/>
          </p:nvSpPr>
          <p:spPr>
            <a:xfrm>
              <a:off x="4494791" y="2980225"/>
              <a:ext cx="239888" cy="1327795"/>
            </a:xfrm>
            <a:prstGeom prst="rect">
              <a:avLst/>
            </a:prstGeom>
            <a:solidFill>
              <a:srgbClr val="80BD41">
                <a:alpha val="100000"/>
              </a:srgbClr>
            </a:solidFill>
          </p:spPr>
          <p:txBody>
            <a:bodyPr/>
            <a:lstStyle/>
            <a:p/>
          </p:txBody>
        </p:sp>
        <p:sp>
          <p:nvSpPr>
            <p:cNvPr id="49" name="rc49"/>
            <p:cNvSpPr/>
            <p:nvPr/>
          </p:nvSpPr>
          <p:spPr>
            <a:xfrm>
              <a:off x="4494791" y="2966807"/>
              <a:ext cx="239888" cy="13418"/>
            </a:xfrm>
            <a:prstGeom prst="rect">
              <a:avLst/>
            </a:prstGeom>
            <a:solidFill>
              <a:srgbClr val="1CABE2">
                <a:alpha val="100000"/>
              </a:srgbClr>
            </a:solidFill>
          </p:spPr>
          <p:txBody>
            <a:bodyPr/>
            <a:lstStyle/>
            <a:p/>
          </p:txBody>
        </p:sp>
        <p:sp>
          <p:nvSpPr>
            <p:cNvPr id="50" name="rc50"/>
            <p:cNvSpPr/>
            <p:nvPr/>
          </p:nvSpPr>
          <p:spPr>
            <a:xfrm>
              <a:off x="4761334" y="3001929"/>
              <a:ext cx="239888" cy="1306091"/>
            </a:xfrm>
            <a:prstGeom prst="rect">
              <a:avLst/>
            </a:prstGeom>
            <a:solidFill>
              <a:srgbClr val="80BD41">
                <a:alpha val="100000"/>
              </a:srgbClr>
            </a:solidFill>
          </p:spPr>
          <p:txBody>
            <a:bodyPr/>
            <a:lstStyle/>
            <a:p/>
          </p:txBody>
        </p:sp>
        <p:sp>
          <p:nvSpPr>
            <p:cNvPr id="51" name="rc51"/>
            <p:cNvSpPr/>
            <p:nvPr/>
          </p:nvSpPr>
          <p:spPr>
            <a:xfrm>
              <a:off x="4761334" y="2975280"/>
              <a:ext cx="239888" cy="26648"/>
            </a:xfrm>
            <a:prstGeom prst="rect">
              <a:avLst/>
            </a:prstGeom>
            <a:solidFill>
              <a:srgbClr val="1CABE2">
                <a:alpha val="100000"/>
              </a:srgbClr>
            </a:solidFill>
          </p:spPr>
          <p:txBody>
            <a:bodyPr/>
            <a:lstStyle/>
            <a:p/>
          </p:txBody>
        </p:sp>
        <p:sp>
          <p:nvSpPr>
            <p:cNvPr id="52" name="rc52"/>
            <p:cNvSpPr/>
            <p:nvPr/>
          </p:nvSpPr>
          <p:spPr>
            <a:xfrm>
              <a:off x="5027877" y="3037907"/>
              <a:ext cx="239888" cy="1270114"/>
            </a:xfrm>
            <a:prstGeom prst="rect">
              <a:avLst/>
            </a:prstGeom>
            <a:solidFill>
              <a:srgbClr val="80BD41">
                <a:alpha val="100000"/>
              </a:srgbClr>
            </a:solidFill>
          </p:spPr>
          <p:txBody>
            <a:bodyPr/>
            <a:lstStyle/>
            <a:p/>
          </p:txBody>
        </p:sp>
        <p:sp>
          <p:nvSpPr>
            <p:cNvPr id="53" name="rc53"/>
            <p:cNvSpPr/>
            <p:nvPr/>
          </p:nvSpPr>
          <p:spPr>
            <a:xfrm>
              <a:off x="5027877" y="3011980"/>
              <a:ext cx="239888" cy="25927"/>
            </a:xfrm>
            <a:prstGeom prst="rect">
              <a:avLst/>
            </a:prstGeom>
            <a:solidFill>
              <a:srgbClr val="1CABE2">
                <a:alpha val="100000"/>
              </a:srgbClr>
            </a:solidFill>
          </p:spPr>
          <p:txBody>
            <a:bodyPr/>
            <a:lstStyle/>
            <a:p/>
          </p:txBody>
        </p:sp>
        <p:sp>
          <p:nvSpPr>
            <p:cNvPr id="54" name="rc54"/>
            <p:cNvSpPr/>
            <p:nvPr/>
          </p:nvSpPr>
          <p:spPr>
            <a:xfrm>
              <a:off x="5294420" y="3123574"/>
              <a:ext cx="239888" cy="1184447"/>
            </a:xfrm>
            <a:prstGeom prst="rect">
              <a:avLst/>
            </a:prstGeom>
            <a:solidFill>
              <a:srgbClr val="80BD41">
                <a:alpha val="100000"/>
              </a:srgbClr>
            </a:solidFill>
          </p:spPr>
          <p:txBody>
            <a:bodyPr/>
            <a:lstStyle/>
            <a:p/>
          </p:txBody>
        </p:sp>
        <p:sp>
          <p:nvSpPr>
            <p:cNvPr id="55" name="rc55"/>
            <p:cNvSpPr/>
            <p:nvPr/>
          </p:nvSpPr>
          <p:spPr>
            <a:xfrm>
              <a:off x="5294420" y="3047984"/>
              <a:ext cx="239888" cy="75589"/>
            </a:xfrm>
            <a:prstGeom prst="rect">
              <a:avLst/>
            </a:prstGeom>
            <a:solidFill>
              <a:srgbClr val="1CABE2">
                <a:alpha val="100000"/>
              </a:srgbClr>
            </a:solidFill>
          </p:spPr>
          <p:txBody>
            <a:bodyPr/>
            <a:lstStyle/>
            <a:p/>
          </p:txBody>
        </p:sp>
        <p:sp>
          <p:nvSpPr>
            <p:cNvPr id="56" name="rc56"/>
            <p:cNvSpPr/>
            <p:nvPr/>
          </p:nvSpPr>
          <p:spPr>
            <a:xfrm>
              <a:off x="5560963" y="3148646"/>
              <a:ext cx="239888" cy="1159375"/>
            </a:xfrm>
            <a:prstGeom prst="rect">
              <a:avLst/>
            </a:prstGeom>
            <a:solidFill>
              <a:srgbClr val="80BD41">
                <a:alpha val="100000"/>
              </a:srgbClr>
            </a:solidFill>
          </p:spPr>
          <p:txBody>
            <a:bodyPr/>
            <a:lstStyle/>
            <a:p/>
          </p:txBody>
        </p:sp>
        <p:sp>
          <p:nvSpPr>
            <p:cNvPr id="57" name="rc57"/>
            <p:cNvSpPr/>
            <p:nvPr/>
          </p:nvSpPr>
          <p:spPr>
            <a:xfrm>
              <a:off x="5560963" y="3074633"/>
              <a:ext cx="239888" cy="74012"/>
            </a:xfrm>
            <a:prstGeom prst="rect">
              <a:avLst/>
            </a:prstGeom>
            <a:solidFill>
              <a:srgbClr val="1CABE2">
                <a:alpha val="100000"/>
              </a:srgbClr>
            </a:solidFill>
          </p:spPr>
          <p:txBody>
            <a:bodyPr/>
            <a:lstStyle/>
            <a:p/>
          </p:txBody>
        </p:sp>
        <p:sp>
          <p:nvSpPr>
            <p:cNvPr id="58" name="rc58"/>
            <p:cNvSpPr/>
            <p:nvPr/>
          </p:nvSpPr>
          <p:spPr>
            <a:xfrm>
              <a:off x="5827506" y="3162759"/>
              <a:ext cx="239888" cy="1145262"/>
            </a:xfrm>
            <a:prstGeom prst="rect">
              <a:avLst/>
            </a:prstGeom>
            <a:solidFill>
              <a:srgbClr val="80BD41">
                <a:alpha val="100000"/>
              </a:srgbClr>
            </a:solidFill>
          </p:spPr>
          <p:txBody>
            <a:bodyPr/>
            <a:lstStyle/>
            <a:p/>
          </p:txBody>
        </p:sp>
        <p:sp>
          <p:nvSpPr>
            <p:cNvPr id="59" name="rc59"/>
            <p:cNvSpPr/>
            <p:nvPr/>
          </p:nvSpPr>
          <p:spPr>
            <a:xfrm>
              <a:off x="5827506" y="3089654"/>
              <a:ext cx="239888" cy="73104"/>
            </a:xfrm>
            <a:prstGeom prst="rect">
              <a:avLst/>
            </a:prstGeom>
            <a:solidFill>
              <a:srgbClr val="1CABE2">
                <a:alpha val="100000"/>
              </a:srgbClr>
            </a:solidFill>
          </p:spPr>
          <p:txBody>
            <a:bodyPr/>
            <a:lstStyle/>
            <a:p/>
          </p:txBody>
        </p:sp>
        <p:sp>
          <p:nvSpPr>
            <p:cNvPr id="60" name="rc60"/>
            <p:cNvSpPr/>
            <p:nvPr/>
          </p:nvSpPr>
          <p:spPr>
            <a:xfrm>
              <a:off x="6094049" y="3162304"/>
              <a:ext cx="239888" cy="1145717"/>
            </a:xfrm>
            <a:prstGeom prst="rect">
              <a:avLst/>
            </a:prstGeom>
            <a:solidFill>
              <a:srgbClr val="80BD41">
                <a:alpha val="100000"/>
              </a:srgbClr>
            </a:solidFill>
          </p:spPr>
          <p:txBody>
            <a:bodyPr/>
            <a:lstStyle/>
            <a:p/>
          </p:txBody>
        </p:sp>
        <p:sp>
          <p:nvSpPr>
            <p:cNvPr id="61" name="rc61"/>
            <p:cNvSpPr/>
            <p:nvPr/>
          </p:nvSpPr>
          <p:spPr>
            <a:xfrm>
              <a:off x="6094049" y="3089173"/>
              <a:ext cx="239888" cy="73130"/>
            </a:xfrm>
            <a:prstGeom prst="rect">
              <a:avLst/>
            </a:prstGeom>
            <a:solidFill>
              <a:srgbClr val="1CABE2">
                <a:alpha val="100000"/>
              </a:srgbClr>
            </a:solidFill>
          </p:spPr>
          <p:txBody>
            <a:bodyPr/>
            <a:lstStyle/>
            <a:p/>
          </p:txBody>
        </p:sp>
        <p:sp>
          <p:nvSpPr>
            <p:cNvPr id="62" name="rc62"/>
            <p:cNvSpPr/>
            <p:nvPr/>
          </p:nvSpPr>
          <p:spPr>
            <a:xfrm>
              <a:off x="6360593" y="3151185"/>
              <a:ext cx="239888" cy="1156836"/>
            </a:xfrm>
            <a:prstGeom prst="rect">
              <a:avLst/>
            </a:prstGeom>
            <a:solidFill>
              <a:srgbClr val="80BD41">
                <a:alpha val="100000"/>
              </a:srgbClr>
            </a:solidFill>
          </p:spPr>
          <p:txBody>
            <a:bodyPr/>
            <a:lstStyle/>
            <a:p/>
          </p:txBody>
        </p:sp>
        <p:sp>
          <p:nvSpPr>
            <p:cNvPr id="63" name="rc63"/>
            <p:cNvSpPr/>
            <p:nvPr/>
          </p:nvSpPr>
          <p:spPr>
            <a:xfrm>
              <a:off x="6360593" y="3077332"/>
              <a:ext cx="239888" cy="73852"/>
            </a:xfrm>
            <a:prstGeom prst="rect">
              <a:avLst/>
            </a:prstGeom>
            <a:solidFill>
              <a:srgbClr val="1CABE2">
                <a:alpha val="100000"/>
              </a:srgbClr>
            </a:solidFill>
          </p:spPr>
          <p:txBody>
            <a:bodyPr/>
            <a:lstStyle/>
            <a:p/>
          </p:txBody>
        </p:sp>
        <p:sp>
          <p:nvSpPr>
            <p:cNvPr id="64" name="rc64"/>
            <p:cNvSpPr/>
            <p:nvPr/>
          </p:nvSpPr>
          <p:spPr>
            <a:xfrm>
              <a:off x="6627136" y="3148352"/>
              <a:ext cx="239888" cy="1159669"/>
            </a:xfrm>
            <a:prstGeom prst="rect">
              <a:avLst/>
            </a:prstGeom>
            <a:solidFill>
              <a:srgbClr val="80BD41">
                <a:alpha val="100000"/>
              </a:srgbClr>
            </a:solidFill>
          </p:spPr>
          <p:txBody>
            <a:bodyPr/>
            <a:lstStyle/>
            <a:p/>
          </p:txBody>
        </p:sp>
        <p:sp>
          <p:nvSpPr>
            <p:cNvPr id="65" name="rc65"/>
            <p:cNvSpPr/>
            <p:nvPr/>
          </p:nvSpPr>
          <p:spPr>
            <a:xfrm>
              <a:off x="6627136" y="3061054"/>
              <a:ext cx="239888" cy="87297"/>
            </a:xfrm>
            <a:prstGeom prst="rect">
              <a:avLst/>
            </a:prstGeom>
            <a:solidFill>
              <a:srgbClr val="1CABE2">
                <a:alpha val="100000"/>
              </a:srgbClr>
            </a:solidFill>
          </p:spPr>
          <p:txBody>
            <a:bodyPr/>
            <a:lstStyle/>
            <a:p/>
          </p:txBody>
        </p:sp>
        <p:sp>
          <p:nvSpPr>
            <p:cNvPr id="66" name="rc66"/>
            <p:cNvSpPr/>
            <p:nvPr/>
          </p:nvSpPr>
          <p:spPr>
            <a:xfrm>
              <a:off x="6893679" y="3129507"/>
              <a:ext cx="239888" cy="1178513"/>
            </a:xfrm>
            <a:prstGeom prst="rect">
              <a:avLst/>
            </a:prstGeom>
            <a:solidFill>
              <a:srgbClr val="80BD41">
                <a:alpha val="100000"/>
              </a:srgbClr>
            </a:solidFill>
          </p:spPr>
          <p:txBody>
            <a:bodyPr/>
            <a:lstStyle/>
            <a:p/>
          </p:txBody>
        </p:sp>
        <p:sp>
          <p:nvSpPr>
            <p:cNvPr id="67" name="rc67"/>
            <p:cNvSpPr/>
            <p:nvPr/>
          </p:nvSpPr>
          <p:spPr>
            <a:xfrm>
              <a:off x="6893679" y="3040794"/>
              <a:ext cx="239888" cy="88713"/>
            </a:xfrm>
            <a:prstGeom prst="rect">
              <a:avLst/>
            </a:prstGeom>
            <a:solidFill>
              <a:srgbClr val="1CABE2">
                <a:alpha val="100000"/>
              </a:srgbClr>
            </a:solidFill>
          </p:spPr>
          <p:txBody>
            <a:bodyPr/>
            <a:lstStyle/>
            <a:p/>
          </p:txBody>
        </p:sp>
        <p:sp>
          <p:nvSpPr>
            <p:cNvPr id="68" name="rc68"/>
            <p:cNvSpPr/>
            <p:nvPr/>
          </p:nvSpPr>
          <p:spPr>
            <a:xfrm>
              <a:off x="7160222" y="3110530"/>
              <a:ext cx="239888" cy="1197491"/>
            </a:xfrm>
            <a:prstGeom prst="rect">
              <a:avLst/>
            </a:prstGeom>
            <a:solidFill>
              <a:srgbClr val="80BD41">
                <a:alpha val="100000"/>
              </a:srgbClr>
            </a:solidFill>
          </p:spPr>
          <p:txBody>
            <a:bodyPr/>
            <a:lstStyle/>
            <a:p/>
          </p:txBody>
        </p:sp>
        <p:sp>
          <p:nvSpPr>
            <p:cNvPr id="69" name="rc69"/>
            <p:cNvSpPr/>
            <p:nvPr/>
          </p:nvSpPr>
          <p:spPr>
            <a:xfrm>
              <a:off x="7160222" y="3020399"/>
              <a:ext cx="239888" cy="90130"/>
            </a:xfrm>
            <a:prstGeom prst="rect">
              <a:avLst/>
            </a:prstGeom>
            <a:solidFill>
              <a:srgbClr val="1CABE2">
                <a:alpha val="100000"/>
              </a:srgbClr>
            </a:solidFill>
          </p:spPr>
          <p:txBody>
            <a:bodyPr/>
            <a:lstStyle/>
            <a:p/>
          </p:txBody>
        </p:sp>
        <p:sp>
          <p:nvSpPr>
            <p:cNvPr id="70" name="rc70"/>
            <p:cNvSpPr/>
            <p:nvPr/>
          </p:nvSpPr>
          <p:spPr>
            <a:xfrm>
              <a:off x="7426765" y="3108044"/>
              <a:ext cx="239888" cy="1199977"/>
            </a:xfrm>
            <a:prstGeom prst="rect">
              <a:avLst/>
            </a:prstGeom>
            <a:solidFill>
              <a:srgbClr val="80BD41">
                <a:alpha val="100000"/>
              </a:srgbClr>
            </a:solidFill>
          </p:spPr>
          <p:txBody>
            <a:bodyPr/>
            <a:lstStyle/>
            <a:p/>
          </p:txBody>
        </p:sp>
        <p:sp>
          <p:nvSpPr>
            <p:cNvPr id="71" name="rc71"/>
            <p:cNvSpPr/>
            <p:nvPr/>
          </p:nvSpPr>
          <p:spPr>
            <a:xfrm>
              <a:off x="7426765" y="3017726"/>
              <a:ext cx="239888" cy="90317"/>
            </a:xfrm>
            <a:prstGeom prst="rect">
              <a:avLst/>
            </a:prstGeom>
            <a:solidFill>
              <a:srgbClr val="1CABE2">
                <a:alpha val="100000"/>
              </a:srgbClr>
            </a:solidFill>
          </p:spPr>
          <p:txBody>
            <a:bodyPr/>
            <a:lstStyle/>
            <a:p/>
          </p:txBody>
        </p:sp>
        <p:sp>
          <p:nvSpPr>
            <p:cNvPr id="72" name="rc72"/>
            <p:cNvSpPr/>
            <p:nvPr/>
          </p:nvSpPr>
          <p:spPr>
            <a:xfrm>
              <a:off x="7693308" y="3106414"/>
              <a:ext cx="239888" cy="1201607"/>
            </a:xfrm>
            <a:prstGeom prst="rect">
              <a:avLst/>
            </a:prstGeom>
            <a:solidFill>
              <a:srgbClr val="80BD41">
                <a:alpha val="100000"/>
              </a:srgbClr>
            </a:solidFill>
          </p:spPr>
          <p:txBody>
            <a:bodyPr/>
            <a:lstStyle/>
            <a:p/>
          </p:txBody>
        </p:sp>
        <p:sp>
          <p:nvSpPr>
            <p:cNvPr id="73" name="rc73"/>
            <p:cNvSpPr/>
            <p:nvPr/>
          </p:nvSpPr>
          <p:spPr>
            <a:xfrm>
              <a:off x="7693308" y="3015962"/>
              <a:ext cx="239888" cy="90451"/>
            </a:xfrm>
            <a:prstGeom prst="rect">
              <a:avLst/>
            </a:prstGeom>
            <a:solidFill>
              <a:srgbClr val="1CABE2">
                <a:alpha val="100000"/>
              </a:srgbClr>
            </a:solidFill>
          </p:spPr>
          <p:txBody>
            <a:bodyPr/>
            <a:lstStyle/>
            <a:p/>
          </p:txBody>
        </p:sp>
        <p:sp>
          <p:nvSpPr>
            <p:cNvPr id="74" name="rc74"/>
            <p:cNvSpPr/>
            <p:nvPr/>
          </p:nvSpPr>
          <p:spPr>
            <a:xfrm>
              <a:off x="7959851" y="3097139"/>
              <a:ext cx="239888" cy="1210882"/>
            </a:xfrm>
            <a:prstGeom prst="rect">
              <a:avLst/>
            </a:prstGeom>
            <a:solidFill>
              <a:srgbClr val="80BD41">
                <a:alpha val="100000"/>
              </a:srgbClr>
            </a:solidFill>
          </p:spPr>
          <p:txBody>
            <a:bodyPr/>
            <a:lstStyle/>
            <a:p/>
          </p:txBody>
        </p:sp>
        <p:sp>
          <p:nvSpPr>
            <p:cNvPr id="75" name="rc75"/>
            <p:cNvSpPr/>
            <p:nvPr/>
          </p:nvSpPr>
          <p:spPr>
            <a:xfrm>
              <a:off x="7959851" y="3005992"/>
              <a:ext cx="239888" cy="91146"/>
            </a:xfrm>
            <a:prstGeom prst="rect">
              <a:avLst/>
            </a:prstGeom>
            <a:solidFill>
              <a:srgbClr val="1CABE2">
                <a:alpha val="100000"/>
              </a:srgbClr>
            </a:solidFill>
          </p:spPr>
          <p:txBody>
            <a:bodyPr/>
            <a:lstStyle/>
            <a:p/>
          </p:txBody>
        </p:sp>
        <p:sp>
          <p:nvSpPr>
            <p:cNvPr id="76" name="pl76"/>
            <p:cNvSpPr/>
            <p:nvPr/>
          </p:nvSpPr>
          <p:spPr>
            <a:xfrm>
              <a:off x="1416218" y="2095023"/>
              <a:ext cx="6663577" cy="491777"/>
            </a:xfrm>
            <a:custGeom>
              <a:avLst/>
              <a:pathLst>
                <a:path w="6663577" h="491777">
                  <a:moveTo>
                    <a:pt x="0" y="335302"/>
                  </a:moveTo>
                  <a:lnTo>
                    <a:pt x="266543" y="357656"/>
                  </a:lnTo>
                  <a:lnTo>
                    <a:pt x="533086" y="402363"/>
                  </a:lnTo>
                  <a:lnTo>
                    <a:pt x="799629" y="447070"/>
                  </a:lnTo>
                  <a:lnTo>
                    <a:pt x="1066172" y="491777"/>
                  </a:lnTo>
                  <a:lnTo>
                    <a:pt x="1332715" y="424716"/>
                  </a:lnTo>
                  <a:lnTo>
                    <a:pt x="1599258" y="357656"/>
                  </a:lnTo>
                  <a:lnTo>
                    <a:pt x="1865801" y="290595"/>
                  </a:lnTo>
                  <a:lnTo>
                    <a:pt x="2132344" y="223535"/>
                  </a:lnTo>
                  <a:lnTo>
                    <a:pt x="2398888" y="268242"/>
                  </a:lnTo>
                  <a:lnTo>
                    <a:pt x="2665431" y="89414"/>
                  </a:lnTo>
                  <a:lnTo>
                    <a:pt x="2931974" y="0"/>
                  </a:lnTo>
                  <a:lnTo>
                    <a:pt x="3198517" y="0"/>
                  </a:lnTo>
                  <a:lnTo>
                    <a:pt x="3465060" y="22353"/>
                  </a:lnTo>
                  <a:lnTo>
                    <a:pt x="3731603" y="22353"/>
                  </a:lnTo>
                  <a:lnTo>
                    <a:pt x="3998146" y="111767"/>
                  </a:lnTo>
                  <a:lnTo>
                    <a:pt x="4264689" y="111767"/>
                  </a:lnTo>
                  <a:lnTo>
                    <a:pt x="4531233" y="111767"/>
                  </a:lnTo>
                  <a:lnTo>
                    <a:pt x="4797776" y="111767"/>
                  </a:lnTo>
                  <a:lnTo>
                    <a:pt x="5064319" y="111767"/>
                  </a:lnTo>
                  <a:lnTo>
                    <a:pt x="5330862" y="134121"/>
                  </a:lnTo>
                  <a:lnTo>
                    <a:pt x="5597405" y="134121"/>
                  </a:lnTo>
                  <a:lnTo>
                    <a:pt x="5863948" y="134121"/>
                  </a:lnTo>
                  <a:lnTo>
                    <a:pt x="6130491" y="134121"/>
                  </a:lnTo>
                  <a:lnTo>
                    <a:pt x="6397034" y="134121"/>
                  </a:lnTo>
                  <a:lnTo>
                    <a:pt x="6663577" y="134121"/>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668679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695333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721987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748642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6" name="tx86"/>
            <p:cNvSpPr/>
            <p:nvPr/>
          </p:nvSpPr>
          <p:spPr>
            <a:xfrm>
              <a:off x="7752963"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7" name="tx87"/>
            <p:cNvSpPr/>
            <p:nvPr/>
          </p:nvSpPr>
          <p:spPr>
            <a:xfrm>
              <a:off x="8019506"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8" name="tx88"/>
            <p:cNvSpPr/>
            <p:nvPr/>
          </p:nvSpPr>
          <p:spPr>
            <a:xfrm>
              <a:off x="1298664" y="30774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409.5</a:t>
              </a:r>
            </a:p>
          </p:txBody>
        </p:sp>
        <p:sp>
          <p:nvSpPr>
            <p:cNvPr id="89" name="tx89"/>
            <p:cNvSpPr/>
            <p:nvPr/>
          </p:nvSpPr>
          <p:spPr>
            <a:xfrm>
              <a:off x="2631380" y="30322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426.4</a:t>
              </a:r>
            </a:p>
          </p:txBody>
        </p:sp>
        <p:sp>
          <p:nvSpPr>
            <p:cNvPr id="90" name="tx90"/>
            <p:cNvSpPr/>
            <p:nvPr/>
          </p:nvSpPr>
          <p:spPr>
            <a:xfrm>
              <a:off x="3964096" y="28781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484.1</a:t>
              </a:r>
            </a:p>
          </p:txBody>
        </p:sp>
        <p:sp>
          <p:nvSpPr>
            <p:cNvPr id="91" name="tx91"/>
            <p:cNvSpPr/>
            <p:nvPr/>
          </p:nvSpPr>
          <p:spPr>
            <a:xfrm>
              <a:off x="5296811" y="291317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471.4</a:t>
              </a:r>
            </a:p>
          </p:txBody>
        </p:sp>
        <p:sp>
          <p:nvSpPr>
            <p:cNvPr id="92" name="tx92"/>
            <p:cNvSpPr/>
            <p:nvPr/>
          </p:nvSpPr>
          <p:spPr>
            <a:xfrm>
              <a:off x="6362984" y="29414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460.4</a:t>
              </a:r>
            </a:p>
          </p:txBody>
        </p:sp>
        <p:sp>
          <p:nvSpPr>
            <p:cNvPr id="93" name="tx93"/>
            <p:cNvSpPr/>
            <p:nvPr/>
          </p:nvSpPr>
          <p:spPr>
            <a:xfrm>
              <a:off x="6629527" y="29251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466.5</a:t>
              </a:r>
            </a:p>
          </p:txBody>
        </p:sp>
        <p:sp>
          <p:nvSpPr>
            <p:cNvPr id="94" name="tx94"/>
            <p:cNvSpPr/>
            <p:nvPr/>
          </p:nvSpPr>
          <p:spPr>
            <a:xfrm>
              <a:off x="6896070" y="290601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474.1</a:t>
              </a:r>
            </a:p>
          </p:txBody>
        </p:sp>
        <p:sp>
          <p:nvSpPr>
            <p:cNvPr id="95" name="tx95"/>
            <p:cNvSpPr/>
            <p:nvPr/>
          </p:nvSpPr>
          <p:spPr>
            <a:xfrm>
              <a:off x="7162613" y="28844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481.7</a:t>
              </a:r>
            </a:p>
          </p:txBody>
        </p:sp>
        <p:sp>
          <p:nvSpPr>
            <p:cNvPr id="96" name="tx96"/>
            <p:cNvSpPr/>
            <p:nvPr/>
          </p:nvSpPr>
          <p:spPr>
            <a:xfrm>
              <a:off x="7429156" y="28818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482.7</a:t>
              </a:r>
            </a:p>
          </p:txBody>
        </p:sp>
        <p:sp>
          <p:nvSpPr>
            <p:cNvPr id="97" name="tx97"/>
            <p:cNvSpPr/>
            <p:nvPr/>
          </p:nvSpPr>
          <p:spPr>
            <a:xfrm>
              <a:off x="7695699" y="287999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483.4</a:t>
              </a:r>
            </a:p>
          </p:txBody>
        </p:sp>
        <p:sp>
          <p:nvSpPr>
            <p:cNvPr id="98" name="tx98"/>
            <p:cNvSpPr/>
            <p:nvPr/>
          </p:nvSpPr>
          <p:spPr>
            <a:xfrm>
              <a:off x="7962242" y="28700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487.1</a:t>
              </a:r>
            </a:p>
          </p:txBody>
        </p:sp>
        <p:sp>
          <p:nvSpPr>
            <p:cNvPr id="99" name="pl99"/>
            <p:cNvSpPr/>
            <p:nvPr/>
          </p:nvSpPr>
          <p:spPr>
            <a:xfrm>
              <a:off x="1416218"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37841" y="3813173"/>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344</a:t>
              </a:r>
            </a:p>
          </p:txBody>
        </p:sp>
        <p:sp>
          <p:nvSpPr>
            <p:cNvPr id="111" name="tx111"/>
            <p:cNvSpPr/>
            <p:nvPr/>
          </p:nvSpPr>
          <p:spPr>
            <a:xfrm>
              <a:off x="1324790" y="32658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65.5</a:t>
              </a:r>
            </a:p>
          </p:txBody>
        </p:sp>
        <p:sp>
          <p:nvSpPr>
            <p:cNvPr id="112" name="tx112"/>
            <p:cNvSpPr/>
            <p:nvPr/>
          </p:nvSpPr>
          <p:spPr>
            <a:xfrm>
              <a:off x="2631380" y="381699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341.1</a:t>
              </a:r>
            </a:p>
          </p:txBody>
        </p:sp>
        <p:sp>
          <p:nvSpPr>
            <p:cNvPr id="113" name="tx113"/>
            <p:cNvSpPr/>
            <p:nvPr/>
          </p:nvSpPr>
          <p:spPr>
            <a:xfrm>
              <a:off x="2657505" y="32470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85.3</a:t>
              </a:r>
            </a:p>
          </p:txBody>
        </p:sp>
        <p:sp>
          <p:nvSpPr>
            <p:cNvPr id="114" name="tx114"/>
            <p:cNvSpPr/>
            <p:nvPr/>
          </p:nvSpPr>
          <p:spPr>
            <a:xfrm>
              <a:off x="3964096" y="36583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459.9</a:t>
              </a:r>
            </a:p>
          </p:txBody>
        </p:sp>
        <p:sp>
          <p:nvSpPr>
            <p:cNvPr id="115" name="tx115"/>
            <p:cNvSpPr/>
            <p:nvPr/>
          </p:nvSpPr>
          <p:spPr>
            <a:xfrm>
              <a:off x="3990221" y="301253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24.2</a:t>
              </a:r>
            </a:p>
          </p:txBody>
        </p:sp>
        <p:sp>
          <p:nvSpPr>
            <p:cNvPr id="116" name="tx116"/>
            <p:cNvSpPr/>
            <p:nvPr/>
          </p:nvSpPr>
          <p:spPr>
            <a:xfrm>
              <a:off x="5296811" y="368070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443.1</a:t>
              </a:r>
            </a:p>
          </p:txBody>
        </p:sp>
        <p:sp>
          <p:nvSpPr>
            <p:cNvPr id="117" name="tx117"/>
            <p:cNvSpPr/>
            <p:nvPr/>
          </p:nvSpPr>
          <p:spPr>
            <a:xfrm>
              <a:off x="5322937" y="30506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28.3</a:t>
              </a:r>
            </a:p>
          </p:txBody>
        </p:sp>
        <p:sp>
          <p:nvSpPr>
            <p:cNvPr id="118" name="tx118"/>
            <p:cNvSpPr/>
            <p:nvPr/>
          </p:nvSpPr>
          <p:spPr>
            <a:xfrm>
              <a:off x="6362984" y="36945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432.8</a:t>
              </a:r>
            </a:p>
          </p:txBody>
        </p:sp>
        <p:sp>
          <p:nvSpPr>
            <p:cNvPr id="119" name="tx119"/>
            <p:cNvSpPr/>
            <p:nvPr/>
          </p:nvSpPr>
          <p:spPr>
            <a:xfrm>
              <a:off x="6389109" y="30792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27.6</a:t>
              </a:r>
            </a:p>
          </p:txBody>
        </p:sp>
        <p:sp>
          <p:nvSpPr>
            <p:cNvPr id="120" name="tx120"/>
            <p:cNvSpPr/>
            <p:nvPr/>
          </p:nvSpPr>
          <p:spPr>
            <a:xfrm>
              <a:off x="6629527" y="369309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433.9</a:t>
              </a:r>
            </a:p>
          </p:txBody>
        </p:sp>
        <p:sp>
          <p:nvSpPr>
            <p:cNvPr id="121" name="tx121"/>
            <p:cNvSpPr/>
            <p:nvPr/>
          </p:nvSpPr>
          <p:spPr>
            <a:xfrm>
              <a:off x="6655652" y="306960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32.7</a:t>
              </a:r>
            </a:p>
          </p:txBody>
        </p:sp>
        <p:sp>
          <p:nvSpPr>
            <p:cNvPr id="122" name="tx122"/>
            <p:cNvSpPr/>
            <p:nvPr/>
          </p:nvSpPr>
          <p:spPr>
            <a:xfrm>
              <a:off x="6896070" y="36837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440.9</a:t>
              </a:r>
            </a:p>
          </p:txBody>
        </p:sp>
        <p:sp>
          <p:nvSpPr>
            <p:cNvPr id="123" name="tx123"/>
            <p:cNvSpPr/>
            <p:nvPr/>
          </p:nvSpPr>
          <p:spPr>
            <a:xfrm>
              <a:off x="6922195" y="305005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33.2</a:t>
              </a:r>
            </a:p>
          </p:txBody>
        </p:sp>
        <p:sp>
          <p:nvSpPr>
            <p:cNvPr id="124" name="tx124"/>
            <p:cNvSpPr/>
            <p:nvPr/>
          </p:nvSpPr>
          <p:spPr>
            <a:xfrm>
              <a:off x="7201790" y="367422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448</a:t>
              </a:r>
            </a:p>
          </p:txBody>
        </p:sp>
        <p:sp>
          <p:nvSpPr>
            <p:cNvPr id="125" name="tx125"/>
            <p:cNvSpPr/>
            <p:nvPr/>
          </p:nvSpPr>
          <p:spPr>
            <a:xfrm>
              <a:off x="7188738" y="303037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33.7</a:t>
              </a:r>
            </a:p>
          </p:txBody>
        </p:sp>
        <p:sp>
          <p:nvSpPr>
            <p:cNvPr id="126" name="tx126"/>
            <p:cNvSpPr/>
            <p:nvPr/>
          </p:nvSpPr>
          <p:spPr>
            <a:xfrm>
              <a:off x="7429156" y="36729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448.9</a:t>
              </a:r>
            </a:p>
          </p:txBody>
        </p:sp>
        <p:sp>
          <p:nvSpPr>
            <p:cNvPr id="127" name="tx127"/>
            <p:cNvSpPr/>
            <p:nvPr/>
          </p:nvSpPr>
          <p:spPr>
            <a:xfrm>
              <a:off x="7455282" y="302779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a:t>
              </a:r>
            </a:p>
          </p:txBody>
        </p:sp>
        <p:sp>
          <p:nvSpPr>
            <p:cNvPr id="128" name="tx128"/>
            <p:cNvSpPr/>
            <p:nvPr/>
          </p:nvSpPr>
          <p:spPr>
            <a:xfrm>
              <a:off x="7695699" y="36721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449.6</a:t>
              </a:r>
            </a:p>
          </p:txBody>
        </p:sp>
        <p:sp>
          <p:nvSpPr>
            <p:cNvPr id="129" name="tx129"/>
            <p:cNvSpPr/>
            <p:nvPr/>
          </p:nvSpPr>
          <p:spPr>
            <a:xfrm>
              <a:off x="7721825" y="302609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a:t>
              </a:r>
            </a:p>
          </p:txBody>
        </p:sp>
        <p:sp>
          <p:nvSpPr>
            <p:cNvPr id="130" name="tx130"/>
            <p:cNvSpPr/>
            <p:nvPr/>
          </p:nvSpPr>
          <p:spPr>
            <a:xfrm>
              <a:off x="8001419" y="3667486"/>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453</a:t>
              </a:r>
            </a:p>
          </p:txBody>
        </p:sp>
        <p:sp>
          <p:nvSpPr>
            <p:cNvPr id="131" name="tx131"/>
            <p:cNvSpPr/>
            <p:nvPr/>
          </p:nvSpPr>
          <p:spPr>
            <a:xfrm>
              <a:off x="7988368" y="301647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34.1</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58767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4" name="tx134"/>
            <p:cNvSpPr/>
            <p:nvPr/>
          </p:nvSpPr>
          <p:spPr>
            <a:xfrm>
              <a:off x="655386" y="2919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5" name="tx135"/>
            <p:cNvSpPr/>
            <p:nvPr/>
          </p:nvSpPr>
          <p:spPr>
            <a:xfrm>
              <a:off x="655386" y="225122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6" name="rc156"/>
            <p:cNvSpPr/>
            <p:nvPr/>
          </p:nvSpPr>
          <p:spPr>
            <a:xfrm>
              <a:off x="4056806" y="5180747"/>
              <a:ext cx="201456" cy="201456"/>
            </a:xfrm>
            <a:prstGeom prst="rect">
              <a:avLst/>
            </a:prstGeom>
            <a:solidFill>
              <a:srgbClr val="1CABE2">
                <a:alpha val="100000"/>
              </a:srgbClr>
            </a:solidFill>
          </p:spPr>
          <p:txBody>
            <a:bodyPr/>
            <a:lstStyle/>
            <a:p/>
          </p:txBody>
        </p:sp>
        <p:sp>
          <p:nvSpPr>
            <p:cNvPr id="157" name="rc157"/>
            <p:cNvSpPr/>
            <p:nvPr/>
          </p:nvSpPr>
          <p:spPr>
            <a:xfrm>
              <a:off x="6014964" y="5180747"/>
              <a:ext cx="201456" cy="201456"/>
            </a:xfrm>
            <a:prstGeom prst="rect">
              <a:avLst/>
            </a:prstGeom>
            <a:solidFill>
              <a:srgbClr val="80BD41">
                <a:alpha val="100000"/>
              </a:srgbClr>
            </a:solidFill>
          </p:spPr>
          <p:txBody>
            <a:bodyPr/>
            <a:lstStyle/>
            <a:p/>
          </p:txBody>
        </p:sp>
        <p:sp>
          <p:nvSpPr>
            <p:cNvPr id="158" name="tx158"/>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9" name="tx159"/>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1" name="tx161"/>
            <p:cNvSpPr/>
            <p:nvPr/>
          </p:nvSpPr>
          <p:spPr>
            <a:xfrm>
              <a:off x="951100" y="1594448"/>
              <a:ext cx="166813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Zimbabwe, 2000-2025</a:t>
              </a:r>
            </a:p>
          </p:txBody>
        </p:sp>
        <p:sp>
          <p:nvSpPr>
            <p:cNvPr id="162" name="pl162"/>
            <p:cNvSpPr/>
            <p:nvPr/>
          </p:nvSpPr>
          <p:spPr>
            <a:xfrm>
              <a:off x="197113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32084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467056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602027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736999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264598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99570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34541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69513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04484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954972"/>
              <a:ext cx="5841565" cy="129091"/>
            </a:xfrm>
            <a:prstGeom prst="rect">
              <a:avLst/>
            </a:prstGeom>
            <a:solidFill>
              <a:srgbClr val="80BD41">
                <a:alpha val="100000"/>
              </a:srgbClr>
            </a:solidFill>
          </p:spPr>
          <p:txBody>
            <a:bodyPr/>
            <a:lstStyle/>
            <a:p/>
          </p:txBody>
        </p:sp>
        <p:sp>
          <p:nvSpPr>
            <p:cNvPr id="177" name="rc177"/>
            <p:cNvSpPr/>
            <p:nvPr/>
          </p:nvSpPr>
          <p:spPr>
            <a:xfrm>
              <a:off x="7137839" y="5954972"/>
              <a:ext cx="372926" cy="129091"/>
            </a:xfrm>
            <a:prstGeom prst="rect">
              <a:avLst/>
            </a:prstGeom>
            <a:solidFill>
              <a:srgbClr val="1CABE2">
                <a:alpha val="100000"/>
              </a:srgbClr>
            </a:solidFill>
          </p:spPr>
          <p:txBody>
            <a:bodyPr/>
            <a:lstStyle/>
            <a:p/>
          </p:txBody>
        </p:sp>
        <p:sp>
          <p:nvSpPr>
            <p:cNvPr id="178" name="rc178"/>
            <p:cNvSpPr/>
            <p:nvPr/>
          </p:nvSpPr>
          <p:spPr>
            <a:xfrm>
              <a:off x="1296273" y="5793607"/>
              <a:ext cx="6067642" cy="129091"/>
            </a:xfrm>
            <a:prstGeom prst="rect">
              <a:avLst/>
            </a:prstGeom>
            <a:solidFill>
              <a:srgbClr val="80BD41">
                <a:alpha val="100000"/>
              </a:srgbClr>
            </a:solidFill>
          </p:spPr>
          <p:txBody>
            <a:bodyPr/>
            <a:lstStyle/>
            <a:p/>
          </p:txBody>
        </p:sp>
        <p:sp>
          <p:nvSpPr>
            <p:cNvPr id="179" name="rc179"/>
            <p:cNvSpPr/>
            <p:nvPr/>
          </p:nvSpPr>
          <p:spPr>
            <a:xfrm>
              <a:off x="7363916" y="5793607"/>
              <a:ext cx="456743" cy="129091"/>
            </a:xfrm>
            <a:prstGeom prst="rect">
              <a:avLst/>
            </a:prstGeom>
            <a:solidFill>
              <a:srgbClr val="1CABE2">
                <a:alpha val="100000"/>
              </a:srgbClr>
            </a:solidFill>
          </p:spPr>
          <p:txBody>
            <a:bodyPr/>
            <a:lstStyle/>
            <a:p/>
          </p:txBody>
        </p:sp>
        <p:sp>
          <p:nvSpPr>
            <p:cNvPr id="180" name="rc180"/>
            <p:cNvSpPr/>
            <p:nvPr/>
          </p:nvSpPr>
          <p:spPr>
            <a:xfrm>
              <a:off x="1296273" y="5632243"/>
              <a:ext cx="6114477" cy="129091"/>
            </a:xfrm>
            <a:prstGeom prst="rect">
              <a:avLst/>
            </a:prstGeom>
            <a:solidFill>
              <a:srgbClr val="80BD41">
                <a:alpha val="100000"/>
              </a:srgbClr>
            </a:solidFill>
          </p:spPr>
          <p:txBody>
            <a:bodyPr/>
            <a:lstStyle/>
            <a:p/>
          </p:txBody>
        </p:sp>
        <p:sp>
          <p:nvSpPr>
            <p:cNvPr id="181" name="rc181"/>
            <p:cNvSpPr/>
            <p:nvPr/>
          </p:nvSpPr>
          <p:spPr>
            <a:xfrm>
              <a:off x="7410751" y="5632243"/>
              <a:ext cx="460252" cy="129091"/>
            </a:xfrm>
            <a:prstGeom prst="rect">
              <a:avLst/>
            </a:prstGeom>
            <a:solidFill>
              <a:srgbClr val="1CABE2">
                <a:alpha val="100000"/>
              </a:srgbClr>
            </a:solidFill>
          </p:spPr>
          <p:txBody>
            <a:bodyPr/>
            <a:lstStyle/>
            <a:p/>
          </p:txBody>
        </p:sp>
        <p:sp>
          <p:nvSpPr>
            <p:cNvPr id="182" name="tx182"/>
            <p:cNvSpPr/>
            <p:nvPr/>
          </p:nvSpPr>
          <p:spPr>
            <a:xfrm>
              <a:off x="7676808"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460.4</a:t>
              </a:r>
            </a:p>
          </p:txBody>
        </p:sp>
        <p:sp>
          <p:nvSpPr>
            <p:cNvPr id="183" name="tx183"/>
            <p:cNvSpPr/>
            <p:nvPr/>
          </p:nvSpPr>
          <p:spPr>
            <a:xfrm>
              <a:off x="8002197"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483.4</a:t>
              </a:r>
            </a:p>
          </p:txBody>
        </p:sp>
        <p:sp>
          <p:nvSpPr>
            <p:cNvPr id="184" name="tx184"/>
            <p:cNvSpPr/>
            <p:nvPr/>
          </p:nvSpPr>
          <p:spPr>
            <a:xfrm>
              <a:off x="8055059"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487.1</a:t>
              </a:r>
            </a:p>
          </p:txBody>
        </p:sp>
        <p:sp>
          <p:nvSpPr>
            <p:cNvPr id="185" name="tx185"/>
            <p:cNvSpPr/>
            <p:nvPr/>
          </p:nvSpPr>
          <p:spPr>
            <a:xfrm>
              <a:off x="4081417"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432.8</a:t>
              </a:r>
            </a:p>
          </p:txBody>
        </p:sp>
        <p:sp>
          <p:nvSpPr>
            <p:cNvPr id="186" name="tx186"/>
            <p:cNvSpPr/>
            <p:nvPr/>
          </p:nvSpPr>
          <p:spPr>
            <a:xfrm>
              <a:off x="7218808"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27.6</a:t>
              </a:r>
            </a:p>
          </p:txBody>
        </p:sp>
        <p:sp>
          <p:nvSpPr>
            <p:cNvPr id="187" name="tx187"/>
            <p:cNvSpPr/>
            <p:nvPr/>
          </p:nvSpPr>
          <p:spPr>
            <a:xfrm>
              <a:off x="4194456"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449.6</a:t>
              </a:r>
            </a:p>
          </p:txBody>
        </p:sp>
        <p:sp>
          <p:nvSpPr>
            <p:cNvPr id="188" name="tx188"/>
            <p:cNvSpPr/>
            <p:nvPr/>
          </p:nvSpPr>
          <p:spPr>
            <a:xfrm>
              <a:off x="7486794"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33.8</a:t>
              </a:r>
            </a:p>
          </p:txBody>
        </p:sp>
        <p:sp>
          <p:nvSpPr>
            <p:cNvPr id="189" name="tx189"/>
            <p:cNvSpPr/>
            <p:nvPr/>
          </p:nvSpPr>
          <p:spPr>
            <a:xfrm>
              <a:off x="4263078" y="565629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453</a:t>
              </a:r>
            </a:p>
          </p:txBody>
        </p:sp>
        <p:sp>
          <p:nvSpPr>
            <p:cNvPr id="190" name="tx190"/>
            <p:cNvSpPr/>
            <p:nvPr/>
          </p:nvSpPr>
          <p:spPr>
            <a:xfrm>
              <a:off x="7535384"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34.1</a:t>
              </a:r>
            </a:p>
          </p:txBody>
        </p:sp>
        <p:sp>
          <p:nvSpPr>
            <p:cNvPr id="191" name="tx191"/>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5" name="tx195"/>
            <p:cNvSpPr/>
            <p:nvPr/>
          </p:nvSpPr>
          <p:spPr>
            <a:xfrm>
              <a:off x="252944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6" name="tx196"/>
            <p:cNvSpPr/>
            <p:nvPr/>
          </p:nvSpPr>
          <p:spPr>
            <a:xfrm>
              <a:off x="387916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7" name="tx197"/>
            <p:cNvSpPr/>
            <p:nvPr/>
          </p:nvSpPr>
          <p:spPr>
            <a:xfrm>
              <a:off x="5228876"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8" name="tx198"/>
            <p:cNvSpPr/>
            <p:nvPr/>
          </p:nvSpPr>
          <p:spPr>
            <a:xfrm>
              <a:off x="657859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9" name="tx199"/>
            <p:cNvSpPr/>
            <p:nvPr/>
          </p:nvSpPr>
          <p:spPr>
            <a:xfrm>
              <a:off x="792830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200" name="tx200"/>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1" name="tx201"/>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(93%) was relatively constant within 1% compared to 2019 (94%).
The number of children vaccinated with DTP1 increased 5% compared to in 2019.
The number of surviving infants increased approximately 6%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4" name=""/>
          <p:cNvGrpSpPr/>
          <p:nvPr/>
        </p:nvGrpSpPr>
        <p:grpSpPr>
          <a:xfrm>
            <a:off x="292608" y="1051560"/>
            <a:ext cx="8595360" cy="28575"/>
            <a:chOff x="292608" y="1051560"/>
            <a:chExt cx="8595360" cy="28575"/>
          </a:xfrm>
        </p:grpSpPr>
        <p:sp>
          <p:nvSpPr>
            <p:cNvPr id="20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81916"/>
              <a:ext cx="3397293" cy="656140"/>
            </a:xfrm>
            <a:custGeom>
              <a:avLst/>
              <a:pathLst>
                <a:path w="3397293" h="656140">
                  <a:moveTo>
                    <a:pt x="0" y="371812"/>
                  </a:moveTo>
                  <a:lnTo>
                    <a:pt x="135891" y="437426"/>
                  </a:lnTo>
                  <a:lnTo>
                    <a:pt x="271783" y="524912"/>
                  </a:lnTo>
                  <a:lnTo>
                    <a:pt x="407675" y="590526"/>
                  </a:lnTo>
                  <a:lnTo>
                    <a:pt x="543566" y="656140"/>
                  </a:lnTo>
                  <a:lnTo>
                    <a:pt x="679458" y="590526"/>
                  </a:lnTo>
                  <a:lnTo>
                    <a:pt x="815350" y="546783"/>
                  </a:lnTo>
                  <a:lnTo>
                    <a:pt x="951242" y="481169"/>
                  </a:lnTo>
                  <a:lnTo>
                    <a:pt x="1087133" y="437426"/>
                  </a:lnTo>
                  <a:lnTo>
                    <a:pt x="1223025" y="481169"/>
                  </a:lnTo>
                  <a:lnTo>
                    <a:pt x="1358917" y="131228"/>
                  </a:lnTo>
                  <a:lnTo>
                    <a:pt x="1494809" y="43742"/>
                  </a:lnTo>
                  <a:lnTo>
                    <a:pt x="1630700" y="0"/>
                  </a:lnTo>
                  <a:lnTo>
                    <a:pt x="1766592" y="0"/>
                  </a:lnTo>
                  <a:lnTo>
                    <a:pt x="1902484" y="87485"/>
                  </a:lnTo>
                  <a:lnTo>
                    <a:pt x="2038375" y="174970"/>
                  </a:lnTo>
                  <a:lnTo>
                    <a:pt x="2174267" y="109356"/>
                  </a:lnTo>
                  <a:lnTo>
                    <a:pt x="2310159" y="131228"/>
                  </a:lnTo>
                  <a:lnTo>
                    <a:pt x="2446051" y="131228"/>
                  </a:lnTo>
                  <a:lnTo>
                    <a:pt x="2581942" y="109356"/>
                  </a:lnTo>
                  <a:lnTo>
                    <a:pt x="2717834" y="196842"/>
                  </a:lnTo>
                  <a:lnTo>
                    <a:pt x="2853726" y="153099"/>
                  </a:lnTo>
                  <a:lnTo>
                    <a:pt x="2989618" y="109356"/>
                  </a:lnTo>
                  <a:lnTo>
                    <a:pt x="3125509" y="109356"/>
                  </a:lnTo>
                  <a:lnTo>
                    <a:pt x="3261401" y="87485"/>
                  </a:lnTo>
                  <a:lnTo>
                    <a:pt x="3397293" y="8748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88115"/>
              <a:ext cx="3397293" cy="481169"/>
            </a:xfrm>
            <a:custGeom>
              <a:avLst/>
              <a:pathLst>
                <a:path w="3397293" h="481169">
                  <a:moveTo>
                    <a:pt x="0" y="481169"/>
                  </a:moveTo>
                  <a:lnTo>
                    <a:pt x="135891" y="415555"/>
                  </a:lnTo>
                  <a:lnTo>
                    <a:pt x="271783" y="393684"/>
                  </a:lnTo>
                  <a:lnTo>
                    <a:pt x="407675" y="349941"/>
                  </a:lnTo>
                  <a:lnTo>
                    <a:pt x="543566" y="328070"/>
                  </a:lnTo>
                  <a:lnTo>
                    <a:pt x="679458" y="284327"/>
                  </a:lnTo>
                  <a:lnTo>
                    <a:pt x="815350" y="240584"/>
                  </a:lnTo>
                  <a:lnTo>
                    <a:pt x="951242" y="218713"/>
                  </a:lnTo>
                  <a:lnTo>
                    <a:pt x="1087133" y="196842"/>
                  </a:lnTo>
                  <a:lnTo>
                    <a:pt x="1223025" y="153099"/>
                  </a:lnTo>
                  <a:lnTo>
                    <a:pt x="1358917" y="109356"/>
                  </a:lnTo>
                  <a:lnTo>
                    <a:pt x="1494809" y="87485"/>
                  </a:lnTo>
                  <a:lnTo>
                    <a:pt x="1630700" y="109356"/>
                  </a:lnTo>
                  <a:lnTo>
                    <a:pt x="1766592" y="109356"/>
                  </a:lnTo>
                  <a:lnTo>
                    <a:pt x="1902484" y="65614"/>
                  </a:lnTo>
                  <a:lnTo>
                    <a:pt x="2038375" y="65614"/>
                  </a:lnTo>
                  <a:lnTo>
                    <a:pt x="2174267" y="65614"/>
                  </a:lnTo>
                  <a:lnTo>
                    <a:pt x="2310159" y="65614"/>
                  </a:lnTo>
                  <a:lnTo>
                    <a:pt x="2446051" y="21871"/>
                  </a:lnTo>
                  <a:lnTo>
                    <a:pt x="2581942" y="0"/>
                  </a:lnTo>
                  <a:lnTo>
                    <a:pt x="2717834" y="43742"/>
                  </a:lnTo>
                  <a:lnTo>
                    <a:pt x="2853726" y="87485"/>
                  </a:lnTo>
                  <a:lnTo>
                    <a:pt x="2989618" y="87485"/>
                  </a:lnTo>
                  <a:lnTo>
                    <a:pt x="3125509" y="43742"/>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81916"/>
              <a:ext cx="3397293" cy="656140"/>
            </a:xfrm>
            <a:custGeom>
              <a:avLst/>
              <a:pathLst>
                <a:path w="3397293" h="656140">
                  <a:moveTo>
                    <a:pt x="0" y="371812"/>
                  </a:moveTo>
                  <a:lnTo>
                    <a:pt x="135891" y="437426"/>
                  </a:lnTo>
                  <a:lnTo>
                    <a:pt x="271783" y="524912"/>
                  </a:lnTo>
                  <a:lnTo>
                    <a:pt x="407675" y="590526"/>
                  </a:lnTo>
                  <a:lnTo>
                    <a:pt x="543566" y="656140"/>
                  </a:lnTo>
                  <a:lnTo>
                    <a:pt x="679458" y="590526"/>
                  </a:lnTo>
                  <a:lnTo>
                    <a:pt x="815350" y="546783"/>
                  </a:lnTo>
                  <a:lnTo>
                    <a:pt x="951242" y="481169"/>
                  </a:lnTo>
                  <a:lnTo>
                    <a:pt x="1087133" y="437426"/>
                  </a:lnTo>
                  <a:lnTo>
                    <a:pt x="1223025" y="481169"/>
                  </a:lnTo>
                  <a:lnTo>
                    <a:pt x="1358917" y="131228"/>
                  </a:lnTo>
                  <a:lnTo>
                    <a:pt x="1494809" y="43742"/>
                  </a:lnTo>
                  <a:lnTo>
                    <a:pt x="1630700" y="0"/>
                  </a:lnTo>
                  <a:lnTo>
                    <a:pt x="1766592" y="0"/>
                  </a:lnTo>
                  <a:lnTo>
                    <a:pt x="1902484" y="87485"/>
                  </a:lnTo>
                  <a:lnTo>
                    <a:pt x="2038375" y="174970"/>
                  </a:lnTo>
                  <a:lnTo>
                    <a:pt x="2174267" y="109356"/>
                  </a:lnTo>
                  <a:lnTo>
                    <a:pt x="2310159" y="131228"/>
                  </a:lnTo>
                  <a:lnTo>
                    <a:pt x="2446051" y="131228"/>
                  </a:lnTo>
                  <a:lnTo>
                    <a:pt x="2581942" y="109356"/>
                  </a:lnTo>
                  <a:lnTo>
                    <a:pt x="2717834" y="196842"/>
                  </a:lnTo>
                  <a:lnTo>
                    <a:pt x="2853726" y="153099"/>
                  </a:lnTo>
                  <a:lnTo>
                    <a:pt x="2989618" y="109356"/>
                  </a:lnTo>
                  <a:lnTo>
                    <a:pt x="3125509" y="109356"/>
                  </a:lnTo>
                  <a:lnTo>
                    <a:pt x="3261401" y="87485"/>
                  </a:lnTo>
                  <a:lnTo>
                    <a:pt x="3397293" y="8748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524912"/>
            </a:xfrm>
            <a:custGeom>
              <a:avLst/>
              <a:pathLst>
                <a:path w="0" h="524912">
                  <a:moveTo>
                    <a:pt x="0" y="0"/>
                  </a:moveTo>
                  <a:lnTo>
                    <a:pt x="0" y="52491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743625"/>
            </a:xfrm>
            <a:custGeom>
              <a:avLst/>
              <a:pathLst>
                <a:path w="0" h="743625">
                  <a:moveTo>
                    <a:pt x="0" y="0"/>
                  </a:moveTo>
                  <a:lnTo>
                    <a:pt x="0" y="74362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2" name="pl32"/>
            <p:cNvSpPr/>
            <p:nvPr/>
          </p:nvSpPr>
          <p:spPr>
            <a:xfrm>
              <a:off x="1120965" y="1981916"/>
              <a:ext cx="3397293" cy="656140"/>
            </a:xfrm>
            <a:custGeom>
              <a:avLst/>
              <a:pathLst>
                <a:path w="3397293" h="656140">
                  <a:moveTo>
                    <a:pt x="0" y="371812"/>
                  </a:moveTo>
                  <a:lnTo>
                    <a:pt x="135891" y="437426"/>
                  </a:lnTo>
                  <a:lnTo>
                    <a:pt x="271783" y="524912"/>
                  </a:lnTo>
                  <a:lnTo>
                    <a:pt x="407675" y="590526"/>
                  </a:lnTo>
                  <a:lnTo>
                    <a:pt x="543566" y="656140"/>
                  </a:lnTo>
                  <a:lnTo>
                    <a:pt x="679458" y="590526"/>
                  </a:lnTo>
                  <a:lnTo>
                    <a:pt x="815350" y="546783"/>
                  </a:lnTo>
                  <a:lnTo>
                    <a:pt x="951242" y="481169"/>
                  </a:lnTo>
                  <a:lnTo>
                    <a:pt x="1087133" y="437426"/>
                  </a:lnTo>
                  <a:lnTo>
                    <a:pt x="1223025" y="481169"/>
                  </a:lnTo>
                  <a:lnTo>
                    <a:pt x="1358917" y="131228"/>
                  </a:lnTo>
                  <a:lnTo>
                    <a:pt x="1494809" y="43742"/>
                  </a:lnTo>
                  <a:lnTo>
                    <a:pt x="1630700" y="0"/>
                  </a:lnTo>
                  <a:lnTo>
                    <a:pt x="1766592" y="0"/>
                  </a:lnTo>
                  <a:lnTo>
                    <a:pt x="1902484" y="87485"/>
                  </a:lnTo>
                  <a:lnTo>
                    <a:pt x="2038375" y="174970"/>
                  </a:lnTo>
                  <a:lnTo>
                    <a:pt x="2174267" y="109356"/>
                  </a:lnTo>
                  <a:lnTo>
                    <a:pt x="2310159" y="131228"/>
                  </a:lnTo>
                  <a:lnTo>
                    <a:pt x="2446051" y="131228"/>
                  </a:lnTo>
                  <a:lnTo>
                    <a:pt x="2581942" y="109356"/>
                  </a:lnTo>
                  <a:lnTo>
                    <a:pt x="2717834" y="196842"/>
                  </a:lnTo>
                  <a:lnTo>
                    <a:pt x="2853726" y="153099"/>
                  </a:lnTo>
                  <a:lnTo>
                    <a:pt x="2989618" y="109356"/>
                  </a:lnTo>
                  <a:lnTo>
                    <a:pt x="3125509" y="109356"/>
                  </a:lnTo>
                  <a:lnTo>
                    <a:pt x="3261401" y="87485"/>
                  </a:lnTo>
                  <a:lnTo>
                    <a:pt x="3397293" y="8748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695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80</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2407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2407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2711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8957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91174" y="4990743"/>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Zimbabwe</a:t>
              </a:r>
            </a:p>
          </p:txBody>
        </p:sp>
        <p:sp>
          <p:nvSpPr>
            <p:cNvPr id="60" name="tx60"/>
            <p:cNvSpPr/>
            <p:nvPr/>
          </p:nvSpPr>
          <p:spPr>
            <a:xfrm>
              <a:off x="289421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56670"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489609" y="1405107"/>
              <a:ext cx="266000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Zimbabwe,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855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114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373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632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77263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1985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243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0502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337326"/>
              <a:ext cx="3397293" cy="1722368"/>
            </a:xfrm>
            <a:custGeom>
              <a:avLst/>
              <a:pathLst>
                <a:path w="3397293" h="1722368">
                  <a:moveTo>
                    <a:pt x="0" y="976008"/>
                  </a:moveTo>
                  <a:lnTo>
                    <a:pt x="135891" y="1148245"/>
                  </a:lnTo>
                  <a:lnTo>
                    <a:pt x="271783" y="1377895"/>
                  </a:lnTo>
                  <a:lnTo>
                    <a:pt x="407675" y="1550131"/>
                  </a:lnTo>
                  <a:lnTo>
                    <a:pt x="543566" y="1722368"/>
                  </a:lnTo>
                  <a:lnTo>
                    <a:pt x="679458" y="1550131"/>
                  </a:lnTo>
                  <a:lnTo>
                    <a:pt x="815350" y="1435307"/>
                  </a:lnTo>
                  <a:lnTo>
                    <a:pt x="951242" y="1263070"/>
                  </a:lnTo>
                  <a:lnTo>
                    <a:pt x="1087133" y="1148245"/>
                  </a:lnTo>
                  <a:lnTo>
                    <a:pt x="1223025" y="1263070"/>
                  </a:lnTo>
                  <a:lnTo>
                    <a:pt x="1358917" y="344473"/>
                  </a:lnTo>
                  <a:lnTo>
                    <a:pt x="1494809" y="114824"/>
                  </a:lnTo>
                  <a:lnTo>
                    <a:pt x="1630700" y="0"/>
                  </a:lnTo>
                  <a:lnTo>
                    <a:pt x="1766592" y="0"/>
                  </a:lnTo>
                  <a:lnTo>
                    <a:pt x="1902484" y="229649"/>
                  </a:lnTo>
                  <a:lnTo>
                    <a:pt x="2038375" y="459298"/>
                  </a:lnTo>
                  <a:lnTo>
                    <a:pt x="2174267" y="287061"/>
                  </a:lnTo>
                  <a:lnTo>
                    <a:pt x="2310159" y="344473"/>
                  </a:lnTo>
                  <a:lnTo>
                    <a:pt x="2446051" y="344473"/>
                  </a:lnTo>
                  <a:lnTo>
                    <a:pt x="2581942" y="287061"/>
                  </a:lnTo>
                  <a:lnTo>
                    <a:pt x="2717834" y="516710"/>
                  </a:lnTo>
                  <a:lnTo>
                    <a:pt x="2853726" y="401886"/>
                  </a:lnTo>
                  <a:lnTo>
                    <a:pt x="2989618" y="287061"/>
                  </a:lnTo>
                  <a:lnTo>
                    <a:pt x="3125509" y="287061"/>
                  </a:lnTo>
                  <a:lnTo>
                    <a:pt x="3261401" y="229649"/>
                  </a:lnTo>
                  <a:lnTo>
                    <a:pt x="3397293" y="229649"/>
                  </a:lnTo>
                </a:path>
              </a:pathLst>
            </a:custGeom>
            <a:ln w="27101" cap="flat">
              <a:solidFill>
                <a:srgbClr val="0058AB">
                  <a:alpha val="100000"/>
                </a:srgbClr>
              </a:solidFill>
              <a:prstDash val="solid"/>
              <a:round/>
            </a:ln>
          </p:spPr>
          <p:txBody>
            <a:bodyPr/>
            <a:lstStyle/>
            <a:p/>
          </p:txBody>
        </p:sp>
        <p:sp>
          <p:nvSpPr>
            <p:cNvPr id="80" name="pl80"/>
            <p:cNvSpPr/>
            <p:nvPr/>
          </p:nvSpPr>
          <p:spPr>
            <a:xfrm>
              <a:off x="5437664" y="2624387"/>
              <a:ext cx="3397293" cy="803772"/>
            </a:xfrm>
            <a:custGeom>
              <a:avLst/>
              <a:pathLst>
                <a:path w="3397293" h="803772">
                  <a:moveTo>
                    <a:pt x="0" y="803772"/>
                  </a:moveTo>
                  <a:lnTo>
                    <a:pt x="135891" y="803772"/>
                  </a:lnTo>
                  <a:lnTo>
                    <a:pt x="271783" y="803772"/>
                  </a:lnTo>
                  <a:lnTo>
                    <a:pt x="407675" y="688947"/>
                  </a:lnTo>
                  <a:lnTo>
                    <a:pt x="543566" y="574122"/>
                  </a:lnTo>
                  <a:lnTo>
                    <a:pt x="679458" y="516710"/>
                  </a:lnTo>
                  <a:lnTo>
                    <a:pt x="815350" y="459298"/>
                  </a:lnTo>
                  <a:lnTo>
                    <a:pt x="951242" y="459298"/>
                  </a:lnTo>
                  <a:lnTo>
                    <a:pt x="1087133" y="287061"/>
                  </a:lnTo>
                  <a:lnTo>
                    <a:pt x="1223025" y="172236"/>
                  </a:lnTo>
                  <a:lnTo>
                    <a:pt x="1358917" y="172236"/>
                  </a:lnTo>
                  <a:lnTo>
                    <a:pt x="1494809" y="114824"/>
                  </a:lnTo>
                  <a:lnTo>
                    <a:pt x="1630700" y="114824"/>
                  </a:lnTo>
                  <a:lnTo>
                    <a:pt x="1766592" y="114824"/>
                  </a:lnTo>
                  <a:lnTo>
                    <a:pt x="1902484" y="114824"/>
                  </a:lnTo>
                  <a:lnTo>
                    <a:pt x="2038375" y="57412"/>
                  </a:lnTo>
                  <a:lnTo>
                    <a:pt x="2174267" y="0"/>
                  </a:lnTo>
                  <a:lnTo>
                    <a:pt x="2310159" y="0"/>
                  </a:lnTo>
                  <a:lnTo>
                    <a:pt x="2446051" y="0"/>
                  </a:lnTo>
                  <a:lnTo>
                    <a:pt x="2581942" y="0"/>
                  </a:lnTo>
                  <a:lnTo>
                    <a:pt x="2717834" y="172236"/>
                  </a:lnTo>
                  <a:lnTo>
                    <a:pt x="2853726" y="287061"/>
                  </a:lnTo>
                  <a:lnTo>
                    <a:pt x="2989618" y="57412"/>
                  </a:lnTo>
                  <a:lnTo>
                    <a:pt x="3125509" y="114824"/>
                  </a:lnTo>
                  <a:lnTo>
                    <a:pt x="3261401" y="114824"/>
                  </a:lnTo>
                  <a:lnTo>
                    <a:pt x="3397293" y="57412"/>
                  </a:lnTo>
                </a:path>
              </a:pathLst>
            </a:custGeom>
            <a:ln w="27101" cap="flat">
              <a:solidFill>
                <a:srgbClr val="80BD41">
                  <a:alpha val="100000"/>
                </a:srgbClr>
              </a:solidFill>
              <a:prstDash val="solid"/>
              <a:round/>
            </a:ln>
          </p:spPr>
          <p:txBody>
            <a:bodyPr/>
            <a:lstStyle/>
            <a:p/>
          </p:txBody>
        </p:sp>
        <p:sp>
          <p:nvSpPr>
            <p:cNvPr id="81" name="pl81"/>
            <p:cNvSpPr/>
            <p:nvPr/>
          </p:nvSpPr>
          <p:spPr>
            <a:xfrm>
              <a:off x="5437664" y="2624387"/>
              <a:ext cx="3397293" cy="1263070"/>
            </a:xfrm>
            <a:custGeom>
              <a:avLst/>
              <a:pathLst>
                <a:path w="3397293" h="1263070">
                  <a:moveTo>
                    <a:pt x="0" y="1263070"/>
                  </a:moveTo>
                  <a:lnTo>
                    <a:pt x="135891" y="1090833"/>
                  </a:lnTo>
                  <a:lnTo>
                    <a:pt x="271783" y="1033421"/>
                  </a:lnTo>
                  <a:lnTo>
                    <a:pt x="407675" y="918596"/>
                  </a:lnTo>
                  <a:lnTo>
                    <a:pt x="543566" y="861184"/>
                  </a:lnTo>
                  <a:lnTo>
                    <a:pt x="679458" y="746359"/>
                  </a:lnTo>
                  <a:lnTo>
                    <a:pt x="815350" y="631535"/>
                  </a:lnTo>
                  <a:lnTo>
                    <a:pt x="951242" y="574122"/>
                  </a:lnTo>
                  <a:lnTo>
                    <a:pt x="1087133" y="516710"/>
                  </a:lnTo>
                  <a:lnTo>
                    <a:pt x="1223025" y="401886"/>
                  </a:lnTo>
                  <a:lnTo>
                    <a:pt x="1358917" y="287061"/>
                  </a:lnTo>
                  <a:lnTo>
                    <a:pt x="1494809" y="229649"/>
                  </a:lnTo>
                  <a:lnTo>
                    <a:pt x="1630700" y="287061"/>
                  </a:lnTo>
                  <a:lnTo>
                    <a:pt x="1766592" y="287061"/>
                  </a:lnTo>
                  <a:lnTo>
                    <a:pt x="1902484" y="172236"/>
                  </a:lnTo>
                  <a:lnTo>
                    <a:pt x="2038375" y="172236"/>
                  </a:lnTo>
                  <a:lnTo>
                    <a:pt x="2174267" y="172236"/>
                  </a:lnTo>
                  <a:lnTo>
                    <a:pt x="2310159" y="172236"/>
                  </a:lnTo>
                  <a:lnTo>
                    <a:pt x="2446051" y="57412"/>
                  </a:lnTo>
                  <a:lnTo>
                    <a:pt x="2581942" y="0"/>
                  </a:lnTo>
                  <a:lnTo>
                    <a:pt x="2717834" y="114824"/>
                  </a:lnTo>
                  <a:lnTo>
                    <a:pt x="2853726" y="229649"/>
                  </a:lnTo>
                  <a:lnTo>
                    <a:pt x="2989618" y="229649"/>
                  </a:lnTo>
                  <a:lnTo>
                    <a:pt x="3125509" y="114824"/>
                  </a:lnTo>
                  <a:lnTo>
                    <a:pt x="3261401" y="114824"/>
                  </a:lnTo>
                  <a:lnTo>
                    <a:pt x="3397293" y="57412"/>
                  </a:lnTo>
                </a:path>
              </a:pathLst>
            </a:custGeom>
            <a:ln w="27101" cap="flat">
              <a:solidFill>
                <a:srgbClr val="961A49">
                  <a:alpha val="100000"/>
                </a:srgbClr>
              </a:solidFill>
              <a:prstDash val="solid"/>
              <a:round/>
            </a:ln>
          </p:spPr>
          <p:txBody>
            <a:bodyPr/>
            <a:lstStyle/>
            <a:p/>
          </p:txBody>
        </p:sp>
        <p:sp>
          <p:nvSpPr>
            <p:cNvPr id="82" name="pl82"/>
            <p:cNvSpPr/>
            <p:nvPr/>
          </p:nvSpPr>
          <p:spPr>
            <a:xfrm>
              <a:off x="5437664" y="262438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337326"/>
              <a:ext cx="3397293" cy="1722368"/>
            </a:xfrm>
            <a:custGeom>
              <a:avLst/>
              <a:pathLst>
                <a:path w="3397293" h="1722368">
                  <a:moveTo>
                    <a:pt x="0" y="976008"/>
                  </a:moveTo>
                  <a:lnTo>
                    <a:pt x="135891" y="1148245"/>
                  </a:lnTo>
                  <a:lnTo>
                    <a:pt x="271783" y="1377895"/>
                  </a:lnTo>
                  <a:lnTo>
                    <a:pt x="407675" y="1550131"/>
                  </a:lnTo>
                  <a:lnTo>
                    <a:pt x="543566" y="1722368"/>
                  </a:lnTo>
                  <a:lnTo>
                    <a:pt x="679458" y="1550131"/>
                  </a:lnTo>
                  <a:lnTo>
                    <a:pt x="815350" y="1435307"/>
                  </a:lnTo>
                  <a:lnTo>
                    <a:pt x="951242" y="1263070"/>
                  </a:lnTo>
                  <a:lnTo>
                    <a:pt x="1087133" y="1148245"/>
                  </a:lnTo>
                  <a:lnTo>
                    <a:pt x="1223025" y="1263070"/>
                  </a:lnTo>
                  <a:lnTo>
                    <a:pt x="1358917" y="344473"/>
                  </a:lnTo>
                  <a:lnTo>
                    <a:pt x="1494809" y="114824"/>
                  </a:lnTo>
                  <a:lnTo>
                    <a:pt x="1630700" y="0"/>
                  </a:lnTo>
                  <a:lnTo>
                    <a:pt x="1766592" y="0"/>
                  </a:lnTo>
                  <a:lnTo>
                    <a:pt x="1902484" y="229649"/>
                  </a:lnTo>
                  <a:lnTo>
                    <a:pt x="2038375" y="459298"/>
                  </a:lnTo>
                  <a:lnTo>
                    <a:pt x="2174267" y="287061"/>
                  </a:lnTo>
                  <a:lnTo>
                    <a:pt x="2310159" y="344473"/>
                  </a:lnTo>
                  <a:lnTo>
                    <a:pt x="2446051" y="344473"/>
                  </a:lnTo>
                  <a:lnTo>
                    <a:pt x="2581942" y="287061"/>
                  </a:lnTo>
                  <a:lnTo>
                    <a:pt x="2717834" y="516710"/>
                  </a:lnTo>
                  <a:lnTo>
                    <a:pt x="2853726" y="401886"/>
                  </a:lnTo>
                  <a:lnTo>
                    <a:pt x="2989618" y="287061"/>
                  </a:lnTo>
                  <a:lnTo>
                    <a:pt x="3125509" y="287061"/>
                  </a:lnTo>
                  <a:lnTo>
                    <a:pt x="3261401" y="229649"/>
                  </a:lnTo>
                  <a:lnTo>
                    <a:pt x="3397293" y="229649"/>
                  </a:lnTo>
                </a:path>
              </a:pathLst>
            </a:custGeom>
            <a:ln w="43362" cap="flat">
              <a:solidFill>
                <a:srgbClr val="000000">
                  <a:alpha val="100000"/>
                </a:srgbClr>
              </a:solidFill>
              <a:prstDash val="solid"/>
              <a:round/>
            </a:ln>
          </p:spPr>
          <p:txBody>
            <a:bodyPr/>
            <a:lstStyle/>
            <a:p/>
          </p:txBody>
        </p:sp>
        <p:sp>
          <p:nvSpPr>
            <p:cNvPr id="84" name="pl84"/>
            <p:cNvSpPr/>
            <p:nvPr/>
          </p:nvSpPr>
          <p:spPr>
            <a:xfrm>
              <a:off x="5437664" y="1843580"/>
              <a:ext cx="0" cy="1469754"/>
            </a:xfrm>
            <a:custGeom>
              <a:avLst/>
              <a:pathLst>
                <a:path w="0" h="1469754">
                  <a:moveTo>
                    <a:pt x="0" y="146975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1843580"/>
              <a:ext cx="0" cy="2043877"/>
            </a:xfrm>
            <a:custGeom>
              <a:avLst/>
              <a:pathLst>
                <a:path w="0" h="2043877">
                  <a:moveTo>
                    <a:pt x="0" y="204387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1843580"/>
              <a:ext cx="0" cy="838219"/>
            </a:xfrm>
            <a:custGeom>
              <a:avLst/>
              <a:pathLst>
                <a:path w="0" h="838219">
                  <a:moveTo>
                    <a:pt x="0" y="83821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1843580"/>
              <a:ext cx="0" cy="953044"/>
            </a:xfrm>
            <a:custGeom>
              <a:avLst/>
              <a:pathLst>
                <a:path w="0" h="953044">
                  <a:moveTo>
                    <a:pt x="0" y="95304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1843580"/>
              <a:ext cx="0" cy="780807"/>
            </a:xfrm>
            <a:custGeom>
              <a:avLst/>
              <a:pathLst>
                <a:path w="0" h="780807">
                  <a:moveTo>
                    <a:pt x="0" y="78080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1843580"/>
              <a:ext cx="0" cy="723394"/>
            </a:xfrm>
            <a:custGeom>
              <a:avLst/>
              <a:pathLst>
                <a:path w="0" h="723394">
                  <a:moveTo>
                    <a:pt x="0" y="72339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843580"/>
              <a:ext cx="0" cy="723394"/>
            </a:xfrm>
            <a:custGeom>
              <a:avLst/>
              <a:pathLst>
                <a:path w="0" h="723394">
                  <a:moveTo>
                    <a:pt x="0" y="72339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337326"/>
              <a:ext cx="3397293" cy="1722368"/>
            </a:xfrm>
            <a:custGeom>
              <a:avLst/>
              <a:pathLst>
                <a:path w="3397293" h="1722368">
                  <a:moveTo>
                    <a:pt x="0" y="976008"/>
                  </a:moveTo>
                  <a:lnTo>
                    <a:pt x="135891" y="1148245"/>
                  </a:lnTo>
                  <a:lnTo>
                    <a:pt x="271783" y="1377895"/>
                  </a:lnTo>
                  <a:lnTo>
                    <a:pt x="407675" y="1550131"/>
                  </a:lnTo>
                  <a:lnTo>
                    <a:pt x="543566" y="1722368"/>
                  </a:lnTo>
                  <a:lnTo>
                    <a:pt x="679458" y="1550131"/>
                  </a:lnTo>
                  <a:lnTo>
                    <a:pt x="815350" y="1435307"/>
                  </a:lnTo>
                  <a:lnTo>
                    <a:pt x="951242" y="1263070"/>
                  </a:lnTo>
                  <a:lnTo>
                    <a:pt x="1087133" y="1148245"/>
                  </a:lnTo>
                  <a:lnTo>
                    <a:pt x="1223025" y="1263070"/>
                  </a:lnTo>
                  <a:lnTo>
                    <a:pt x="1358917" y="344473"/>
                  </a:lnTo>
                  <a:lnTo>
                    <a:pt x="1494809" y="114824"/>
                  </a:lnTo>
                  <a:lnTo>
                    <a:pt x="1630700" y="0"/>
                  </a:lnTo>
                  <a:lnTo>
                    <a:pt x="1766592" y="0"/>
                  </a:lnTo>
                  <a:lnTo>
                    <a:pt x="1902484" y="229649"/>
                  </a:lnTo>
                  <a:lnTo>
                    <a:pt x="2038375" y="459298"/>
                  </a:lnTo>
                  <a:lnTo>
                    <a:pt x="2174267" y="287061"/>
                  </a:lnTo>
                  <a:lnTo>
                    <a:pt x="2310159" y="344473"/>
                  </a:lnTo>
                  <a:lnTo>
                    <a:pt x="2446051" y="344473"/>
                  </a:lnTo>
                  <a:lnTo>
                    <a:pt x="2581942" y="287061"/>
                  </a:lnTo>
                  <a:lnTo>
                    <a:pt x="2717834" y="516710"/>
                  </a:lnTo>
                  <a:lnTo>
                    <a:pt x="2853726" y="401886"/>
                  </a:lnTo>
                  <a:lnTo>
                    <a:pt x="2989618" y="287061"/>
                  </a:lnTo>
                  <a:lnTo>
                    <a:pt x="3125509" y="287061"/>
                  </a:lnTo>
                  <a:lnTo>
                    <a:pt x="3261401" y="229649"/>
                  </a:lnTo>
                  <a:lnTo>
                    <a:pt x="3397293" y="229649"/>
                  </a:lnTo>
                </a:path>
              </a:pathLst>
            </a:custGeom>
            <a:ln w="27101" cap="flat">
              <a:solidFill>
                <a:srgbClr val="0058AB">
                  <a:alpha val="100000"/>
                </a:srgbClr>
              </a:solidFill>
              <a:prstDash val="solid"/>
              <a:round/>
            </a:ln>
          </p:spPr>
          <p:txBody>
            <a:bodyPr/>
            <a:lstStyle/>
            <a:p/>
          </p:txBody>
        </p:sp>
        <p:sp>
          <p:nvSpPr>
            <p:cNvPr id="92" name="tx92"/>
            <p:cNvSpPr/>
            <p:nvPr/>
          </p:nvSpPr>
          <p:spPr>
            <a:xfrm>
              <a:off x="5359324" y="1781498"/>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3" name="tx93"/>
            <p:cNvSpPr/>
            <p:nvPr/>
          </p:nvSpPr>
          <p:spPr>
            <a:xfrm>
              <a:off x="6038783" y="1781498"/>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-22</a:t>
              </a:r>
            </a:p>
          </p:txBody>
        </p:sp>
        <p:sp>
          <p:nvSpPr>
            <p:cNvPr id="94" name="tx94"/>
            <p:cNvSpPr/>
            <p:nvPr/>
          </p:nvSpPr>
          <p:spPr>
            <a:xfrm>
              <a:off x="6748386" y="178149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427845" y="1780122"/>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7989462" y="17801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8920" y="178149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804812" y="178149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902429" y="26426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26426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1" name="tx101"/>
            <p:cNvSpPr/>
            <p:nvPr/>
          </p:nvSpPr>
          <p:spPr>
            <a:xfrm>
              <a:off x="5003259" y="372051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03259" y="314639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57227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19981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94077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94077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94381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70626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07873" y="4990743"/>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Zimbabwe</a:t>
              </a:r>
            </a:p>
          </p:txBody>
        </p:sp>
        <p:sp>
          <p:nvSpPr>
            <p:cNvPr id="118" name="tx118"/>
            <p:cNvSpPr/>
            <p:nvPr/>
          </p:nvSpPr>
          <p:spPr>
            <a:xfrm>
              <a:off x="721091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73369"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0" name="tx120"/>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11225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370241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29257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88273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47289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290733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49749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08765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67781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87395"/>
              <a:ext cx="7321564" cy="114824"/>
            </a:xfrm>
            <a:prstGeom prst="rect">
              <a:avLst/>
            </a:prstGeom>
            <a:solidFill>
              <a:srgbClr val="1CABE2">
                <a:alpha val="80000"/>
              </a:srgbClr>
            </a:solidFill>
          </p:spPr>
          <p:txBody>
            <a:bodyPr/>
            <a:lstStyle/>
            <a:p/>
          </p:txBody>
        </p:sp>
        <p:sp>
          <p:nvSpPr>
            <p:cNvPr id="135" name="rc135"/>
            <p:cNvSpPr/>
            <p:nvPr/>
          </p:nvSpPr>
          <p:spPr>
            <a:xfrm>
              <a:off x="1317178" y="5743865"/>
              <a:ext cx="6917982" cy="114824"/>
            </a:xfrm>
            <a:prstGeom prst="rect">
              <a:avLst/>
            </a:prstGeom>
            <a:solidFill>
              <a:srgbClr val="1CABE2">
                <a:alpha val="80000"/>
              </a:srgbClr>
            </a:solidFill>
          </p:spPr>
          <p:txBody>
            <a:bodyPr/>
            <a:lstStyle/>
            <a:p/>
          </p:txBody>
        </p:sp>
        <p:sp>
          <p:nvSpPr>
            <p:cNvPr id="136" name="rc136"/>
            <p:cNvSpPr/>
            <p:nvPr/>
          </p:nvSpPr>
          <p:spPr>
            <a:xfrm>
              <a:off x="1317178" y="5600334"/>
              <a:ext cx="6971412" cy="114824"/>
            </a:xfrm>
            <a:prstGeom prst="rect">
              <a:avLst/>
            </a:prstGeom>
            <a:solidFill>
              <a:srgbClr val="1CABE2">
                <a:alpha val="80000"/>
              </a:srgbClr>
            </a:solidFill>
          </p:spPr>
          <p:txBody>
            <a:bodyPr/>
            <a:lstStyle/>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48005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2" name="tx142"/>
            <p:cNvSpPr/>
            <p:nvPr/>
          </p:nvSpPr>
          <p:spPr>
            <a:xfrm>
              <a:off x="407020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3" name="tx143"/>
            <p:cNvSpPr/>
            <p:nvPr/>
          </p:nvSpPr>
          <p:spPr>
            <a:xfrm>
              <a:off x="566036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4" name="tx144"/>
            <p:cNvSpPr/>
            <p:nvPr/>
          </p:nvSpPr>
          <p:spPr>
            <a:xfrm>
              <a:off x="725052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5" name="tx145"/>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6" name="tx146"/>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Zimbabwe (91%) was 6 percentage points higher than the global average (85%) and 11 percentage points higher than the average across all ESAR countries (80%).
National DTP3 coverage was 1 percentage point higher than in 2019 (90%).
This equates to 44,000 un- and undervaccinated children in 2025 compared to 46,000 un- and undervaccinated children in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Zimbabwe DTP3 coverage was 91% - this is 1 percentage point higher than in 2019 and higher than both the global and regional averages.</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ESAR from lowest to highest coverage, and the rank of the top 10 countries with the most un- and undervaccinated children, based on absolute numbers.
In 2025, Zimbabwe ranked number 16 out of 21 countries for lowest DTP3 coverage (based on tied ranks).
Zimbabwe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Zimbabwe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09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487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065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643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6981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276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854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391438"/>
              <a:ext cx="239888" cy="820571"/>
            </a:xfrm>
            <a:prstGeom prst="rect">
              <a:avLst/>
            </a:prstGeom>
            <a:solidFill>
              <a:srgbClr val="80BD41">
                <a:alpha val="100000"/>
              </a:srgbClr>
            </a:solidFill>
          </p:spPr>
          <p:txBody>
            <a:bodyPr/>
            <a:lstStyle/>
            <a:p/>
          </p:txBody>
        </p:sp>
        <p:sp>
          <p:nvSpPr>
            <p:cNvPr id="25" name="rc25"/>
            <p:cNvSpPr/>
            <p:nvPr/>
          </p:nvSpPr>
          <p:spPr>
            <a:xfrm>
              <a:off x="1296273" y="3159991"/>
              <a:ext cx="239888" cy="231447"/>
            </a:xfrm>
            <a:prstGeom prst="rect">
              <a:avLst/>
            </a:prstGeom>
            <a:solidFill>
              <a:srgbClr val="1CABE2">
                <a:alpha val="100000"/>
              </a:srgbClr>
            </a:solidFill>
          </p:spPr>
          <p:txBody>
            <a:bodyPr/>
            <a:lstStyle/>
            <a:p/>
          </p:txBody>
        </p:sp>
        <p:sp>
          <p:nvSpPr>
            <p:cNvPr id="26" name="rc26"/>
            <p:cNvSpPr/>
            <p:nvPr/>
          </p:nvSpPr>
          <p:spPr>
            <a:xfrm>
              <a:off x="1562816" y="3409959"/>
              <a:ext cx="239888" cy="802050"/>
            </a:xfrm>
            <a:prstGeom prst="rect">
              <a:avLst/>
            </a:prstGeom>
            <a:solidFill>
              <a:srgbClr val="80BD41">
                <a:alpha val="100000"/>
              </a:srgbClr>
            </a:solidFill>
          </p:spPr>
          <p:txBody>
            <a:bodyPr/>
            <a:lstStyle/>
            <a:p/>
          </p:txBody>
        </p:sp>
        <p:sp>
          <p:nvSpPr>
            <p:cNvPr id="27" name="rc27"/>
            <p:cNvSpPr/>
            <p:nvPr/>
          </p:nvSpPr>
          <p:spPr>
            <a:xfrm>
              <a:off x="1562816" y="3142600"/>
              <a:ext cx="239888" cy="267358"/>
            </a:xfrm>
            <a:prstGeom prst="rect">
              <a:avLst/>
            </a:prstGeom>
            <a:solidFill>
              <a:srgbClr val="1CABE2">
                <a:alpha val="100000"/>
              </a:srgbClr>
            </a:solidFill>
          </p:spPr>
          <p:txBody>
            <a:bodyPr/>
            <a:lstStyle/>
            <a:p/>
          </p:txBody>
        </p:sp>
        <p:sp>
          <p:nvSpPr>
            <p:cNvPr id="28" name="rc28"/>
            <p:cNvSpPr/>
            <p:nvPr/>
          </p:nvSpPr>
          <p:spPr>
            <a:xfrm>
              <a:off x="1829360" y="3443559"/>
              <a:ext cx="239888" cy="768450"/>
            </a:xfrm>
            <a:prstGeom prst="rect">
              <a:avLst/>
            </a:prstGeom>
            <a:solidFill>
              <a:srgbClr val="80BD41">
                <a:alpha val="100000"/>
              </a:srgbClr>
            </a:solidFill>
          </p:spPr>
          <p:txBody>
            <a:bodyPr/>
            <a:lstStyle/>
            <a:p/>
          </p:txBody>
        </p:sp>
        <p:sp>
          <p:nvSpPr>
            <p:cNvPr id="29" name="rc29"/>
            <p:cNvSpPr/>
            <p:nvPr/>
          </p:nvSpPr>
          <p:spPr>
            <a:xfrm>
              <a:off x="1829360" y="3129680"/>
              <a:ext cx="239888" cy="313879"/>
            </a:xfrm>
            <a:prstGeom prst="rect">
              <a:avLst/>
            </a:prstGeom>
            <a:solidFill>
              <a:srgbClr val="1CABE2">
                <a:alpha val="100000"/>
              </a:srgbClr>
            </a:solidFill>
          </p:spPr>
          <p:txBody>
            <a:bodyPr/>
            <a:lstStyle/>
            <a:p/>
          </p:txBody>
        </p:sp>
        <p:sp>
          <p:nvSpPr>
            <p:cNvPr id="30" name="rc30"/>
            <p:cNvSpPr/>
            <p:nvPr/>
          </p:nvSpPr>
          <p:spPr>
            <a:xfrm>
              <a:off x="2095903" y="3465573"/>
              <a:ext cx="239888" cy="746436"/>
            </a:xfrm>
            <a:prstGeom prst="rect">
              <a:avLst/>
            </a:prstGeom>
            <a:solidFill>
              <a:srgbClr val="80BD41">
                <a:alpha val="100000"/>
              </a:srgbClr>
            </a:solidFill>
          </p:spPr>
          <p:txBody>
            <a:bodyPr/>
            <a:lstStyle/>
            <a:p/>
          </p:txBody>
        </p:sp>
        <p:sp>
          <p:nvSpPr>
            <p:cNvPr id="31" name="rc31"/>
            <p:cNvSpPr/>
            <p:nvPr/>
          </p:nvSpPr>
          <p:spPr>
            <a:xfrm>
              <a:off x="2095903" y="3114318"/>
              <a:ext cx="239888" cy="351254"/>
            </a:xfrm>
            <a:prstGeom prst="rect">
              <a:avLst/>
            </a:prstGeom>
            <a:solidFill>
              <a:srgbClr val="1CABE2">
                <a:alpha val="100000"/>
              </a:srgbClr>
            </a:solidFill>
          </p:spPr>
          <p:txBody>
            <a:bodyPr/>
            <a:lstStyle/>
            <a:p/>
          </p:txBody>
        </p:sp>
        <p:sp>
          <p:nvSpPr>
            <p:cNvPr id="32" name="rc32"/>
            <p:cNvSpPr/>
            <p:nvPr/>
          </p:nvSpPr>
          <p:spPr>
            <a:xfrm>
              <a:off x="2362446" y="3496347"/>
              <a:ext cx="239888" cy="715662"/>
            </a:xfrm>
            <a:prstGeom prst="rect">
              <a:avLst/>
            </a:prstGeom>
            <a:solidFill>
              <a:srgbClr val="80BD41">
                <a:alpha val="100000"/>
              </a:srgbClr>
            </a:solidFill>
          </p:spPr>
          <p:txBody>
            <a:bodyPr/>
            <a:lstStyle/>
            <a:p/>
          </p:txBody>
        </p:sp>
        <p:sp>
          <p:nvSpPr>
            <p:cNvPr id="33" name="rc33"/>
            <p:cNvSpPr/>
            <p:nvPr/>
          </p:nvSpPr>
          <p:spPr>
            <a:xfrm>
              <a:off x="2362446" y="3110979"/>
              <a:ext cx="239888" cy="385368"/>
            </a:xfrm>
            <a:prstGeom prst="rect">
              <a:avLst/>
            </a:prstGeom>
            <a:solidFill>
              <a:srgbClr val="1CABE2">
                <a:alpha val="100000"/>
              </a:srgbClr>
            </a:solidFill>
          </p:spPr>
          <p:txBody>
            <a:bodyPr/>
            <a:lstStyle/>
            <a:p/>
          </p:txBody>
        </p:sp>
        <p:sp>
          <p:nvSpPr>
            <p:cNvPr id="34" name="rc34"/>
            <p:cNvSpPr/>
            <p:nvPr/>
          </p:nvSpPr>
          <p:spPr>
            <a:xfrm>
              <a:off x="2628989" y="3467114"/>
              <a:ext cx="239888" cy="744894"/>
            </a:xfrm>
            <a:prstGeom prst="rect">
              <a:avLst/>
            </a:prstGeom>
            <a:solidFill>
              <a:srgbClr val="80BD41">
                <a:alpha val="100000"/>
              </a:srgbClr>
            </a:solidFill>
          </p:spPr>
          <p:txBody>
            <a:bodyPr/>
            <a:lstStyle/>
            <a:p/>
          </p:txBody>
        </p:sp>
        <p:sp>
          <p:nvSpPr>
            <p:cNvPr id="35" name="rc35"/>
            <p:cNvSpPr/>
            <p:nvPr/>
          </p:nvSpPr>
          <p:spPr>
            <a:xfrm>
              <a:off x="2628989" y="3116579"/>
              <a:ext cx="239888" cy="350535"/>
            </a:xfrm>
            <a:prstGeom prst="rect">
              <a:avLst/>
            </a:prstGeom>
            <a:solidFill>
              <a:srgbClr val="1CABE2">
                <a:alpha val="100000"/>
              </a:srgbClr>
            </a:solidFill>
          </p:spPr>
          <p:txBody>
            <a:bodyPr/>
            <a:lstStyle/>
            <a:p/>
          </p:txBody>
        </p:sp>
        <p:sp>
          <p:nvSpPr>
            <p:cNvPr id="36" name="rc36"/>
            <p:cNvSpPr/>
            <p:nvPr/>
          </p:nvSpPr>
          <p:spPr>
            <a:xfrm>
              <a:off x="2895532" y="3448825"/>
              <a:ext cx="239888" cy="763184"/>
            </a:xfrm>
            <a:prstGeom prst="rect">
              <a:avLst/>
            </a:prstGeom>
            <a:solidFill>
              <a:srgbClr val="80BD41">
                <a:alpha val="100000"/>
              </a:srgbClr>
            </a:solidFill>
          </p:spPr>
          <p:txBody>
            <a:bodyPr/>
            <a:lstStyle/>
            <a:p/>
          </p:txBody>
        </p:sp>
        <p:sp>
          <p:nvSpPr>
            <p:cNvPr id="37" name="rc37"/>
            <p:cNvSpPr/>
            <p:nvPr/>
          </p:nvSpPr>
          <p:spPr>
            <a:xfrm>
              <a:off x="2895532" y="3121742"/>
              <a:ext cx="239888" cy="327082"/>
            </a:xfrm>
            <a:prstGeom prst="rect">
              <a:avLst/>
            </a:prstGeom>
            <a:solidFill>
              <a:srgbClr val="1CABE2">
                <a:alpha val="100000"/>
              </a:srgbClr>
            </a:solidFill>
          </p:spPr>
          <p:txBody>
            <a:bodyPr/>
            <a:lstStyle/>
            <a:p/>
          </p:txBody>
        </p:sp>
        <p:sp>
          <p:nvSpPr>
            <p:cNvPr id="38" name="rc38"/>
            <p:cNvSpPr/>
            <p:nvPr/>
          </p:nvSpPr>
          <p:spPr>
            <a:xfrm>
              <a:off x="3162075" y="3395137"/>
              <a:ext cx="239888" cy="816871"/>
            </a:xfrm>
            <a:prstGeom prst="rect">
              <a:avLst/>
            </a:prstGeom>
            <a:solidFill>
              <a:srgbClr val="80BD41">
                <a:alpha val="100000"/>
              </a:srgbClr>
            </a:solidFill>
          </p:spPr>
          <p:txBody>
            <a:bodyPr/>
            <a:lstStyle/>
            <a:p/>
          </p:txBody>
        </p:sp>
        <p:sp>
          <p:nvSpPr>
            <p:cNvPr id="39" name="rc39"/>
            <p:cNvSpPr/>
            <p:nvPr/>
          </p:nvSpPr>
          <p:spPr>
            <a:xfrm>
              <a:off x="3162075" y="3092997"/>
              <a:ext cx="239888" cy="302139"/>
            </a:xfrm>
            <a:prstGeom prst="rect">
              <a:avLst/>
            </a:prstGeom>
            <a:solidFill>
              <a:srgbClr val="1CABE2">
                <a:alpha val="100000"/>
              </a:srgbClr>
            </a:solidFill>
          </p:spPr>
          <p:txBody>
            <a:bodyPr/>
            <a:lstStyle/>
            <a:p/>
          </p:txBody>
        </p:sp>
        <p:sp>
          <p:nvSpPr>
            <p:cNvPr id="40" name="rc40"/>
            <p:cNvSpPr/>
            <p:nvPr/>
          </p:nvSpPr>
          <p:spPr>
            <a:xfrm>
              <a:off x="3428618" y="3345534"/>
              <a:ext cx="239888" cy="866475"/>
            </a:xfrm>
            <a:prstGeom prst="rect">
              <a:avLst/>
            </a:prstGeom>
            <a:solidFill>
              <a:srgbClr val="80BD41">
                <a:alpha val="100000"/>
              </a:srgbClr>
            </a:solidFill>
          </p:spPr>
          <p:txBody>
            <a:bodyPr/>
            <a:lstStyle/>
            <a:p/>
          </p:txBody>
        </p:sp>
        <p:sp>
          <p:nvSpPr>
            <p:cNvPr id="41" name="rc41"/>
            <p:cNvSpPr/>
            <p:nvPr/>
          </p:nvSpPr>
          <p:spPr>
            <a:xfrm>
              <a:off x="3428618" y="3056700"/>
              <a:ext cx="239888" cy="288833"/>
            </a:xfrm>
            <a:prstGeom prst="rect">
              <a:avLst/>
            </a:prstGeom>
            <a:solidFill>
              <a:srgbClr val="1CABE2">
                <a:alpha val="100000"/>
              </a:srgbClr>
            </a:solidFill>
          </p:spPr>
          <p:txBody>
            <a:bodyPr/>
            <a:lstStyle/>
            <a:p/>
          </p:txBody>
        </p:sp>
        <p:sp>
          <p:nvSpPr>
            <p:cNvPr id="42" name="rc42"/>
            <p:cNvSpPr/>
            <p:nvPr/>
          </p:nvSpPr>
          <p:spPr>
            <a:xfrm>
              <a:off x="3695161" y="3328606"/>
              <a:ext cx="239888" cy="883403"/>
            </a:xfrm>
            <a:prstGeom prst="rect">
              <a:avLst/>
            </a:prstGeom>
            <a:solidFill>
              <a:srgbClr val="80BD41">
                <a:alpha val="100000"/>
              </a:srgbClr>
            </a:solidFill>
          </p:spPr>
          <p:txBody>
            <a:bodyPr/>
            <a:lstStyle/>
            <a:p/>
          </p:txBody>
        </p:sp>
        <p:sp>
          <p:nvSpPr>
            <p:cNvPr id="43" name="rc43"/>
            <p:cNvSpPr/>
            <p:nvPr/>
          </p:nvSpPr>
          <p:spPr>
            <a:xfrm>
              <a:off x="3695161" y="3001857"/>
              <a:ext cx="239888" cy="326748"/>
            </a:xfrm>
            <a:prstGeom prst="rect">
              <a:avLst/>
            </a:prstGeom>
            <a:solidFill>
              <a:srgbClr val="1CABE2">
                <a:alpha val="100000"/>
              </a:srgbClr>
            </a:solidFill>
          </p:spPr>
          <p:txBody>
            <a:bodyPr/>
            <a:lstStyle/>
            <a:p/>
          </p:txBody>
        </p:sp>
        <p:sp>
          <p:nvSpPr>
            <p:cNvPr id="44" name="rc44"/>
            <p:cNvSpPr/>
            <p:nvPr/>
          </p:nvSpPr>
          <p:spPr>
            <a:xfrm>
              <a:off x="3961705" y="3105250"/>
              <a:ext cx="239888" cy="1106758"/>
            </a:xfrm>
            <a:prstGeom prst="rect">
              <a:avLst/>
            </a:prstGeom>
            <a:solidFill>
              <a:srgbClr val="80BD41">
                <a:alpha val="100000"/>
              </a:srgbClr>
            </a:solidFill>
          </p:spPr>
          <p:txBody>
            <a:bodyPr/>
            <a:lstStyle/>
            <a:p/>
          </p:txBody>
        </p:sp>
        <p:sp>
          <p:nvSpPr>
            <p:cNvPr id="45" name="rc45"/>
            <p:cNvSpPr/>
            <p:nvPr/>
          </p:nvSpPr>
          <p:spPr>
            <a:xfrm>
              <a:off x="3961705" y="2968463"/>
              <a:ext cx="239888" cy="136787"/>
            </a:xfrm>
            <a:prstGeom prst="rect">
              <a:avLst/>
            </a:prstGeom>
            <a:solidFill>
              <a:srgbClr val="1CABE2">
                <a:alpha val="100000"/>
              </a:srgbClr>
            </a:solidFill>
          </p:spPr>
          <p:txBody>
            <a:bodyPr/>
            <a:lstStyle/>
            <a:p/>
          </p:txBody>
        </p:sp>
        <p:sp>
          <p:nvSpPr>
            <p:cNvPr id="46" name="rc46"/>
            <p:cNvSpPr/>
            <p:nvPr/>
          </p:nvSpPr>
          <p:spPr>
            <a:xfrm>
              <a:off x="4228248" y="3024334"/>
              <a:ext cx="239888" cy="1187675"/>
            </a:xfrm>
            <a:prstGeom prst="rect">
              <a:avLst/>
            </a:prstGeom>
            <a:solidFill>
              <a:srgbClr val="80BD41">
                <a:alpha val="100000"/>
              </a:srgbClr>
            </a:solidFill>
          </p:spPr>
          <p:txBody>
            <a:bodyPr/>
            <a:lstStyle/>
            <a:p/>
          </p:txBody>
        </p:sp>
        <p:sp>
          <p:nvSpPr>
            <p:cNvPr id="47" name="rc47"/>
            <p:cNvSpPr/>
            <p:nvPr/>
          </p:nvSpPr>
          <p:spPr>
            <a:xfrm>
              <a:off x="4228248" y="2934940"/>
              <a:ext cx="239888" cy="89393"/>
            </a:xfrm>
            <a:prstGeom prst="rect">
              <a:avLst/>
            </a:prstGeom>
            <a:solidFill>
              <a:srgbClr val="1CABE2">
                <a:alpha val="100000"/>
              </a:srgbClr>
            </a:solidFill>
          </p:spPr>
          <p:txBody>
            <a:bodyPr/>
            <a:lstStyle/>
            <a:p/>
          </p:txBody>
        </p:sp>
        <p:sp>
          <p:nvSpPr>
            <p:cNvPr id="48" name="rc48"/>
            <p:cNvSpPr/>
            <p:nvPr/>
          </p:nvSpPr>
          <p:spPr>
            <a:xfrm>
              <a:off x="4494791" y="2987498"/>
              <a:ext cx="239888" cy="1224511"/>
            </a:xfrm>
            <a:prstGeom prst="rect">
              <a:avLst/>
            </a:prstGeom>
            <a:solidFill>
              <a:srgbClr val="80BD41">
                <a:alpha val="100000"/>
              </a:srgbClr>
            </a:solidFill>
          </p:spPr>
          <p:txBody>
            <a:bodyPr/>
            <a:lstStyle/>
            <a:p/>
          </p:txBody>
        </p:sp>
        <p:sp>
          <p:nvSpPr>
            <p:cNvPr id="49" name="rc49"/>
            <p:cNvSpPr/>
            <p:nvPr/>
          </p:nvSpPr>
          <p:spPr>
            <a:xfrm>
              <a:off x="4494791" y="2923047"/>
              <a:ext cx="239888" cy="64450"/>
            </a:xfrm>
            <a:prstGeom prst="rect">
              <a:avLst/>
            </a:prstGeom>
            <a:solidFill>
              <a:srgbClr val="1CABE2">
                <a:alpha val="100000"/>
              </a:srgbClr>
            </a:solidFill>
          </p:spPr>
          <p:txBody>
            <a:bodyPr/>
            <a:lstStyle/>
            <a:p/>
          </p:txBody>
        </p:sp>
        <p:sp>
          <p:nvSpPr>
            <p:cNvPr id="50" name="rc50"/>
            <p:cNvSpPr/>
            <p:nvPr/>
          </p:nvSpPr>
          <p:spPr>
            <a:xfrm>
              <a:off x="4761334" y="2995230"/>
              <a:ext cx="239888" cy="1216779"/>
            </a:xfrm>
            <a:prstGeom prst="rect">
              <a:avLst/>
            </a:prstGeom>
            <a:solidFill>
              <a:srgbClr val="80BD41">
                <a:alpha val="100000"/>
              </a:srgbClr>
            </a:solidFill>
          </p:spPr>
          <p:txBody>
            <a:bodyPr/>
            <a:lstStyle/>
            <a:p/>
          </p:txBody>
        </p:sp>
        <p:sp>
          <p:nvSpPr>
            <p:cNvPr id="51" name="rc51"/>
            <p:cNvSpPr/>
            <p:nvPr/>
          </p:nvSpPr>
          <p:spPr>
            <a:xfrm>
              <a:off x="4761334" y="2931190"/>
              <a:ext cx="239888" cy="64039"/>
            </a:xfrm>
            <a:prstGeom prst="rect">
              <a:avLst/>
            </a:prstGeom>
            <a:solidFill>
              <a:srgbClr val="1CABE2">
                <a:alpha val="100000"/>
              </a:srgbClr>
            </a:solidFill>
          </p:spPr>
          <p:txBody>
            <a:bodyPr/>
            <a:lstStyle/>
            <a:p/>
          </p:txBody>
        </p:sp>
        <p:sp>
          <p:nvSpPr>
            <p:cNvPr id="52" name="rc52"/>
            <p:cNvSpPr/>
            <p:nvPr/>
          </p:nvSpPr>
          <p:spPr>
            <a:xfrm>
              <a:off x="5027877" y="3078561"/>
              <a:ext cx="239888" cy="1133448"/>
            </a:xfrm>
            <a:prstGeom prst="rect">
              <a:avLst/>
            </a:prstGeom>
            <a:solidFill>
              <a:srgbClr val="80BD41">
                <a:alpha val="100000"/>
              </a:srgbClr>
            </a:solidFill>
          </p:spPr>
          <p:txBody>
            <a:bodyPr/>
            <a:lstStyle/>
            <a:p/>
          </p:txBody>
        </p:sp>
        <p:sp>
          <p:nvSpPr>
            <p:cNvPr id="53" name="rc53"/>
            <p:cNvSpPr/>
            <p:nvPr/>
          </p:nvSpPr>
          <p:spPr>
            <a:xfrm>
              <a:off x="5027877" y="2966459"/>
              <a:ext cx="239888" cy="112101"/>
            </a:xfrm>
            <a:prstGeom prst="rect">
              <a:avLst/>
            </a:prstGeom>
            <a:solidFill>
              <a:srgbClr val="1CABE2">
                <a:alpha val="100000"/>
              </a:srgbClr>
            </a:solidFill>
          </p:spPr>
          <p:txBody>
            <a:bodyPr/>
            <a:lstStyle/>
            <a:p/>
          </p:txBody>
        </p:sp>
        <p:sp>
          <p:nvSpPr>
            <p:cNvPr id="54" name="rc54"/>
            <p:cNvSpPr/>
            <p:nvPr/>
          </p:nvSpPr>
          <p:spPr>
            <a:xfrm>
              <a:off x="5294420" y="3158476"/>
              <a:ext cx="239888" cy="1053533"/>
            </a:xfrm>
            <a:prstGeom prst="rect">
              <a:avLst/>
            </a:prstGeom>
            <a:solidFill>
              <a:srgbClr val="80BD41">
                <a:alpha val="100000"/>
              </a:srgbClr>
            </a:solidFill>
          </p:spPr>
          <p:txBody>
            <a:bodyPr/>
            <a:lstStyle/>
            <a:p/>
          </p:txBody>
        </p:sp>
        <p:sp>
          <p:nvSpPr>
            <p:cNvPr id="55" name="rc55"/>
            <p:cNvSpPr/>
            <p:nvPr/>
          </p:nvSpPr>
          <p:spPr>
            <a:xfrm>
              <a:off x="5294420" y="3001061"/>
              <a:ext cx="239888" cy="157414"/>
            </a:xfrm>
            <a:prstGeom prst="rect">
              <a:avLst/>
            </a:prstGeom>
            <a:solidFill>
              <a:srgbClr val="1CABE2">
                <a:alpha val="100000"/>
              </a:srgbClr>
            </a:solidFill>
          </p:spPr>
          <p:txBody>
            <a:bodyPr/>
            <a:lstStyle/>
            <a:p/>
          </p:txBody>
        </p:sp>
        <p:sp>
          <p:nvSpPr>
            <p:cNvPr id="56" name="rc56"/>
            <p:cNvSpPr/>
            <p:nvPr/>
          </p:nvSpPr>
          <p:spPr>
            <a:xfrm>
              <a:off x="5560963" y="3145221"/>
              <a:ext cx="239888" cy="1066788"/>
            </a:xfrm>
            <a:prstGeom prst="rect">
              <a:avLst/>
            </a:prstGeom>
            <a:solidFill>
              <a:srgbClr val="80BD41">
                <a:alpha val="100000"/>
              </a:srgbClr>
            </a:solidFill>
          </p:spPr>
          <p:txBody>
            <a:bodyPr/>
            <a:lstStyle/>
            <a:p/>
          </p:txBody>
        </p:sp>
        <p:sp>
          <p:nvSpPr>
            <p:cNvPr id="57" name="rc57"/>
            <p:cNvSpPr/>
            <p:nvPr/>
          </p:nvSpPr>
          <p:spPr>
            <a:xfrm>
              <a:off x="5560963" y="3026697"/>
              <a:ext cx="239888" cy="118523"/>
            </a:xfrm>
            <a:prstGeom prst="rect">
              <a:avLst/>
            </a:prstGeom>
            <a:solidFill>
              <a:srgbClr val="1CABE2">
                <a:alpha val="100000"/>
              </a:srgbClr>
            </a:solidFill>
          </p:spPr>
          <p:txBody>
            <a:bodyPr/>
            <a:lstStyle/>
            <a:p/>
          </p:txBody>
        </p:sp>
        <p:sp>
          <p:nvSpPr>
            <p:cNvPr id="58" name="rc58"/>
            <p:cNvSpPr/>
            <p:nvPr/>
          </p:nvSpPr>
          <p:spPr>
            <a:xfrm>
              <a:off x="5827506" y="3169907"/>
              <a:ext cx="239888" cy="1042102"/>
            </a:xfrm>
            <a:prstGeom prst="rect">
              <a:avLst/>
            </a:prstGeom>
            <a:solidFill>
              <a:srgbClr val="80BD41">
                <a:alpha val="100000"/>
              </a:srgbClr>
            </a:solidFill>
          </p:spPr>
          <p:txBody>
            <a:bodyPr/>
            <a:lstStyle/>
            <a:p/>
          </p:txBody>
        </p:sp>
        <p:sp>
          <p:nvSpPr>
            <p:cNvPr id="59" name="rc59"/>
            <p:cNvSpPr/>
            <p:nvPr/>
          </p:nvSpPr>
          <p:spPr>
            <a:xfrm>
              <a:off x="5827506" y="3041108"/>
              <a:ext cx="239888" cy="128798"/>
            </a:xfrm>
            <a:prstGeom prst="rect">
              <a:avLst/>
            </a:prstGeom>
            <a:solidFill>
              <a:srgbClr val="1CABE2">
                <a:alpha val="100000"/>
              </a:srgbClr>
            </a:solidFill>
          </p:spPr>
          <p:txBody>
            <a:bodyPr/>
            <a:lstStyle/>
            <a:p/>
          </p:txBody>
        </p:sp>
        <p:sp>
          <p:nvSpPr>
            <p:cNvPr id="60" name="rc60"/>
            <p:cNvSpPr/>
            <p:nvPr/>
          </p:nvSpPr>
          <p:spPr>
            <a:xfrm>
              <a:off x="6094049" y="3169496"/>
              <a:ext cx="239888" cy="1042513"/>
            </a:xfrm>
            <a:prstGeom prst="rect">
              <a:avLst/>
            </a:prstGeom>
            <a:solidFill>
              <a:srgbClr val="80BD41">
                <a:alpha val="100000"/>
              </a:srgbClr>
            </a:solidFill>
          </p:spPr>
          <p:txBody>
            <a:bodyPr/>
            <a:lstStyle/>
            <a:p/>
          </p:txBody>
        </p:sp>
        <p:sp>
          <p:nvSpPr>
            <p:cNvPr id="61" name="rc61"/>
            <p:cNvSpPr/>
            <p:nvPr/>
          </p:nvSpPr>
          <p:spPr>
            <a:xfrm>
              <a:off x="6094049" y="3040646"/>
              <a:ext cx="239888" cy="128849"/>
            </a:xfrm>
            <a:prstGeom prst="rect">
              <a:avLst/>
            </a:prstGeom>
            <a:solidFill>
              <a:srgbClr val="1CABE2">
                <a:alpha val="100000"/>
              </a:srgbClr>
            </a:solidFill>
          </p:spPr>
          <p:txBody>
            <a:bodyPr/>
            <a:lstStyle/>
            <a:p/>
          </p:txBody>
        </p:sp>
        <p:sp>
          <p:nvSpPr>
            <p:cNvPr id="62" name="rc62"/>
            <p:cNvSpPr/>
            <p:nvPr/>
          </p:nvSpPr>
          <p:spPr>
            <a:xfrm>
              <a:off x="6360593" y="3147533"/>
              <a:ext cx="239888" cy="1064476"/>
            </a:xfrm>
            <a:prstGeom prst="rect">
              <a:avLst/>
            </a:prstGeom>
            <a:solidFill>
              <a:srgbClr val="80BD41">
                <a:alpha val="100000"/>
              </a:srgbClr>
            </a:solidFill>
          </p:spPr>
          <p:txBody>
            <a:bodyPr/>
            <a:lstStyle/>
            <a:p/>
          </p:txBody>
        </p:sp>
        <p:sp>
          <p:nvSpPr>
            <p:cNvPr id="63" name="rc63"/>
            <p:cNvSpPr/>
            <p:nvPr/>
          </p:nvSpPr>
          <p:spPr>
            <a:xfrm>
              <a:off x="6360593" y="3029266"/>
              <a:ext cx="239888" cy="118266"/>
            </a:xfrm>
            <a:prstGeom prst="rect">
              <a:avLst/>
            </a:prstGeom>
            <a:solidFill>
              <a:srgbClr val="1CABE2">
                <a:alpha val="100000"/>
              </a:srgbClr>
            </a:solidFill>
          </p:spPr>
          <p:txBody>
            <a:bodyPr/>
            <a:lstStyle/>
            <a:p/>
          </p:txBody>
        </p:sp>
        <p:sp>
          <p:nvSpPr>
            <p:cNvPr id="64" name="rc64"/>
            <p:cNvSpPr/>
            <p:nvPr/>
          </p:nvSpPr>
          <p:spPr>
            <a:xfrm>
              <a:off x="6627136" y="3181389"/>
              <a:ext cx="239888" cy="1030620"/>
            </a:xfrm>
            <a:prstGeom prst="rect">
              <a:avLst/>
            </a:prstGeom>
            <a:solidFill>
              <a:srgbClr val="80BD41">
                <a:alpha val="100000"/>
              </a:srgbClr>
            </a:solidFill>
          </p:spPr>
          <p:txBody>
            <a:bodyPr/>
            <a:lstStyle/>
            <a:p/>
          </p:txBody>
        </p:sp>
        <p:sp>
          <p:nvSpPr>
            <p:cNvPr id="65" name="rc65"/>
            <p:cNvSpPr/>
            <p:nvPr/>
          </p:nvSpPr>
          <p:spPr>
            <a:xfrm>
              <a:off x="6627136" y="3013622"/>
              <a:ext cx="239888" cy="167767"/>
            </a:xfrm>
            <a:prstGeom prst="rect">
              <a:avLst/>
            </a:prstGeom>
            <a:solidFill>
              <a:srgbClr val="1CABE2">
                <a:alpha val="100000"/>
              </a:srgbClr>
            </a:solidFill>
          </p:spPr>
          <p:txBody>
            <a:bodyPr/>
            <a:lstStyle/>
            <a:p/>
          </p:txBody>
        </p:sp>
        <p:sp>
          <p:nvSpPr>
            <p:cNvPr id="66" name="rc66"/>
            <p:cNvSpPr/>
            <p:nvPr/>
          </p:nvSpPr>
          <p:spPr>
            <a:xfrm>
              <a:off x="6893679" y="3140289"/>
              <a:ext cx="239888" cy="1071720"/>
            </a:xfrm>
            <a:prstGeom prst="rect">
              <a:avLst/>
            </a:prstGeom>
            <a:solidFill>
              <a:srgbClr val="80BD41">
                <a:alpha val="100000"/>
              </a:srgbClr>
            </a:solidFill>
          </p:spPr>
          <p:txBody>
            <a:bodyPr/>
            <a:lstStyle/>
            <a:p/>
          </p:txBody>
        </p:sp>
        <p:sp>
          <p:nvSpPr>
            <p:cNvPr id="67" name="rc67"/>
            <p:cNvSpPr/>
            <p:nvPr/>
          </p:nvSpPr>
          <p:spPr>
            <a:xfrm>
              <a:off x="6893679" y="2994151"/>
              <a:ext cx="239888" cy="146137"/>
            </a:xfrm>
            <a:prstGeom prst="rect">
              <a:avLst/>
            </a:prstGeom>
            <a:solidFill>
              <a:srgbClr val="1CABE2">
                <a:alpha val="100000"/>
              </a:srgbClr>
            </a:solidFill>
          </p:spPr>
          <p:txBody>
            <a:bodyPr/>
            <a:lstStyle/>
            <a:p/>
          </p:txBody>
        </p:sp>
        <p:sp>
          <p:nvSpPr>
            <p:cNvPr id="68" name="rc68"/>
            <p:cNvSpPr/>
            <p:nvPr/>
          </p:nvSpPr>
          <p:spPr>
            <a:xfrm>
              <a:off x="7160222" y="3098289"/>
              <a:ext cx="239888" cy="1113720"/>
            </a:xfrm>
            <a:prstGeom prst="rect">
              <a:avLst/>
            </a:prstGeom>
            <a:solidFill>
              <a:srgbClr val="80BD41">
                <a:alpha val="100000"/>
              </a:srgbClr>
            </a:solidFill>
          </p:spPr>
          <p:txBody>
            <a:bodyPr/>
            <a:lstStyle/>
            <a:p/>
          </p:txBody>
        </p:sp>
        <p:sp>
          <p:nvSpPr>
            <p:cNvPr id="69" name="rc69"/>
            <p:cNvSpPr/>
            <p:nvPr/>
          </p:nvSpPr>
          <p:spPr>
            <a:xfrm>
              <a:off x="7160222" y="2974551"/>
              <a:ext cx="239888" cy="123738"/>
            </a:xfrm>
            <a:prstGeom prst="rect">
              <a:avLst/>
            </a:prstGeom>
            <a:solidFill>
              <a:srgbClr val="1CABE2">
                <a:alpha val="100000"/>
              </a:srgbClr>
            </a:solidFill>
          </p:spPr>
          <p:txBody>
            <a:bodyPr/>
            <a:lstStyle/>
            <a:p/>
          </p:txBody>
        </p:sp>
        <p:sp>
          <p:nvSpPr>
            <p:cNvPr id="70" name="rc70"/>
            <p:cNvSpPr/>
            <p:nvPr/>
          </p:nvSpPr>
          <p:spPr>
            <a:xfrm>
              <a:off x="7426765" y="3096003"/>
              <a:ext cx="239888" cy="1116006"/>
            </a:xfrm>
            <a:prstGeom prst="rect">
              <a:avLst/>
            </a:prstGeom>
            <a:solidFill>
              <a:srgbClr val="80BD41">
                <a:alpha val="100000"/>
              </a:srgbClr>
            </a:solidFill>
          </p:spPr>
          <p:txBody>
            <a:bodyPr/>
            <a:lstStyle/>
            <a:p/>
          </p:txBody>
        </p:sp>
        <p:sp>
          <p:nvSpPr>
            <p:cNvPr id="71" name="rc71"/>
            <p:cNvSpPr/>
            <p:nvPr/>
          </p:nvSpPr>
          <p:spPr>
            <a:xfrm>
              <a:off x="7426765" y="2972008"/>
              <a:ext cx="239888" cy="123994"/>
            </a:xfrm>
            <a:prstGeom prst="rect">
              <a:avLst/>
            </a:prstGeom>
            <a:solidFill>
              <a:srgbClr val="1CABE2">
                <a:alpha val="100000"/>
              </a:srgbClr>
            </a:solidFill>
          </p:spPr>
          <p:txBody>
            <a:bodyPr/>
            <a:lstStyle/>
            <a:p/>
          </p:txBody>
        </p:sp>
        <p:sp>
          <p:nvSpPr>
            <p:cNvPr id="72" name="rc72"/>
            <p:cNvSpPr/>
            <p:nvPr/>
          </p:nvSpPr>
          <p:spPr>
            <a:xfrm>
              <a:off x="7693308" y="3082054"/>
              <a:ext cx="239888" cy="1129954"/>
            </a:xfrm>
            <a:prstGeom prst="rect">
              <a:avLst/>
            </a:prstGeom>
            <a:solidFill>
              <a:srgbClr val="80BD41">
                <a:alpha val="100000"/>
              </a:srgbClr>
            </a:solidFill>
          </p:spPr>
          <p:txBody>
            <a:bodyPr/>
            <a:lstStyle/>
            <a:p/>
          </p:txBody>
        </p:sp>
        <p:sp>
          <p:nvSpPr>
            <p:cNvPr id="73" name="rc73"/>
            <p:cNvSpPr/>
            <p:nvPr/>
          </p:nvSpPr>
          <p:spPr>
            <a:xfrm>
              <a:off x="7693308" y="2970287"/>
              <a:ext cx="239888" cy="111767"/>
            </a:xfrm>
            <a:prstGeom prst="rect">
              <a:avLst/>
            </a:prstGeom>
            <a:solidFill>
              <a:srgbClr val="1CABE2">
                <a:alpha val="100000"/>
              </a:srgbClr>
            </a:solidFill>
          </p:spPr>
          <p:txBody>
            <a:bodyPr/>
            <a:lstStyle/>
            <a:p/>
          </p:txBody>
        </p:sp>
        <p:sp>
          <p:nvSpPr>
            <p:cNvPr id="74" name="rc74"/>
            <p:cNvSpPr/>
            <p:nvPr/>
          </p:nvSpPr>
          <p:spPr>
            <a:xfrm>
              <a:off x="7959851" y="3073320"/>
              <a:ext cx="239888" cy="1138688"/>
            </a:xfrm>
            <a:prstGeom prst="rect">
              <a:avLst/>
            </a:prstGeom>
            <a:solidFill>
              <a:srgbClr val="80BD41">
                <a:alpha val="100000"/>
              </a:srgbClr>
            </a:solidFill>
          </p:spPr>
          <p:txBody>
            <a:bodyPr/>
            <a:lstStyle/>
            <a:p/>
          </p:txBody>
        </p:sp>
        <p:sp>
          <p:nvSpPr>
            <p:cNvPr id="75" name="rc75"/>
            <p:cNvSpPr/>
            <p:nvPr/>
          </p:nvSpPr>
          <p:spPr>
            <a:xfrm>
              <a:off x="7959851" y="2960705"/>
              <a:ext cx="239888" cy="112615"/>
            </a:xfrm>
            <a:prstGeom prst="rect">
              <a:avLst/>
            </a:prstGeom>
            <a:solidFill>
              <a:srgbClr val="1CABE2">
                <a:alpha val="100000"/>
              </a:srgbClr>
            </a:solidFill>
          </p:spPr>
          <p:txBody>
            <a:bodyPr/>
            <a:lstStyle/>
            <a:p/>
          </p:txBody>
        </p:sp>
        <p:sp>
          <p:nvSpPr>
            <p:cNvPr id="76" name="pl76"/>
            <p:cNvSpPr/>
            <p:nvPr/>
          </p:nvSpPr>
          <p:spPr>
            <a:xfrm>
              <a:off x="1416218" y="2171156"/>
              <a:ext cx="6663577" cy="644479"/>
            </a:xfrm>
            <a:custGeom>
              <a:avLst/>
              <a:pathLst>
                <a:path w="6663577" h="644479">
                  <a:moveTo>
                    <a:pt x="0" y="365205"/>
                  </a:moveTo>
                  <a:lnTo>
                    <a:pt x="266543" y="429653"/>
                  </a:lnTo>
                  <a:lnTo>
                    <a:pt x="533086" y="515583"/>
                  </a:lnTo>
                  <a:lnTo>
                    <a:pt x="799629" y="580031"/>
                  </a:lnTo>
                  <a:lnTo>
                    <a:pt x="1066172" y="644479"/>
                  </a:lnTo>
                  <a:lnTo>
                    <a:pt x="1332715" y="580031"/>
                  </a:lnTo>
                  <a:lnTo>
                    <a:pt x="1599258" y="537066"/>
                  </a:lnTo>
                  <a:lnTo>
                    <a:pt x="1865801" y="472618"/>
                  </a:lnTo>
                  <a:lnTo>
                    <a:pt x="2132344" y="429653"/>
                  </a:lnTo>
                  <a:lnTo>
                    <a:pt x="2398888" y="472618"/>
                  </a:lnTo>
                  <a:lnTo>
                    <a:pt x="2665431" y="128895"/>
                  </a:lnTo>
                  <a:lnTo>
                    <a:pt x="2931974" y="42965"/>
                  </a:lnTo>
                  <a:lnTo>
                    <a:pt x="3198517" y="0"/>
                  </a:lnTo>
                  <a:lnTo>
                    <a:pt x="3465060" y="0"/>
                  </a:lnTo>
                  <a:lnTo>
                    <a:pt x="3731603" y="85930"/>
                  </a:lnTo>
                  <a:lnTo>
                    <a:pt x="3998146" y="171861"/>
                  </a:lnTo>
                  <a:lnTo>
                    <a:pt x="4264689" y="107413"/>
                  </a:lnTo>
                  <a:lnTo>
                    <a:pt x="4531233" y="128895"/>
                  </a:lnTo>
                  <a:lnTo>
                    <a:pt x="4797776" y="128895"/>
                  </a:lnTo>
                  <a:lnTo>
                    <a:pt x="5064319" y="107413"/>
                  </a:lnTo>
                  <a:lnTo>
                    <a:pt x="5330862" y="193343"/>
                  </a:lnTo>
                  <a:lnTo>
                    <a:pt x="5597405" y="150378"/>
                  </a:lnTo>
                  <a:lnTo>
                    <a:pt x="5863948" y="107413"/>
                  </a:lnTo>
                  <a:lnTo>
                    <a:pt x="6130491" y="107413"/>
                  </a:lnTo>
                  <a:lnTo>
                    <a:pt x="6397034" y="85930"/>
                  </a:lnTo>
                  <a:lnTo>
                    <a:pt x="6663577" y="8593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8" name="tx78"/>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4" name="tx84"/>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7" name="tx87"/>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8" name="tx88"/>
            <p:cNvSpPr/>
            <p:nvPr/>
          </p:nvSpPr>
          <p:spPr>
            <a:xfrm>
              <a:off x="1298664" y="30240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409.5</a:t>
              </a:r>
            </a:p>
          </p:txBody>
        </p:sp>
        <p:sp>
          <p:nvSpPr>
            <p:cNvPr id="89" name="tx89"/>
            <p:cNvSpPr/>
            <p:nvPr/>
          </p:nvSpPr>
          <p:spPr>
            <a:xfrm>
              <a:off x="2631380" y="29806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426.4</a:t>
              </a:r>
            </a:p>
          </p:txBody>
        </p:sp>
        <p:sp>
          <p:nvSpPr>
            <p:cNvPr id="90" name="tx90"/>
            <p:cNvSpPr/>
            <p:nvPr/>
          </p:nvSpPr>
          <p:spPr>
            <a:xfrm>
              <a:off x="3964096" y="28325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484.1</a:t>
              </a:r>
            </a:p>
          </p:txBody>
        </p:sp>
        <p:sp>
          <p:nvSpPr>
            <p:cNvPr id="91" name="tx91"/>
            <p:cNvSpPr/>
            <p:nvPr/>
          </p:nvSpPr>
          <p:spPr>
            <a:xfrm>
              <a:off x="5296811" y="286625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471.4</a:t>
              </a:r>
            </a:p>
          </p:txBody>
        </p:sp>
        <p:sp>
          <p:nvSpPr>
            <p:cNvPr id="92" name="tx92"/>
            <p:cNvSpPr/>
            <p:nvPr/>
          </p:nvSpPr>
          <p:spPr>
            <a:xfrm>
              <a:off x="6362984" y="28933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460.4</a:t>
              </a:r>
            </a:p>
          </p:txBody>
        </p:sp>
        <p:sp>
          <p:nvSpPr>
            <p:cNvPr id="93" name="tx93"/>
            <p:cNvSpPr/>
            <p:nvPr/>
          </p:nvSpPr>
          <p:spPr>
            <a:xfrm>
              <a:off x="6629527" y="28776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466.5</a:t>
              </a:r>
            </a:p>
          </p:txBody>
        </p:sp>
        <p:sp>
          <p:nvSpPr>
            <p:cNvPr id="94" name="tx94"/>
            <p:cNvSpPr/>
            <p:nvPr/>
          </p:nvSpPr>
          <p:spPr>
            <a:xfrm>
              <a:off x="6896070" y="285937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474.1</a:t>
              </a:r>
            </a:p>
          </p:txBody>
        </p:sp>
        <p:sp>
          <p:nvSpPr>
            <p:cNvPr id="95" name="tx95"/>
            <p:cNvSpPr/>
            <p:nvPr/>
          </p:nvSpPr>
          <p:spPr>
            <a:xfrm>
              <a:off x="7162613" y="283862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481.7</a:t>
              </a:r>
            </a:p>
          </p:txBody>
        </p:sp>
        <p:sp>
          <p:nvSpPr>
            <p:cNvPr id="96" name="tx96"/>
            <p:cNvSpPr/>
            <p:nvPr/>
          </p:nvSpPr>
          <p:spPr>
            <a:xfrm>
              <a:off x="7429156" y="28360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482.7</a:t>
              </a:r>
            </a:p>
          </p:txBody>
        </p:sp>
        <p:sp>
          <p:nvSpPr>
            <p:cNvPr id="97" name="tx97"/>
            <p:cNvSpPr/>
            <p:nvPr/>
          </p:nvSpPr>
          <p:spPr>
            <a:xfrm>
              <a:off x="7695699" y="283431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483.4</a:t>
              </a:r>
            </a:p>
          </p:txBody>
        </p:sp>
        <p:sp>
          <p:nvSpPr>
            <p:cNvPr id="98" name="tx98"/>
            <p:cNvSpPr/>
            <p:nvPr/>
          </p:nvSpPr>
          <p:spPr>
            <a:xfrm>
              <a:off x="7962242" y="28247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487.1</a:t>
              </a:r>
            </a:p>
          </p:txBody>
        </p:sp>
        <p:sp>
          <p:nvSpPr>
            <p:cNvPr id="99" name="pl99"/>
            <p:cNvSpPr/>
            <p:nvPr/>
          </p:nvSpPr>
          <p:spPr>
            <a:xfrm>
              <a:off x="1416218" y="2063743"/>
              <a:ext cx="0" cy="472618"/>
            </a:xfrm>
            <a:custGeom>
              <a:avLst/>
              <a:pathLst>
                <a:path w="0" h="472618">
                  <a:moveTo>
                    <a:pt x="0" y="47261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687445"/>
            </a:xfrm>
            <a:custGeom>
              <a:avLst/>
              <a:pathLst>
                <a:path w="0" h="687445">
                  <a:moveTo>
                    <a:pt x="0" y="68744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76663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319.4</a:t>
              </a:r>
            </a:p>
          </p:txBody>
        </p:sp>
        <p:sp>
          <p:nvSpPr>
            <p:cNvPr id="111" name="tx111"/>
            <p:cNvSpPr/>
            <p:nvPr/>
          </p:nvSpPr>
          <p:spPr>
            <a:xfrm>
              <a:off x="1324790" y="32406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90.1</a:t>
              </a:r>
            </a:p>
          </p:txBody>
        </p:sp>
        <p:sp>
          <p:nvSpPr>
            <p:cNvPr id="112" name="tx112"/>
            <p:cNvSpPr/>
            <p:nvPr/>
          </p:nvSpPr>
          <p:spPr>
            <a:xfrm>
              <a:off x="2670557" y="380451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290</a:t>
              </a:r>
            </a:p>
          </p:txBody>
        </p:sp>
        <p:sp>
          <p:nvSpPr>
            <p:cNvPr id="113" name="tx113"/>
            <p:cNvSpPr/>
            <p:nvPr/>
          </p:nvSpPr>
          <p:spPr>
            <a:xfrm>
              <a:off x="2631380" y="325675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136.5</a:t>
              </a:r>
            </a:p>
          </p:txBody>
        </p:sp>
        <p:sp>
          <p:nvSpPr>
            <p:cNvPr id="114" name="tx114"/>
            <p:cNvSpPr/>
            <p:nvPr/>
          </p:nvSpPr>
          <p:spPr>
            <a:xfrm>
              <a:off x="3964096" y="362353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430.9</a:t>
              </a:r>
            </a:p>
          </p:txBody>
        </p:sp>
        <p:sp>
          <p:nvSpPr>
            <p:cNvPr id="115" name="tx115"/>
            <p:cNvSpPr/>
            <p:nvPr/>
          </p:nvSpPr>
          <p:spPr>
            <a:xfrm>
              <a:off x="3990221" y="30017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53.2</a:t>
              </a:r>
            </a:p>
          </p:txBody>
        </p:sp>
        <p:sp>
          <p:nvSpPr>
            <p:cNvPr id="116" name="tx116"/>
            <p:cNvSpPr/>
            <p:nvPr/>
          </p:nvSpPr>
          <p:spPr>
            <a:xfrm>
              <a:off x="5296811" y="36501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410.1</a:t>
              </a:r>
            </a:p>
          </p:txBody>
        </p:sp>
        <p:sp>
          <p:nvSpPr>
            <p:cNvPr id="117" name="tx117"/>
            <p:cNvSpPr/>
            <p:nvPr/>
          </p:nvSpPr>
          <p:spPr>
            <a:xfrm>
              <a:off x="5322937" y="304467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61.3</a:t>
              </a:r>
            </a:p>
          </p:txBody>
        </p:sp>
        <p:sp>
          <p:nvSpPr>
            <p:cNvPr id="118" name="tx118"/>
            <p:cNvSpPr/>
            <p:nvPr/>
          </p:nvSpPr>
          <p:spPr>
            <a:xfrm>
              <a:off x="6362984" y="3645870"/>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414.4</a:t>
              </a:r>
            </a:p>
          </p:txBody>
        </p:sp>
        <p:sp>
          <p:nvSpPr>
            <p:cNvPr id="119" name="tx119"/>
            <p:cNvSpPr/>
            <p:nvPr/>
          </p:nvSpPr>
          <p:spPr>
            <a:xfrm>
              <a:off x="6428286" y="305335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20" name="tx120"/>
            <p:cNvSpPr/>
            <p:nvPr/>
          </p:nvSpPr>
          <p:spPr>
            <a:xfrm>
              <a:off x="6629527" y="36616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401.2</a:t>
              </a:r>
            </a:p>
          </p:txBody>
        </p:sp>
        <p:sp>
          <p:nvSpPr>
            <p:cNvPr id="121" name="tx121"/>
            <p:cNvSpPr/>
            <p:nvPr/>
          </p:nvSpPr>
          <p:spPr>
            <a:xfrm>
              <a:off x="6655652" y="306241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65.3</a:t>
              </a:r>
            </a:p>
          </p:txBody>
        </p:sp>
        <p:sp>
          <p:nvSpPr>
            <p:cNvPr id="122" name="tx122"/>
            <p:cNvSpPr/>
            <p:nvPr/>
          </p:nvSpPr>
          <p:spPr>
            <a:xfrm>
              <a:off x="6896070" y="364224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417.2</a:t>
              </a:r>
            </a:p>
          </p:txBody>
        </p:sp>
        <p:sp>
          <p:nvSpPr>
            <p:cNvPr id="123" name="tx123"/>
            <p:cNvSpPr/>
            <p:nvPr/>
          </p:nvSpPr>
          <p:spPr>
            <a:xfrm>
              <a:off x="6922195" y="30321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56.9</a:t>
              </a:r>
            </a:p>
          </p:txBody>
        </p:sp>
        <p:sp>
          <p:nvSpPr>
            <p:cNvPr id="124" name="tx124"/>
            <p:cNvSpPr/>
            <p:nvPr/>
          </p:nvSpPr>
          <p:spPr>
            <a:xfrm>
              <a:off x="7162613" y="36200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433.6</a:t>
              </a:r>
            </a:p>
          </p:txBody>
        </p:sp>
        <p:sp>
          <p:nvSpPr>
            <p:cNvPr id="125" name="tx125"/>
            <p:cNvSpPr/>
            <p:nvPr/>
          </p:nvSpPr>
          <p:spPr>
            <a:xfrm>
              <a:off x="7188738" y="30013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48.2</a:t>
              </a:r>
            </a:p>
          </p:txBody>
        </p:sp>
        <p:sp>
          <p:nvSpPr>
            <p:cNvPr id="126" name="tx126"/>
            <p:cNvSpPr/>
            <p:nvPr/>
          </p:nvSpPr>
          <p:spPr>
            <a:xfrm>
              <a:off x="7429156" y="36189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434.4</a:t>
              </a:r>
            </a:p>
          </p:txBody>
        </p:sp>
        <p:sp>
          <p:nvSpPr>
            <p:cNvPr id="127" name="tx127"/>
            <p:cNvSpPr/>
            <p:nvPr/>
          </p:nvSpPr>
          <p:spPr>
            <a:xfrm>
              <a:off x="7455282" y="29989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48.3</a:t>
              </a:r>
            </a:p>
          </p:txBody>
        </p:sp>
        <p:sp>
          <p:nvSpPr>
            <p:cNvPr id="128" name="tx128"/>
            <p:cNvSpPr/>
            <p:nvPr/>
          </p:nvSpPr>
          <p:spPr>
            <a:xfrm>
              <a:off x="7695699" y="361193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439.9</a:t>
              </a:r>
            </a:p>
          </p:txBody>
        </p:sp>
        <p:sp>
          <p:nvSpPr>
            <p:cNvPr id="129" name="tx129"/>
            <p:cNvSpPr/>
            <p:nvPr/>
          </p:nvSpPr>
          <p:spPr>
            <a:xfrm>
              <a:off x="7721825" y="29910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43.5</a:t>
              </a:r>
            </a:p>
          </p:txBody>
        </p:sp>
        <p:sp>
          <p:nvSpPr>
            <p:cNvPr id="130" name="tx130"/>
            <p:cNvSpPr/>
            <p:nvPr/>
          </p:nvSpPr>
          <p:spPr>
            <a:xfrm>
              <a:off x="7962242" y="360757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443.3</a:t>
              </a:r>
            </a:p>
          </p:txBody>
        </p:sp>
        <p:sp>
          <p:nvSpPr>
            <p:cNvPr id="131" name="tx131"/>
            <p:cNvSpPr/>
            <p:nvPr/>
          </p:nvSpPr>
          <p:spPr>
            <a:xfrm>
              <a:off x="7988368" y="29819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43.8</a:t>
              </a:r>
            </a:p>
          </p:txBody>
        </p:sp>
        <p:sp>
          <p:nvSpPr>
            <p:cNvPr id="132" name="tx132"/>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51770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4" name="tx134"/>
            <p:cNvSpPr/>
            <p:nvPr/>
          </p:nvSpPr>
          <p:spPr>
            <a:xfrm>
              <a:off x="655386" y="287550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5" name="tx135"/>
            <p:cNvSpPr/>
            <p:nvPr/>
          </p:nvSpPr>
          <p:spPr>
            <a:xfrm>
              <a:off x="655386" y="223331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6" name="rc156"/>
            <p:cNvSpPr/>
            <p:nvPr/>
          </p:nvSpPr>
          <p:spPr>
            <a:xfrm>
              <a:off x="4433341" y="5080163"/>
              <a:ext cx="201456" cy="201456"/>
            </a:xfrm>
            <a:prstGeom prst="rect">
              <a:avLst/>
            </a:prstGeom>
            <a:solidFill>
              <a:srgbClr val="1CABE2">
                <a:alpha val="100000"/>
              </a:srgbClr>
            </a:solidFill>
          </p:spPr>
          <p:txBody>
            <a:bodyPr/>
            <a:lstStyle/>
            <a:p/>
          </p:txBody>
        </p:sp>
        <p:sp>
          <p:nvSpPr>
            <p:cNvPr id="157" name="rc157"/>
            <p:cNvSpPr/>
            <p:nvPr/>
          </p:nvSpPr>
          <p:spPr>
            <a:xfrm>
              <a:off x="5638429" y="5080163"/>
              <a:ext cx="201456" cy="201456"/>
            </a:xfrm>
            <a:prstGeom prst="rect">
              <a:avLst/>
            </a:prstGeom>
            <a:solidFill>
              <a:srgbClr val="80BD41">
                <a:alpha val="100000"/>
              </a:srgbClr>
            </a:solidFill>
          </p:spPr>
          <p:txBody>
            <a:bodyPr/>
            <a:lstStyle/>
            <a:p/>
          </p:txBody>
        </p:sp>
        <p:sp>
          <p:nvSpPr>
            <p:cNvPr id="158" name="tx158"/>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1" name="tx161"/>
            <p:cNvSpPr/>
            <p:nvPr/>
          </p:nvSpPr>
          <p:spPr>
            <a:xfrm>
              <a:off x="951100" y="1594448"/>
              <a:ext cx="166813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Zimbabwe, 2000-2025</a:t>
              </a:r>
            </a:p>
          </p:txBody>
        </p:sp>
        <p:sp>
          <p:nvSpPr>
            <p:cNvPr id="162" name="pl162"/>
            <p:cNvSpPr/>
            <p:nvPr/>
          </p:nvSpPr>
          <p:spPr>
            <a:xfrm>
              <a:off x="197113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32084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467056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602027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736999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264598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99570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34541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69513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04484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840557"/>
              <a:ext cx="5593082" cy="124062"/>
            </a:xfrm>
            <a:prstGeom prst="rect">
              <a:avLst/>
            </a:prstGeom>
            <a:solidFill>
              <a:srgbClr val="80BD41">
                <a:alpha val="100000"/>
              </a:srgbClr>
            </a:solidFill>
          </p:spPr>
          <p:txBody>
            <a:bodyPr/>
            <a:lstStyle/>
            <a:p/>
          </p:txBody>
        </p:sp>
        <p:sp>
          <p:nvSpPr>
            <p:cNvPr id="177" name="rc177"/>
            <p:cNvSpPr/>
            <p:nvPr/>
          </p:nvSpPr>
          <p:spPr>
            <a:xfrm>
              <a:off x="6889356" y="5840557"/>
              <a:ext cx="621408" cy="124062"/>
            </a:xfrm>
            <a:prstGeom prst="rect">
              <a:avLst/>
            </a:prstGeom>
            <a:solidFill>
              <a:srgbClr val="1CABE2">
                <a:alpha val="100000"/>
              </a:srgbClr>
            </a:solidFill>
          </p:spPr>
          <p:txBody>
            <a:bodyPr/>
            <a:lstStyle/>
            <a:p/>
          </p:txBody>
        </p:sp>
        <p:sp>
          <p:nvSpPr>
            <p:cNvPr id="178" name="rc178"/>
            <p:cNvSpPr/>
            <p:nvPr/>
          </p:nvSpPr>
          <p:spPr>
            <a:xfrm>
              <a:off x="1296273" y="5685479"/>
              <a:ext cx="5937125" cy="124062"/>
            </a:xfrm>
            <a:prstGeom prst="rect">
              <a:avLst/>
            </a:prstGeom>
            <a:solidFill>
              <a:srgbClr val="80BD41">
                <a:alpha val="100000"/>
              </a:srgbClr>
            </a:solidFill>
          </p:spPr>
          <p:txBody>
            <a:bodyPr/>
            <a:lstStyle/>
            <a:p/>
          </p:txBody>
        </p:sp>
        <p:sp>
          <p:nvSpPr>
            <p:cNvPr id="179" name="rc179"/>
            <p:cNvSpPr/>
            <p:nvPr/>
          </p:nvSpPr>
          <p:spPr>
            <a:xfrm>
              <a:off x="7233398" y="5685479"/>
              <a:ext cx="587260" cy="124062"/>
            </a:xfrm>
            <a:prstGeom prst="rect">
              <a:avLst/>
            </a:prstGeom>
            <a:solidFill>
              <a:srgbClr val="1CABE2">
                <a:alpha val="100000"/>
              </a:srgbClr>
            </a:solidFill>
          </p:spPr>
          <p:txBody>
            <a:bodyPr/>
            <a:lstStyle/>
            <a:p/>
          </p:txBody>
        </p:sp>
        <p:sp>
          <p:nvSpPr>
            <p:cNvPr id="180" name="rc180"/>
            <p:cNvSpPr/>
            <p:nvPr/>
          </p:nvSpPr>
          <p:spPr>
            <a:xfrm>
              <a:off x="1296273" y="5530401"/>
              <a:ext cx="5983015" cy="124062"/>
            </a:xfrm>
            <a:prstGeom prst="rect">
              <a:avLst/>
            </a:prstGeom>
            <a:solidFill>
              <a:srgbClr val="80BD41">
                <a:alpha val="100000"/>
              </a:srgbClr>
            </a:solidFill>
          </p:spPr>
          <p:txBody>
            <a:bodyPr/>
            <a:lstStyle/>
            <a:p/>
          </p:txBody>
        </p:sp>
        <p:sp>
          <p:nvSpPr>
            <p:cNvPr id="181" name="rc181"/>
            <p:cNvSpPr/>
            <p:nvPr/>
          </p:nvSpPr>
          <p:spPr>
            <a:xfrm>
              <a:off x="7279289" y="5530401"/>
              <a:ext cx="591714" cy="124062"/>
            </a:xfrm>
            <a:prstGeom prst="rect">
              <a:avLst/>
            </a:prstGeom>
            <a:solidFill>
              <a:srgbClr val="1CABE2">
                <a:alpha val="100000"/>
              </a:srgbClr>
            </a:solidFill>
          </p:spPr>
          <p:txBody>
            <a:bodyPr/>
            <a:lstStyle/>
            <a:p/>
          </p:txBody>
        </p:sp>
        <p:sp>
          <p:nvSpPr>
            <p:cNvPr id="182" name="tx182"/>
            <p:cNvSpPr/>
            <p:nvPr/>
          </p:nvSpPr>
          <p:spPr>
            <a:xfrm>
              <a:off x="7676808"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460.4</a:t>
              </a:r>
            </a:p>
          </p:txBody>
        </p:sp>
        <p:sp>
          <p:nvSpPr>
            <p:cNvPr id="183" name="tx183"/>
            <p:cNvSpPr/>
            <p:nvPr/>
          </p:nvSpPr>
          <p:spPr>
            <a:xfrm>
              <a:off x="8002197"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483.4</a:t>
              </a:r>
            </a:p>
          </p:txBody>
        </p:sp>
        <p:sp>
          <p:nvSpPr>
            <p:cNvPr id="184" name="tx184"/>
            <p:cNvSpPr/>
            <p:nvPr/>
          </p:nvSpPr>
          <p:spPr>
            <a:xfrm>
              <a:off x="8055059"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487.1</a:t>
              </a:r>
            </a:p>
          </p:txBody>
        </p:sp>
        <p:sp>
          <p:nvSpPr>
            <p:cNvPr id="185" name="tx185"/>
            <p:cNvSpPr/>
            <p:nvPr/>
          </p:nvSpPr>
          <p:spPr>
            <a:xfrm>
              <a:off x="3957176" y="5863472"/>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414.4</a:t>
              </a:r>
            </a:p>
          </p:txBody>
        </p:sp>
        <p:sp>
          <p:nvSpPr>
            <p:cNvPr id="186" name="tx186"/>
            <p:cNvSpPr/>
            <p:nvPr/>
          </p:nvSpPr>
          <p:spPr>
            <a:xfrm>
              <a:off x="7139771" y="586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87" name="tx187"/>
            <p:cNvSpPr/>
            <p:nvPr/>
          </p:nvSpPr>
          <p:spPr>
            <a:xfrm>
              <a:off x="4129197" y="5707018"/>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439.9</a:t>
              </a:r>
            </a:p>
          </p:txBody>
        </p:sp>
        <p:sp>
          <p:nvSpPr>
            <p:cNvPr id="188" name="tx188"/>
            <p:cNvSpPr/>
            <p:nvPr/>
          </p:nvSpPr>
          <p:spPr>
            <a:xfrm>
              <a:off x="7421535"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43.5</a:t>
              </a:r>
            </a:p>
          </p:txBody>
        </p:sp>
        <p:sp>
          <p:nvSpPr>
            <p:cNvPr id="189" name="tx189"/>
            <p:cNvSpPr/>
            <p:nvPr/>
          </p:nvSpPr>
          <p:spPr>
            <a:xfrm>
              <a:off x="4152142" y="555194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443.3</a:t>
              </a:r>
            </a:p>
          </p:txBody>
        </p:sp>
        <p:sp>
          <p:nvSpPr>
            <p:cNvPr id="190" name="tx190"/>
            <p:cNvSpPr/>
            <p:nvPr/>
          </p:nvSpPr>
          <p:spPr>
            <a:xfrm>
              <a:off x="7469652" y="55519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43.8</a:t>
              </a:r>
            </a:p>
          </p:txBody>
        </p:sp>
        <p:sp>
          <p:nvSpPr>
            <p:cNvPr id="191" name="tx191"/>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5" name="tx195"/>
            <p:cNvSpPr/>
            <p:nvPr/>
          </p:nvSpPr>
          <p:spPr>
            <a:xfrm>
              <a:off x="2529446"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6" name="tx196"/>
            <p:cNvSpPr/>
            <p:nvPr/>
          </p:nvSpPr>
          <p:spPr>
            <a:xfrm>
              <a:off x="3879161"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7" name="tx197"/>
            <p:cNvSpPr/>
            <p:nvPr/>
          </p:nvSpPr>
          <p:spPr>
            <a:xfrm>
              <a:off x="5228876" y="60560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8" name="tx198"/>
            <p:cNvSpPr/>
            <p:nvPr/>
          </p:nvSpPr>
          <p:spPr>
            <a:xfrm>
              <a:off x="6578590"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9" name="tx199"/>
            <p:cNvSpPr/>
            <p:nvPr/>
          </p:nvSpPr>
          <p:spPr>
            <a:xfrm>
              <a:off x="7928305"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200" name="tx200"/>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1" name="tx201"/>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2" name="tx202"/>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(91%) was relatively constant within 1% compared to 2019 (90%).
The number of children vaccinated with DTP3 increased 7% compared to in 2019.
The number of surviving infants increased approximately 6%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5" name=""/>
          <p:cNvGrpSpPr/>
          <p:nvPr/>
        </p:nvGrpSpPr>
        <p:grpSpPr>
          <a:xfrm>
            <a:off x="292608" y="1005840"/>
            <a:ext cx="8595360" cy="28575"/>
            <a:chOff x="292608" y="1005840"/>
            <a:chExt cx="8595360" cy="28575"/>
          </a:xfrm>
        </p:grpSpPr>
        <p:sp>
          <p:nvSpPr>
            <p:cNvPr id="20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96747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47839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98931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50024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201116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7229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323385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74478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225570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11054" y="3711279"/>
              <a:ext cx="239399" cy="500730"/>
            </a:xfrm>
            <a:prstGeom prst="rect">
              <a:avLst/>
            </a:prstGeom>
            <a:solidFill>
              <a:srgbClr val="E2231A">
                <a:alpha val="90196"/>
              </a:srgbClr>
            </a:solidFill>
          </p:spPr>
          <p:txBody>
            <a:bodyPr/>
            <a:lstStyle/>
            <a:p/>
          </p:txBody>
        </p:sp>
        <p:sp>
          <p:nvSpPr>
            <p:cNvPr id="27" name="rc27"/>
            <p:cNvSpPr/>
            <p:nvPr/>
          </p:nvSpPr>
          <p:spPr>
            <a:xfrm>
              <a:off x="1577053" y="3662268"/>
              <a:ext cx="239399" cy="549740"/>
            </a:xfrm>
            <a:prstGeom prst="rect">
              <a:avLst/>
            </a:prstGeom>
            <a:solidFill>
              <a:srgbClr val="E2231A">
                <a:alpha val="90196"/>
              </a:srgbClr>
            </a:solidFill>
          </p:spPr>
          <p:txBody>
            <a:bodyPr/>
            <a:lstStyle/>
            <a:p/>
          </p:txBody>
        </p:sp>
        <p:sp>
          <p:nvSpPr>
            <p:cNvPr id="28" name="rc28"/>
            <p:cNvSpPr/>
            <p:nvPr/>
          </p:nvSpPr>
          <p:spPr>
            <a:xfrm>
              <a:off x="1843053" y="3593807"/>
              <a:ext cx="239399" cy="618201"/>
            </a:xfrm>
            <a:prstGeom prst="rect">
              <a:avLst/>
            </a:prstGeom>
            <a:solidFill>
              <a:srgbClr val="E2231A">
                <a:alpha val="90196"/>
              </a:srgbClr>
            </a:solidFill>
          </p:spPr>
          <p:txBody>
            <a:bodyPr/>
            <a:lstStyle/>
            <a:p/>
          </p:txBody>
        </p:sp>
        <p:sp>
          <p:nvSpPr>
            <p:cNvPr id="29" name="rc29"/>
            <p:cNvSpPr/>
            <p:nvPr/>
          </p:nvSpPr>
          <p:spPr>
            <a:xfrm>
              <a:off x="2109053" y="3543222"/>
              <a:ext cx="239399" cy="668786"/>
            </a:xfrm>
            <a:prstGeom prst="rect">
              <a:avLst/>
            </a:prstGeom>
            <a:solidFill>
              <a:srgbClr val="E2231A">
                <a:alpha val="90196"/>
              </a:srgbClr>
            </a:solidFill>
          </p:spPr>
          <p:txBody>
            <a:bodyPr/>
            <a:lstStyle/>
            <a:p/>
          </p:txBody>
        </p:sp>
        <p:sp>
          <p:nvSpPr>
            <p:cNvPr id="30" name="rc30"/>
            <p:cNvSpPr/>
            <p:nvPr/>
          </p:nvSpPr>
          <p:spPr>
            <a:xfrm>
              <a:off x="2375052" y="3499274"/>
              <a:ext cx="239399" cy="712735"/>
            </a:xfrm>
            <a:prstGeom prst="rect">
              <a:avLst/>
            </a:prstGeom>
            <a:solidFill>
              <a:srgbClr val="E2231A">
                <a:alpha val="90196"/>
              </a:srgbClr>
            </a:solidFill>
          </p:spPr>
          <p:txBody>
            <a:bodyPr/>
            <a:lstStyle/>
            <a:p/>
          </p:txBody>
        </p:sp>
        <p:sp>
          <p:nvSpPr>
            <p:cNvPr id="31" name="rc31"/>
            <p:cNvSpPr/>
            <p:nvPr/>
          </p:nvSpPr>
          <p:spPr>
            <a:xfrm>
              <a:off x="2641052" y="3523747"/>
              <a:ext cx="239399" cy="688261"/>
            </a:xfrm>
            <a:prstGeom prst="rect">
              <a:avLst/>
            </a:prstGeom>
            <a:solidFill>
              <a:srgbClr val="E2231A">
                <a:alpha val="90196"/>
              </a:srgbClr>
            </a:solidFill>
          </p:spPr>
          <p:txBody>
            <a:bodyPr/>
            <a:lstStyle/>
            <a:p/>
          </p:txBody>
        </p:sp>
        <p:sp>
          <p:nvSpPr>
            <p:cNvPr id="32" name="rc32"/>
            <p:cNvSpPr/>
            <p:nvPr/>
          </p:nvSpPr>
          <p:spPr>
            <a:xfrm>
              <a:off x="2907052" y="3547766"/>
              <a:ext cx="239399" cy="664243"/>
            </a:xfrm>
            <a:prstGeom prst="rect">
              <a:avLst/>
            </a:prstGeom>
            <a:solidFill>
              <a:srgbClr val="E2231A">
                <a:alpha val="90196"/>
              </a:srgbClr>
            </a:solidFill>
          </p:spPr>
          <p:txBody>
            <a:bodyPr/>
            <a:lstStyle/>
            <a:p/>
          </p:txBody>
        </p:sp>
        <p:sp>
          <p:nvSpPr>
            <p:cNvPr id="33" name="rc33"/>
            <p:cNvSpPr/>
            <p:nvPr/>
          </p:nvSpPr>
          <p:spPr>
            <a:xfrm>
              <a:off x="3173051" y="3551556"/>
              <a:ext cx="239399" cy="660453"/>
            </a:xfrm>
            <a:prstGeom prst="rect">
              <a:avLst/>
            </a:prstGeom>
            <a:solidFill>
              <a:srgbClr val="E2231A">
                <a:alpha val="90196"/>
              </a:srgbClr>
            </a:solidFill>
          </p:spPr>
          <p:txBody>
            <a:bodyPr/>
            <a:lstStyle/>
            <a:p/>
          </p:txBody>
        </p:sp>
        <p:sp>
          <p:nvSpPr>
            <p:cNvPr id="34" name="rc34"/>
            <p:cNvSpPr/>
            <p:nvPr/>
          </p:nvSpPr>
          <p:spPr>
            <a:xfrm>
              <a:off x="3439051" y="3552133"/>
              <a:ext cx="239399" cy="659875"/>
            </a:xfrm>
            <a:prstGeom prst="rect">
              <a:avLst/>
            </a:prstGeom>
            <a:solidFill>
              <a:srgbClr val="E2231A">
                <a:alpha val="90196"/>
              </a:srgbClr>
            </a:solidFill>
          </p:spPr>
          <p:txBody>
            <a:bodyPr/>
            <a:lstStyle/>
            <a:p/>
          </p:txBody>
        </p:sp>
        <p:sp>
          <p:nvSpPr>
            <p:cNvPr id="35" name="rc35"/>
            <p:cNvSpPr/>
            <p:nvPr/>
          </p:nvSpPr>
          <p:spPr>
            <a:xfrm>
              <a:off x="3705050" y="3659035"/>
              <a:ext cx="239399" cy="552973"/>
            </a:xfrm>
            <a:prstGeom prst="rect">
              <a:avLst/>
            </a:prstGeom>
            <a:solidFill>
              <a:srgbClr val="E2231A">
                <a:alpha val="90196"/>
              </a:srgbClr>
            </a:solidFill>
          </p:spPr>
          <p:txBody>
            <a:bodyPr/>
            <a:lstStyle/>
            <a:p/>
          </p:txBody>
        </p:sp>
        <p:sp>
          <p:nvSpPr>
            <p:cNvPr id="36" name="rc36"/>
            <p:cNvSpPr/>
            <p:nvPr/>
          </p:nvSpPr>
          <p:spPr>
            <a:xfrm>
              <a:off x="3971050" y="3975247"/>
              <a:ext cx="239399" cy="236761"/>
            </a:xfrm>
            <a:prstGeom prst="rect">
              <a:avLst/>
            </a:prstGeom>
            <a:solidFill>
              <a:srgbClr val="E2231A">
                <a:alpha val="90196"/>
              </a:srgbClr>
            </a:solidFill>
          </p:spPr>
          <p:txBody>
            <a:bodyPr/>
            <a:lstStyle/>
            <a:p/>
          </p:txBody>
        </p:sp>
        <p:sp>
          <p:nvSpPr>
            <p:cNvPr id="37" name="rc37"/>
            <p:cNvSpPr/>
            <p:nvPr/>
          </p:nvSpPr>
          <p:spPr>
            <a:xfrm>
              <a:off x="4237050" y="4017494"/>
              <a:ext cx="239399" cy="194515"/>
            </a:xfrm>
            <a:prstGeom prst="rect">
              <a:avLst/>
            </a:prstGeom>
            <a:solidFill>
              <a:srgbClr val="E2231A">
                <a:alpha val="90196"/>
              </a:srgbClr>
            </a:solidFill>
          </p:spPr>
          <p:txBody>
            <a:bodyPr/>
            <a:lstStyle/>
            <a:p/>
          </p:txBody>
        </p:sp>
        <p:sp>
          <p:nvSpPr>
            <p:cNvPr id="38" name="rc38"/>
            <p:cNvSpPr/>
            <p:nvPr/>
          </p:nvSpPr>
          <p:spPr>
            <a:xfrm>
              <a:off x="4503049" y="4138389"/>
              <a:ext cx="239399" cy="73620"/>
            </a:xfrm>
            <a:prstGeom prst="rect">
              <a:avLst/>
            </a:prstGeom>
            <a:solidFill>
              <a:srgbClr val="E2231A">
                <a:alpha val="90196"/>
              </a:srgbClr>
            </a:solidFill>
          </p:spPr>
          <p:txBody>
            <a:bodyPr/>
            <a:lstStyle/>
            <a:p/>
          </p:txBody>
        </p:sp>
        <p:sp>
          <p:nvSpPr>
            <p:cNvPr id="39" name="rc39"/>
            <p:cNvSpPr/>
            <p:nvPr/>
          </p:nvSpPr>
          <p:spPr>
            <a:xfrm>
              <a:off x="4769049" y="4041312"/>
              <a:ext cx="239399" cy="170697"/>
            </a:xfrm>
            <a:prstGeom prst="rect">
              <a:avLst/>
            </a:prstGeom>
            <a:solidFill>
              <a:srgbClr val="E2231A">
                <a:alpha val="90196"/>
              </a:srgbClr>
            </a:solidFill>
          </p:spPr>
          <p:txBody>
            <a:bodyPr/>
            <a:lstStyle/>
            <a:p/>
          </p:txBody>
        </p:sp>
        <p:sp>
          <p:nvSpPr>
            <p:cNvPr id="40" name="rc40"/>
            <p:cNvSpPr/>
            <p:nvPr/>
          </p:nvSpPr>
          <p:spPr>
            <a:xfrm>
              <a:off x="5035049" y="4022297"/>
              <a:ext cx="239399" cy="189712"/>
            </a:xfrm>
            <a:prstGeom prst="rect">
              <a:avLst/>
            </a:prstGeom>
            <a:solidFill>
              <a:srgbClr val="E2231A">
                <a:alpha val="90196"/>
              </a:srgbClr>
            </a:solidFill>
          </p:spPr>
          <p:txBody>
            <a:bodyPr/>
            <a:lstStyle/>
            <a:p/>
          </p:txBody>
        </p:sp>
        <p:sp>
          <p:nvSpPr>
            <p:cNvPr id="41" name="rc41"/>
            <p:cNvSpPr/>
            <p:nvPr/>
          </p:nvSpPr>
          <p:spPr>
            <a:xfrm>
              <a:off x="5301048" y="3889229"/>
              <a:ext cx="239399" cy="322780"/>
            </a:xfrm>
            <a:prstGeom prst="rect">
              <a:avLst/>
            </a:prstGeom>
            <a:solidFill>
              <a:srgbClr val="E2231A">
                <a:alpha val="90196"/>
              </a:srgbClr>
            </a:solidFill>
          </p:spPr>
          <p:txBody>
            <a:bodyPr/>
            <a:lstStyle/>
            <a:p/>
          </p:txBody>
        </p:sp>
        <p:sp>
          <p:nvSpPr>
            <p:cNvPr id="42" name="rc42"/>
            <p:cNvSpPr/>
            <p:nvPr/>
          </p:nvSpPr>
          <p:spPr>
            <a:xfrm>
              <a:off x="5567048" y="4099170"/>
              <a:ext cx="239399" cy="112839"/>
            </a:xfrm>
            <a:prstGeom prst="rect">
              <a:avLst/>
            </a:prstGeom>
            <a:solidFill>
              <a:srgbClr val="E2231A">
                <a:alpha val="90196"/>
              </a:srgbClr>
            </a:solidFill>
          </p:spPr>
          <p:txBody>
            <a:bodyPr/>
            <a:lstStyle/>
            <a:p/>
          </p:txBody>
        </p:sp>
        <p:sp>
          <p:nvSpPr>
            <p:cNvPr id="43" name="rc43"/>
            <p:cNvSpPr/>
            <p:nvPr/>
          </p:nvSpPr>
          <p:spPr>
            <a:xfrm>
              <a:off x="5833047" y="3989079"/>
              <a:ext cx="239399" cy="222930"/>
            </a:xfrm>
            <a:prstGeom prst="rect">
              <a:avLst/>
            </a:prstGeom>
            <a:solidFill>
              <a:srgbClr val="E2231A">
                <a:alpha val="90196"/>
              </a:srgbClr>
            </a:solidFill>
          </p:spPr>
          <p:txBody>
            <a:bodyPr/>
            <a:lstStyle/>
            <a:p/>
          </p:txBody>
        </p:sp>
        <p:sp>
          <p:nvSpPr>
            <p:cNvPr id="44" name="rc44"/>
            <p:cNvSpPr/>
            <p:nvPr/>
          </p:nvSpPr>
          <p:spPr>
            <a:xfrm>
              <a:off x="6099047" y="3944387"/>
              <a:ext cx="239399" cy="267622"/>
            </a:xfrm>
            <a:prstGeom prst="rect">
              <a:avLst/>
            </a:prstGeom>
            <a:solidFill>
              <a:srgbClr val="E2231A">
                <a:alpha val="90196"/>
              </a:srgbClr>
            </a:solidFill>
          </p:spPr>
          <p:txBody>
            <a:bodyPr/>
            <a:lstStyle/>
            <a:p/>
          </p:txBody>
        </p:sp>
        <p:sp>
          <p:nvSpPr>
            <p:cNvPr id="45" name="rc45"/>
            <p:cNvSpPr/>
            <p:nvPr/>
          </p:nvSpPr>
          <p:spPr>
            <a:xfrm>
              <a:off x="6365047" y="3874229"/>
              <a:ext cx="239399" cy="337780"/>
            </a:xfrm>
            <a:prstGeom prst="rect">
              <a:avLst/>
            </a:prstGeom>
            <a:solidFill>
              <a:srgbClr val="E2231A">
                <a:alpha val="90196"/>
              </a:srgbClr>
            </a:solidFill>
          </p:spPr>
          <p:txBody>
            <a:bodyPr/>
            <a:lstStyle/>
            <a:p/>
          </p:txBody>
        </p:sp>
        <p:sp>
          <p:nvSpPr>
            <p:cNvPr id="46" name="rc46"/>
            <p:cNvSpPr/>
            <p:nvPr/>
          </p:nvSpPr>
          <p:spPr>
            <a:xfrm>
              <a:off x="6631046" y="3869764"/>
              <a:ext cx="239399" cy="342245"/>
            </a:xfrm>
            <a:prstGeom prst="rect">
              <a:avLst/>
            </a:prstGeom>
            <a:solidFill>
              <a:srgbClr val="E2231A">
                <a:alpha val="90196"/>
              </a:srgbClr>
            </a:solidFill>
          </p:spPr>
          <p:txBody>
            <a:bodyPr/>
            <a:lstStyle/>
            <a:p/>
          </p:txBody>
        </p:sp>
        <p:sp>
          <p:nvSpPr>
            <p:cNvPr id="47" name="rc47"/>
            <p:cNvSpPr/>
            <p:nvPr/>
          </p:nvSpPr>
          <p:spPr>
            <a:xfrm>
              <a:off x="6897046" y="3933764"/>
              <a:ext cx="239399" cy="278245"/>
            </a:xfrm>
            <a:prstGeom prst="rect">
              <a:avLst/>
            </a:prstGeom>
            <a:solidFill>
              <a:srgbClr val="E2231A">
                <a:alpha val="90196"/>
              </a:srgbClr>
            </a:solidFill>
          </p:spPr>
          <p:txBody>
            <a:bodyPr/>
            <a:lstStyle/>
            <a:p/>
          </p:txBody>
        </p:sp>
        <p:sp>
          <p:nvSpPr>
            <p:cNvPr id="48" name="rc48"/>
            <p:cNvSpPr/>
            <p:nvPr/>
          </p:nvSpPr>
          <p:spPr>
            <a:xfrm>
              <a:off x="7163045" y="3976407"/>
              <a:ext cx="239399" cy="235602"/>
            </a:xfrm>
            <a:prstGeom prst="rect">
              <a:avLst/>
            </a:prstGeom>
            <a:solidFill>
              <a:srgbClr val="E2231A">
                <a:alpha val="90196"/>
              </a:srgbClr>
            </a:solidFill>
          </p:spPr>
          <p:txBody>
            <a:bodyPr/>
            <a:lstStyle/>
            <a:p/>
          </p:txBody>
        </p:sp>
        <p:sp>
          <p:nvSpPr>
            <p:cNvPr id="49" name="rc49"/>
            <p:cNvSpPr/>
            <p:nvPr/>
          </p:nvSpPr>
          <p:spPr>
            <a:xfrm>
              <a:off x="7429045" y="3975918"/>
              <a:ext cx="239399" cy="236091"/>
            </a:xfrm>
            <a:prstGeom prst="rect">
              <a:avLst/>
            </a:prstGeom>
            <a:solidFill>
              <a:srgbClr val="E2231A">
                <a:alpha val="90196"/>
              </a:srgbClr>
            </a:solidFill>
          </p:spPr>
          <p:txBody>
            <a:bodyPr/>
            <a:lstStyle/>
            <a:p/>
          </p:txBody>
        </p:sp>
        <p:sp>
          <p:nvSpPr>
            <p:cNvPr id="50" name="rc50"/>
            <p:cNvSpPr/>
            <p:nvPr/>
          </p:nvSpPr>
          <p:spPr>
            <a:xfrm>
              <a:off x="7695045" y="3975595"/>
              <a:ext cx="239399" cy="236414"/>
            </a:xfrm>
            <a:prstGeom prst="rect">
              <a:avLst/>
            </a:prstGeom>
            <a:solidFill>
              <a:srgbClr val="E2231A">
                <a:alpha val="90196"/>
              </a:srgbClr>
            </a:solidFill>
          </p:spPr>
          <p:txBody>
            <a:bodyPr/>
            <a:lstStyle/>
            <a:p/>
          </p:txBody>
        </p:sp>
        <p:sp>
          <p:nvSpPr>
            <p:cNvPr id="51" name="rc51"/>
            <p:cNvSpPr/>
            <p:nvPr/>
          </p:nvSpPr>
          <p:spPr>
            <a:xfrm>
              <a:off x="7961044" y="3973770"/>
              <a:ext cx="239399" cy="238238"/>
            </a:xfrm>
            <a:prstGeom prst="rect">
              <a:avLst/>
            </a:prstGeom>
            <a:solidFill>
              <a:srgbClr val="E2231A">
                <a:alpha val="90196"/>
              </a:srgbClr>
            </a:solidFill>
          </p:spPr>
          <p:txBody>
            <a:bodyPr/>
            <a:lstStyle/>
            <a:p/>
          </p:txBody>
        </p:sp>
        <p:sp>
          <p:nvSpPr>
            <p:cNvPr id="52" name="rc52"/>
            <p:cNvSpPr/>
            <p:nvPr/>
          </p:nvSpPr>
          <p:spPr>
            <a:xfrm>
              <a:off x="5567048" y="3352703"/>
              <a:ext cx="239399" cy="746466"/>
            </a:xfrm>
            <a:prstGeom prst="rect">
              <a:avLst/>
            </a:prstGeom>
            <a:solidFill>
              <a:srgbClr val="B3B3B3">
                <a:alpha val="90196"/>
              </a:srgbClr>
            </a:solidFill>
          </p:spPr>
          <p:txBody>
            <a:bodyPr/>
            <a:lstStyle/>
            <a:p/>
          </p:txBody>
        </p:sp>
        <p:sp>
          <p:nvSpPr>
            <p:cNvPr id="53" name="rc53"/>
            <p:cNvSpPr/>
            <p:nvPr/>
          </p:nvSpPr>
          <p:spPr>
            <a:xfrm>
              <a:off x="5833047" y="3714027"/>
              <a:ext cx="239399" cy="275051"/>
            </a:xfrm>
            <a:prstGeom prst="rect">
              <a:avLst/>
            </a:prstGeom>
            <a:solidFill>
              <a:srgbClr val="B3B3B3">
                <a:alpha val="90196"/>
              </a:srgbClr>
            </a:solidFill>
          </p:spPr>
          <p:txBody>
            <a:bodyPr/>
            <a:lstStyle/>
            <a:p/>
          </p:txBody>
        </p:sp>
        <p:sp>
          <p:nvSpPr>
            <p:cNvPr id="54" name="rc54"/>
            <p:cNvSpPr/>
            <p:nvPr/>
          </p:nvSpPr>
          <p:spPr>
            <a:xfrm>
              <a:off x="6099047" y="3725100"/>
              <a:ext cx="239399" cy="219286"/>
            </a:xfrm>
            <a:prstGeom prst="rect">
              <a:avLst/>
            </a:prstGeom>
            <a:solidFill>
              <a:srgbClr val="B3B3B3">
                <a:alpha val="90196"/>
              </a:srgbClr>
            </a:solidFill>
          </p:spPr>
          <p:txBody>
            <a:bodyPr/>
            <a:lstStyle/>
            <a:p/>
          </p:txBody>
        </p:sp>
        <p:sp>
          <p:nvSpPr>
            <p:cNvPr id="55" name="rc55"/>
            <p:cNvSpPr/>
            <p:nvPr/>
          </p:nvSpPr>
          <p:spPr>
            <a:xfrm>
              <a:off x="6365047" y="3666822"/>
              <a:ext cx="239399" cy="207407"/>
            </a:xfrm>
            <a:prstGeom prst="rect">
              <a:avLst/>
            </a:prstGeom>
            <a:solidFill>
              <a:srgbClr val="B3B3B3">
                <a:alpha val="90196"/>
              </a:srgbClr>
            </a:solidFill>
          </p:spPr>
          <p:txBody>
            <a:bodyPr/>
            <a:lstStyle/>
            <a:p/>
          </p:txBody>
        </p:sp>
        <p:sp>
          <p:nvSpPr>
            <p:cNvPr id="56" name="rc56"/>
            <p:cNvSpPr/>
            <p:nvPr/>
          </p:nvSpPr>
          <p:spPr>
            <a:xfrm>
              <a:off x="6631046" y="3647244"/>
              <a:ext cx="239399" cy="222519"/>
            </a:xfrm>
            <a:prstGeom prst="rect">
              <a:avLst/>
            </a:prstGeom>
            <a:solidFill>
              <a:srgbClr val="B3B3B3">
                <a:alpha val="90196"/>
              </a:srgbClr>
            </a:solidFill>
          </p:spPr>
          <p:txBody>
            <a:bodyPr/>
            <a:lstStyle/>
            <a:p/>
          </p:txBody>
        </p:sp>
        <p:sp>
          <p:nvSpPr>
            <p:cNvPr id="57" name="rc57"/>
            <p:cNvSpPr/>
            <p:nvPr/>
          </p:nvSpPr>
          <p:spPr>
            <a:xfrm>
              <a:off x="6897046" y="3686883"/>
              <a:ext cx="239399" cy="246880"/>
            </a:xfrm>
            <a:prstGeom prst="rect">
              <a:avLst/>
            </a:prstGeom>
            <a:solidFill>
              <a:srgbClr val="B3B3B3">
                <a:alpha val="90196"/>
              </a:srgbClr>
            </a:solidFill>
          </p:spPr>
          <p:txBody>
            <a:bodyPr/>
            <a:lstStyle/>
            <a:p/>
          </p:txBody>
        </p:sp>
        <p:sp>
          <p:nvSpPr>
            <p:cNvPr id="58" name="rc58"/>
            <p:cNvSpPr/>
            <p:nvPr/>
          </p:nvSpPr>
          <p:spPr>
            <a:xfrm>
              <a:off x="7163045" y="3702006"/>
              <a:ext cx="239399" cy="274400"/>
            </a:xfrm>
            <a:prstGeom prst="rect">
              <a:avLst/>
            </a:prstGeom>
            <a:solidFill>
              <a:srgbClr val="B3B3B3">
                <a:alpha val="90196"/>
              </a:srgbClr>
            </a:solidFill>
          </p:spPr>
          <p:txBody>
            <a:bodyPr/>
            <a:lstStyle/>
            <a:p/>
          </p:txBody>
        </p:sp>
        <p:sp>
          <p:nvSpPr>
            <p:cNvPr id="59" name="rc59"/>
            <p:cNvSpPr/>
            <p:nvPr/>
          </p:nvSpPr>
          <p:spPr>
            <a:xfrm>
              <a:off x="7429045" y="3693897"/>
              <a:ext cx="239399" cy="282020"/>
            </a:xfrm>
            <a:prstGeom prst="rect">
              <a:avLst/>
            </a:prstGeom>
            <a:solidFill>
              <a:srgbClr val="B3B3B3">
                <a:alpha val="90196"/>
              </a:srgbClr>
            </a:solidFill>
          </p:spPr>
          <p:txBody>
            <a:bodyPr/>
            <a:lstStyle/>
            <a:p/>
          </p:txBody>
        </p:sp>
        <p:sp>
          <p:nvSpPr>
            <p:cNvPr id="60" name="rc60"/>
            <p:cNvSpPr/>
            <p:nvPr/>
          </p:nvSpPr>
          <p:spPr>
            <a:xfrm>
              <a:off x="7695045" y="3708290"/>
              <a:ext cx="239399" cy="267304"/>
            </a:xfrm>
            <a:prstGeom prst="rect">
              <a:avLst/>
            </a:prstGeom>
            <a:solidFill>
              <a:srgbClr val="B3B3B3">
                <a:alpha val="90196"/>
              </a:srgbClr>
            </a:solidFill>
          </p:spPr>
          <p:txBody>
            <a:bodyPr/>
            <a:lstStyle/>
            <a:p/>
          </p:txBody>
        </p:sp>
        <p:sp>
          <p:nvSpPr>
            <p:cNvPr id="61" name="rc61"/>
            <p:cNvSpPr/>
            <p:nvPr/>
          </p:nvSpPr>
          <p:spPr>
            <a:xfrm>
              <a:off x="7961044" y="3703595"/>
              <a:ext cx="239399" cy="270175"/>
            </a:xfrm>
            <a:prstGeom prst="rect">
              <a:avLst/>
            </a:prstGeom>
            <a:solidFill>
              <a:srgbClr val="B3B3B3">
                <a:alpha val="90196"/>
              </a:srgbClr>
            </a:solidFill>
          </p:spPr>
          <p:txBody>
            <a:bodyPr/>
            <a:lstStyle/>
            <a:p/>
          </p:txBody>
        </p:sp>
        <p:sp>
          <p:nvSpPr>
            <p:cNvPr id="62" name="pl62"/>
            <p:cNvSpPr/>
            <p:nvPr/>
          </p:nvSpPr>
          <p:spPr>
            <a:xfrm>
              <a:off x="1430754" y="2128191"/>
              <a:ext cx="6649990" cy="665962"/>
            </a:xfrm>
            <a:custGeom>
              <a:avLst/>
              <a:pathLst>
                <a:path w="6649990" h="665962">
                  <a:moveTo>
                    <a:pt x="0" y="472618"/>
                  </a:moveTo>
                  <a:lnTo>
                    <a:pt x="265999" y="515583"/>
                  </a:lnTo>
                  <a:lnTo>
                    <a:pt x="531999" y="580031"/>
                  </a:lnTo>
                  <a:lnTo>
                    <a:pt x="797998" y="622997"/>
                  </a:lnTo>
                  <a:lnTo>
                    <a:pt x="1063998" y="665962"/>
                  </a:lnTo>
                  <a:lnTo>
                    <a:pt x="1329998" y="644479"/>
                  </a:lnTo>
                  <a:lnTo>
                    <a:pt x="1595997" y="622997"/>
                  </a:lnTo>
                  <a:lnTo>
                    <a:pt x="1861997" y="601514"/>
                  </a:lnTo>
                  <a:lnTo>
                    <a:pt x="2127996" y="580031"/>
                  </a:lnTo>
                  <a:lnTo>
                    <a:pt x="2393996" y="451135"/>
                  </a:lnTo>
                  <a:lnTo>
                    <a:pt x="2659996" y="150378"/>
                  </a:lnTo>
                  <a:lnTo>
                    <a:pt x="2925995" y="107413"/>
                  </a:lnTo>
                  <a:lnTo>
                    <a:pt x="3191995" y="0"/>
                  </a:lnTo>
                  <a:lnTo>
                    <a:pt x="3457995" y="85930"/>
                  </a:lnTo>
                  <a:lnTo>
                    <a:pt x="3723994" y="107413"/>
                  </a:lnTo>
                  <a:lnTo>
                    <a:pt x="3989994" y="236309"/>
                  </a:lnTo>
                  <a:lnTo>
                    <a:pt x="4255993" y="42965"/>
                  </a:lnTo>
                  <a:lnTo>
                    <a:pt x="4521993" y="150378"/>
                  </a:lnTo>
                  <a:lnTo>
                    <a:pt x="4787993" y="193343"/>
                  </a:lnTo>
                  <a:lnTo>
                    <a:pt x="5053992" y="257791"/>
                  </a:lnTo>
                  <a:lnTo>
                    <a:pt x="5319992" y="257791"/>
                  </a:lnTo>
                  <a:lnTo>
                    <a:pt x="5585991" y="193343"/>
                  </a:lnTo>
                  <a:lnTo>
                    <a:pt x="5851991" y="150378"/>
                  </a:lnTo>
                  <a:lnTo>
                    <a:pt x="6117991" y="150378"/>
                  </a:lnTo>
                  <a:lnTo>
                    <a:pt x="6383990" y="150378"/>
                  </a:lnTo>
                  <a:lnTo>
                    <a:pt x="6649990" y="150378"/>
                  </a:lnTo>
                </a:path>
              </a:pathLst>
            </a:custGeom>
            <a:ln w="27101" cap="flat">
              <a:solidFill>
                <a:srgbClr val="3283FE">
                  <a:alpha val="100000"/>
                </a:srgbClr>
              </a:solidFill>
              <a:prstDash val="solid"/>
              <a:round/>
            </a:ln>
          </p:spPr>
          <p:txBody>
            <a:bodyPr/>
            <a:lstStyle/>
            <a:p/>
          </p:txBody>
        </p:sp>
        <p:sp>
          <p:nvSpPr>
            <p:cNvPr id="63" name="pl63"/>
            <p:cNvSpPr/>
            <p:nvPr/>
          </p:nvSpPr>
          <p:spPr>
            <a:xfrm>
              <a:off x="5686748" y="2536362"/>
              <a:ext cx="2393996" cy="322239"/>
            </a:xfrm>
            <a:custGeom>
              <a:avLst/>
              <a:pathLst>
                <a:path w="2393996" h="322239">
                  <a:moveTo>
                    <a:pt x="0" y="322239"/>
                  </a:moveTo>
                  <a:lnTo>
                    <a:pt x="265999" y="0"/>
                  </a:lnTo>
                  <a:lnTo>
                    <a:pt x="531999" y="0"/>
                  </a:lnTo>
                  <a:lnTo>
                    <a:pt x="797998" y="64447"/>
                  </a:lnTo>
                  <a:lnTo>
                    <a:pt x="1063998" y="85930"/>
                  </a:lnTo>
                  <a:lnTo>
                    <a:pt x="1329998" y="42965"/>
                  </a:lnTo>
                  <a:lnTo>
                    <a:pt x="1595997" y="21482"/>
                  </a:lnTo>
                  <a:lnTo>
                    <a:pt x="1861997" y="21482"/>
                  </a:lnTo>
                  <a:lnTo>
                    <a:pt x="2127996" y="0"/>
                  </a:lnTo>
                  <a:lnTo>
                    <a:pt x="2393996" y="0"/>
                  </a:lnTo>
                </a:path>
              </a:pathLst>
            </a:custGeom>
            <a:ln w="27101" cap="flat">
              <a:solidFill>
                <a:srgbClr val="FFA500">
                  <a:alpha val="100000"/>
                </a:srgbClr>
              </a:solidFill>
              <a:prstDash val="solid"/>
              <a:round/>
            </a:ln>
          </p:spPr>
          <p:txBody>
            <a:bodyPr/>
            <a:lstStyle/>
            <a:p/>
          </p:txBody>
        </p:sp>
        <p:sp>
          <p:nvSpPr>
            <p:cNvPr id="64" name="tx64"/>
            <p:cNvSpPr/>
            <p:nvPr/>
          </p:nvSpPr>
          <p:spPr>
            <a:xfrm>
              <a:off x="1360416" y="241937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75</a:t>
              </a:r>
            </a:p>
          </p:txBody>
        </p:sp>
        <p:sp>
          <p:nvSpPr>
            <p:cNvPr id="65" name="tx65"/>
            <p:cNvSpPr/>
            <p:nvPr/>
          </p:nvSpPr>
          <p:spPr>
            <a:xfrm>
              <a:off x="2690414" y="25896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67</a:t>
              </a:r>
            </a:p>
          </p:txBody>
        </p:sp>
        <p:sp>
          <p:nvSpPr>
            <p:cNvPr id="66" name="tx66"/>
            <p:cNvSpPr/>
            <p:nvPr/>
          </p:nvSpPr>
          <p:spPr>
            <a:xfrm>
              <a:off x="4020412"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67" name="tx67"/>
            <p:cNvSpPr/>
            <p:nvPr/>
          </p:nvSpPr>
          <p:spPr>
            <a:xfrm>
              <a:off x="5350410"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68" name="tx68"/>
            <p:cNvSpPr/>
            <p:nvPr/>
          </p:nvSpPr>
          <p:spPr>
            <a:xfrm>
              <a:off x="6414408" y="22030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85</a:t>
              </a:r>
            </a:p>
          </p:txBody>
        </p:sp>
        <p:sp>
          <p:nvSpPr>
            <p:cNvPr id="69" name="tx69"/>
            <p:cNvSpPr/>
            <p:nvPr/>
          </p:nvSpPr>
          <p:spPr>
            <a:xfrm>
              <a:off x="6414408" y="266381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75</a:t>
              </a:r>
            </a:p>
          </p:txBody>
        </p:sp>
        <p:sp>
          <p:nvSpPr>
            <p:cNvPr id="70" name="tx70"/>
            <p:cNvSpPr/>
            <p:nvPr/>
          </p:nvSpPr>
          <p:spPr>
            <a:xfrm>
              <a:off x="6680408" y="22030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85</a:t>
              </a:r>
            </a:p>
          </p:txBody>
        </p:sp>
        <p:sp>
          <p:nvSpPr>
            <p:cNvPr id="71" name="tx71"/>
            <p:cNvSpPr/>
            <p:nvPr/>
          </p:nvSpPr>
          <p:spPr>
            <a:xfrm>
              <a:off x="6680408" y="268566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74</a:t>
              </a:r>
            </a:p>
          </p:txBody>
        </p:sp>
        <p:sp>
          <p:nvSpPr>
            <p:cNvPr id="72" name="tx72"/>
            <p:cNvSpPr/>
            <p:nvPr/>
          </p:nvSpPr>
          <p:spPr>
            <a:xfrm>
              <a:off x="6946408"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73" name="tx73"/>
            <p:cNvSpPr/>
            <p:nvPr/>
          </p:nvSpPr>
          <p:spPr>
            <a:xfrm>
              <a:off x="6946408" y="26407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76</a:t>
              </a:r>
            </a:p>
          </p:txBody>
        </p:sp>
        <p:sp>
          <p:nvSpPr>
            <p:cNvPr id="74" name="tx74"/>
            <p:cNvSpPr/>
            <p:nvPr/>
          </p:nvSpPr>
          <p:spPr>
            <a:xfrm>
              <a:off x="7212407"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75" name="tx75"/>
            <p:cNvSpPr/>
            <p:nvPr/>
          </p:nvSpPr>
          <p:spPr>
            <a:xfrm>
              <a:off x="7212407" y="2622390"/>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77</a:t>
              </a:r>
            </a:p>
          </p:txBody>
        </p:sp>
        <p:sp>
          <p:nvSpPr>
            <p:cNvPr id="76" name="tx76"/>
            <p:cNvSpPr/>
            <p:nvPr/>
          </p:nvSpPr>
          <p:spPr>
            <a:xfrm>
              <a:off x="7478407"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77" name="tx77"/>
            <p:cNvSpPr/>
            <p:nvPr/>
          </p:nvSpPr>
          <p:spPr>
            <a:xfrm>
              <a:off x="7478407" y="2622390"/>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77</a:t>
              </a:r>
            </a:p>
          </p:txBody>
        </p:sp>
        <p:sp>
          <p:nvSpPr>
            <p:cNvPr id="78" name="tx78"/>
            <p:cNvSpPr/>
            <p:nvPr/>
          </p:nvSpPr>
          <p:spPr>
            <a:xfrm>
              <a:off x="7744407"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79" name="tx79"/>
            <p:cNvSpPr/>
            <p:nvPr/>
          </p:nvSpPr>
          <p:spPr>
            <a:xfrm>
              <a:off x="7744407" y="2597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78</a:t>
              </a:r>
            </a:p>
          </p:txBody>
        </p:sp>
        <p:sp>
          <p:nvSpPr>
            <p:cNvPr id="80" name="tx80"/>
            <p:cNvSpPr/>
            <p:nvPr/>
          </p:nvSpPr>
          <p:spPr>
            <a:xfrm>
              <a:off x="8010406"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81" name="tx81"/>
            <p:cNvSpPr/>
            <p:nvPr/>
          </p:nvSpPr>
          <p:spPr>
            <a:xfrm>
              <a:off x="8010406" y="2597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78</a:t>
              </a:r>
            </a:p>
          </p:txBody>
        </p:sp>
        <p:sp>
          <p:nvSpPr>
            <p:cNvPr id="82" name="tx82"/>
            <p:cNvSpPr/>
            <p:nvPr/>
          </p:nvSpPr>
          <p:spPr>
            <a:xfrm>
              <a:off x="1340319" y="392120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83" name="tx83"/>
            <p:cNvSpPr/>
            <p:nvPr/>
          </p:nvSpPr>
          <p:spPr>
            <a:xfrm>
              <a:off x="2670317" y="382876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84" name="tx84"/>
            <p:cNvSpPr/>
            <p:nvPr/>
          </p:nvSpPr>
          <p:spPr>
            <a:xfrm>
              <a:off x="4030460" y="40531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85" name="tx85"/>
            <p:cNvSpPr/>
            <p:nvPr/>
          </p:nvSpPr>
          <p:spPr>
            <a:xfrm>
              <a:off x="5360458" y="40101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86" name="tx86"/>
            <p:cNvSpPr/>
            <p:nvPr/>
          </p:nvSpPr>
          <p:spPr>
            <a:xfrm>
              <a:off x="6424457" y="4002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87" name="tx87"/>
            <p:cNvSpPr/>
            <p:nvPr/>
          </p:nvSpPr>
          <p:spPr>
            <a:xfrm>
              <a:off x="6690456" y="40004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a:t>
              </a:r>
            </a:p>
          </p:txBody>
        </p:sp>
        <p:sp>
          <p:nvSpPr>
            <p:cNvPr id="88" name="tx88"/>
            <p:cNvSpPr/>
            <p:nvPr/>
          </p:nvSpPr>
          <p:spPr>
            <a:xfrm>
              <a:off x="6956456" y="403377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89" name="tx89"/>
            <p:cNvSpPr/>
            <p:nvPr/>
          </p:nvSpPr>
          <p:spPr>
            <a:xfrm>
              <a:off x="7222456" y="405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90" name="tx90"/>
            <p:cNvSpPr/>
            <p:nvPr/>
          </p:nvSpPr>
          <p:spPr>
            <a:xfrm>
              <a:off x="7488455" y="40535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91" name="tx91"/>
            <p:cNvSpPr/>
            <p:nvPr/>
          </p:nvSpPr>
          <p:spPr>
            <a:xfrm>
              <a:off x="7754455" y="40533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92" name="tx92"/>
            <p:cNvSpPr/>
            <p:nvPr/>
          </p:nvSpPr>
          <p:spPr>
            <a:xfrm>
              <a:off x="8020454" y="40524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93" name="tx93"/>
            <p:cNvSpPr/>
            <p:nvPr/>
          </p:nvSpPr>
          <p:spPr>
            <a:xfrm>
              <a:off x="6424457" y="37314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4" name="tx94"/>
            <p:cNvSpPr/>
            <p:nvPr/>
          </p:nvSpPr>
          <p:spPr>
            <a:xfrm>
              <a:off x="6690456" y="37180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95" name="tx95"/>
            <p:cNvSpPr/>
            <p:nvPr/>
          </p:nvSpPr>
          <p:spPr>
            <a:xfrm>
              <a:off x="6956456" y="37698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96" name="tx96"/>
            <p:cNvSpPr/>
            <p:nvPr/>
          </p:nvSpPr>
          <p:spPr>
            <a:xfrm>
              <a:off x="7222456" y="37987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97" name="tx97"/>
            <p:cNvSpPr/>
            <p:nvPr/>
          </p:nvSpPr>
          <p:spPr>
            <a:xfrm>
              <a:off x="7488455" y="37944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98" name="tx98"/>
            <p:cNvSpPr/>
            <p:nvPr/>
          </p:nvSpPr>
          <p:spPr>
            <a:xfrm>
              <a:off x="7754455" y="3802879"/>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99" name="tx99"/>
            <p:cNvSpPr/>
            <p:nvPr/>
          </p:nvSpPr>
          <p:spPr>
            <a:xfrm>
              <a:off x="8020454" y="3799619"/>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00" name="tx100"/>
            <p:cNvSpPr/>
            <p:nvPr/>
          </p:nvSpPr>
          <p:spPr>
            <a:xfrm>
              <a:off x="6403355" y="3561778"/>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112</a:t>
              </a:r>
            </a:p>
          </p:txBody>
        </p:sp>
        <p:sp>
          <p:nvSpPr>
            <p:cNvPr id="101" name="tx101"/>
            <p:cNvSpPr/>
            <p:nvPr/>
          </p:nvSpPr>
          <p:spPr>
            <a:xfrm>
              <a:off x="6669355" y="3541009"/>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116</a:t>
              </a:r>
            </a:p>
          </p:txBody>
        </p:sp>
        <p:sp>
          <p:nvSpPr>
            <p:cNvPr id="102" name="tx102"/>
            <p:cNvSpPr/>
            <p:nvPr/>
          </p:nvSpPr>
          <p:spPr>
            <a:xfrm>
              <a:off x="6935355" y="3580649"/>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107</a:t>
              </a:r>
            </a:p>
          </p:txBody>
        </p:sp>
        <p:sp>
          <p:nvSpPr>
            <p:cNvPr id="103" name="tx103"/>
            <p:cNvSpPr/>
            <p:nvPr/>
          </p:nvSpPr>
          <p:spPr>
            <a:xfrm>
              <a:off x="7201354" y="3595771"/>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104</a:t>
              </a:r>
            </a:p>
          </p:txBody>
        </p:sp>
        <p:sp>
          <p:nvSpPr>
            <p:cNvPr id="104" name="tx104"/>
            <p:cNvSpPr/>
            <p:nvPr/>
          </p:nvSpPr>
          <p:spPr>
            <a:xfrm>
              <a:off x="7467354" y="3587662"/>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106</a:t>
              </a:r>
            </a:p>
          </p:txBody>
        </p:sp>
        <p:sp>
          <p:nvSpPr>
            <p:cNvPr id="105" name="tx105"/>
            <p:cNvSpPr/>
            <p:nvPr/>
          </p:nvSpPr>
          <p:spPr>
            <a:xfrm>
              <a:off x="7733353" y="3602008"/>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103</a:t>
              </a:r>
            </a:p>
          </p:txBody>
        </p:sp>
        <p:sp>
          <p:nvSpPr>
            <p:cNvPr id="106" name="tx106"/>
            <p:cNvSpPr/>
            <p:nvPr/>
          </p:nvSpPr>
          <p:spPr>
            <a:xfrm>
              <a:off x="7999353" y="3597360"/>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104</a:t>
              </a:r>
            </a:p>
          </p:txBody>
        </p:sp>
        <p:sp>
          <p:nvSpPr>
            <p:cNvPr id="107" name="tx107"/>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8" name="tx108"/>
            <p:cNvSpPr/>
            <p:nvPr/>
          </p:nvSpPr>
          <p:spPr>
            <a:xfrm>
              <a:off x="577692" y="367081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09" name="tx109"/>
            <p:cNvSpPr/>
            <p:nvPr/>
          </p:nvSpPr>
          <p:spPr>
            <a:xfrm>
              <a:off x="577692" y="318174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0" name="tx110"/>
            <p:cNvSpPr/>
            <p:nvPr/>
          </p:nvSpPr>
          <p:spPr>
            <a:xfrm>
              <a:off x="577692" y="2692598"/>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11" name="tx111"/>
            <p:cNvSpPr/>
            <p:nvPr/>
          </p:nvSpPr>
          <p:spPr>
            <a:xfrm>
              <a:off x="577692" y="220359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12" name="tx112"/>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3" name="tx113"/>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4" name="tx114"/>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5" name="tx115"/>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6" name="tx116"/>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7" name="tx117"/>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3" name="tx123"/>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4" name="tx124"/>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5" name="tx125"/>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6" name="tx126"/>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9" name="tx129"/>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0" name="pl130"/>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1" name="pl131"/>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2" name="tx132"/>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3" name="tx133"/>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4" name="rc134"/>
            <p:cNvSpPr/>
            <p:nvPr/>
          </p:nvSpPr>
          <p:spPr>
            <a:xfrm>
              <a:off x="4686533" y="5080163"/>
              <a:ext cx="201456" cy="201456"/>
            </a:xfrm>
            <a:prstGeom prst="rect">
              <a:avLst/>
            </a:prstGeom>
            <a:solidFill>
              <a:srgbClr val="E2231A">
                <a:alpha val="90196"/>
              </a:srgbClr>
            </a:solidFill>
          </p:spPr>
          <p:txBody>
            <a:bodyPr/>
            <a:lstStyle/>
            <a:p/>
          </p:txBody>
        </p:sp>
        <p:sp>
          <p:nvSpPr>
            <p:cNvPr id="135" name="rc135"/>
            <p:cNvSpPr/>
            <p:nvPr/>
          </p:nvSpPr>
          <p:spPr>
            <a:xfrm>
              <a:off x="5650692" y="5080163"/>
              <a:ext cx="201456" cy="201456"/>
            </a:xfrm>
            <a:prstGeom prst="rect">
              <a:avLst/>
            </a:prstGeom>
            <a:solidFill>
              <a:srgbClr val="B3B3B3">
                <a:alpha val="90196"/>
              </a:srgbClr>
            </a:solidFill>
          </p:spPr>
          <p:txBody>
            <a:bodyPr/>
            <a:lstStyle/>
            <a:p/>
          </p:txBody>
        </p:sp>
        <p:sp>
          <p:nvSpPr>
            <p:cNvPr id="136" name="tx136"/>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7" name="tx137"/>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8" name="tx138"/>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9" name="tx139"/>
            <p:cNvSpPr/>
            <p:nvPr/>
          </p:nvSpPr>
          <p:spPr>
            <a:xfrm>
              <a:off x="966584" y="1594448"/>
              <a:ext cx="166813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Zimbabwe, 2000-2025</a:t>
              </a:r>
            </a:p>
          </p:txBody>
        </p:sp>
        <p:sp>
          <p:nvSpPr>
            <p:cNvPr id="140" name="pl140"/>
            <p:cNvSpPr/>
            <p:nvPr/>
          </p:nvSpPr>
          <p:spPr>
            <a:xfrm>
              <a:off x="223810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409219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594629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780039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5" name="pl145"/>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6" name="pl146"/>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7" name="pl147"/>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316515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01924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687334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1" name="rc151"/>
            <p:cNvSpPr/>
            <p:nvPr/>
          </p:nvSpPr>
          <p:spPr>
            <a:xfrm>
              <a:off x="1311054" y="5840557"/>
              <a:ext cx="4268439" cy="124062"/>
            </a:xfrm>
            <a:prstGeom prst="rect">
              <a:avLst/>
            </a:prstGeom>
            <a:solidFill>
              <a:srgbClr val="E2231A">
                <a:alpha val="90196"/>
              </a:srgbClr>
            </a:solidFill>
          </p:spPr>
          <p:txBody>
            <a:bodyPr/>
            <a:lstStyle/>
            <a:p/>
          </p:txBody>
        </p:sp>
        <p:sp>
          <p:nvSpPr>
            <p:cNvPr id="152" name="rc152"/>
            <p:cNvSpPr/>
            <p:nvPr/>
          </p:nvSpPr>
          <p:spPr>
            <a:xfrm>
              <a:off x="1311054" y="5685479"/>
              <a:ext cx="2987505" cy="124062"/>
            </a:xfrm>
            <a:prstGeom prst="rect">
              <a:avLst/>
            </a:prstGeom>
            <a:solidFill>
              <a:srgbClr val="E2231A">
                <a:alpha val="90196"/>
              </a:srgbClr>
            </a:solidFill>
          </p:spPr>
          <p:txBody>
            <a:bodyPr/>
            <a:lstStyle/>
            <a:p/>
          </p:txBody>
        </p:sp>
        <p:sp>
          <p:nvSpPr>
            <p:cNvPr id="153" name="rc153"/>
            <p:cNvSpPr/>
            <p:nvPr/>
          </p:nvSpPr>
          <p:spPr>
            <a:xfrm>
              <a:off x="1311054" y="5530401"/>
              <a:ext cx="3010558" cy="124062"/>
            </a:xfrm>
            <a:prstGeom prst="rect">
              <a:avLst/>
            </a:prstGeom>
            <a:solidFill>
              <a:srgbClr val="E2231A">
                <a:alpha val="90196"/>
              </a:srgbClr>
            </a:solidFill>
          </p:spPr>
          <p:txBody>
            <a:bodyPr/>
            <a:lstStyle/>
            <a:p/>
          </p:txBody>
        </p:sp>
        <p:sp>
          <p:nvSpPr>
            <p:cNvPr id="154" name="rc154"/>
            <p:cNvSpPr/>
            <p:nvPr/>
          </p:nvSpPr>
          <p:spPr>
            <a:xfrm>
              <a:off x="5579493" y="5840557"/>
              <a:ext cx="2620950" cy="124062"/>
            </a:xfrm>
            <a:prstGeom prst="rect">
              <a:avLst/>
            </a:prstGeom>
            <a:solidFill>
              <a:srgbClr val="B3B3B3">
                <a:alpha val="90196"/>
              </a:srgbClr>
            </a:solidFill>
          </p:spPr>
          <p:txBody>
            <a:bodyPr/>
            <a:lstStyle/>
            <a:p/>
          </p:txBody>
        </p:sp>
        <p:sp>
          <p:nvSpPr>
            <p:cNvPr id="155" name="rc155"/>
            <p:cNvSpPr/>
            <p:nvPr/>
          </p:nvSpPr>
          <p:spPr>
            <a:xfrm>
              <a:off x="4298560" y="5685479"/>
              <a:ext cx="3377854" cy="124062"/>
            </a:xfrm>
            <a:prstGeom prst="rect">
              <a:avLst/>
            </a:prstGeom>
            <a:solidFill>
              <a:srgbClr val="B3B3B3">
                <a:alpha val="90196"/>
              </a:srgbClr>
            </a:solidFill>
          </p:spPr>
          <p:txBody>
            <a:bodyPr/>
            <a:lstStyle/>
            <a:p/>
          </p:txBody>
        </p:sp>
        <p:sp>
          <p:nvSpPr>
            <p:cNvPr id="156" name="rc156"/>
            <p:cNvSpPr/>
            <p:nvPr/>
          </p:nvSpPr>
          <p:spPr>
            <a:xfrm>
              <a:off x="4321612" y="5530401"/>
              <a:ext cx="3414133" cy="124062"/>
            </a:xfrm>
            <a:prstGeom prst="rect">
              <a:avLst/>
            </a:prstGeom>
            <a:solidFill>
              <a:srgbClr val="B3B3B3">
                <a:alpha val="90196"/>
              </a:srgbClr>
            </a:solidFill>
          </p:spPr>
          <p:txBody>
            <a:bodyPr/>
            <a:lstStyle/>
            <a:p/>
          </p:txBody>
        </p:sp>
        <p:sp>
          <p:nvSpPr>
            <p:cNvPr id="157" name="tx157"/>
            <p:cNvSpPr/>
            <p:nvPr/>
          </p:nvSpPr>
          <p:spPr>
            <a:xfrm>
              <a:off x="8345125"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111.5</a:t>
              </a:r>
            </a:p>
          </p:txBody>
        </p:sp>
        <p:sp>
          <p:nvSpPr>
            <p:cNvPr id="158" name="tx158"/>
            <p:cNvSpPr/>
            <p:nvPr/>
          </p:nvSpPr>
          <p:spPr>
            <a:xfrm>
              <a:off x="7772878" y="5704318"/>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103</a:t>
              </a:r>
            </a:p>
          </p:txBody>
        </p:sp>
        <p:sp>
          <p:nvSpPr>
            <p:cNvPr id="159" name="tx159"/>
            <p:cNvSpPr/>
            <p:nvPr/>
          </p:nvSpPr>
          <p:spPr>
            <a:xfrm>
              <a:off x="7832209" y="5549296"/>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104</a:t>
              </a:r>
            </a:p>
          </p:txBody>
        </p:sp>
        <p:sp>
          <p:nvSpPr>
            <p:cNvPr id="160" name="tx160"/>
            <p:cNvSpPr/>
            <p:nvPr/>
          </p:nvSpPr>
          <p:spPr>
            <a:xfrm>
              <a:off x="3332747"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69.1</a:t>
              </a:r>
            </a:p>
          </p:txBody>
        </p:sp>
        <p:sp>
          <p:nvSpPr>
            <p:cNvPr id="161" name="tx161"/>
            <p:cNvSpPr/>
            <p:nvPr/>
          </p:nvSpPr>
          <p:spPr>
            <a:xfrm>
              <a:off x="2692280"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48.3</a:t>
              </a:r>
            </a:p>
          </p:txBody>
        </p:sp>
        <p:sp>
          <p:nvSpPr>
            <p:cNvPr id="162" name="tx162"/>
            <p:cNvSpPr/>
            <p:nvPr/>
          </p:nvSpPr>
          <p:spPr>
            <a:xfrm>
              <a:off x="2703806"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48.7</a:t>
              </a:r>
            </a:p>
          </p:txBody>
        </p:sp>
        <p:sp>
          <p:nvSpPr>
            <p:cNvPr id="163" name="tx163"/>
            <p:cNvSpPr/>
            <p:nvPr/>
          </p:nvSpPr>
          <p:spPr>
            <a:xfrm>
              <a:off x="6777442" y="586086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42.4</a:t>
              </a:r>
            </a:p>
          </p:txBody>
        </p:sp>
        <p:sp>
          <p:nvSpPr>
            <p:cNvPr id="164" name="tx164"/>
            <p:cNvSpPr/>
            <p:nvPr/>
          </p:nvSpPr>
          <p:spPr>
            <a:xfrm>
              <a:off x="5874960" y="5704713"/>
              <a:ext cx="225053"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54.7</a:t>
              </a:r>
            </a:p>
          </p:txBody>
        </p:sp>
        <p:sp>
          <p:nvSpPr>
            <p:cNvPr id="165" name="tx165"/>
            <p:cNvSpPr/>
            <p:nvPr/>
          </p:nvSpPr>
          <p:spPr>
            <a:xfrm>
              <a:off x="5916152"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55.2</a:t>
              </a:r>
            </a:p>
          </p:txBody>
        </p:sp>
        <p:sp>
          <p:nvSpPr>
            <p:cNvPr id="166" name="tx166"/>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7" name="tx167"/>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8" name="tx168"/>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9" name="tx169"/>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0" name="tx170"/>
            <p:cNvSpPr/>
            <p:nvPr/>
          </p:nvSpPr>
          <p:spPr>
            <a:xfrm>
              <a:off x="3040867" y="6056083"/>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71" name="tx171"/>
            <p:cNvSpPr/>
            <p:nvPr/>
          </p:nvSpPr>
          <p:spPr>
            <a:xfrm>
              <a:off x="4894963"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72" name="tx172"/>
            <p:cNvSpPr/>
            <p:nvPr/>
          </p:nvSpPr>
          <p:spPr>
            <a:xfrm>
              <a:off x="6749060"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90K</a:t>
              </a:r>
            </a:p>
          </p:txBody>
        </p:sp>
        <p:sp>
          <p:nvSpPr>
            <p:cNvPr id="173" name="tx173"/>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4" name="tx174"/>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5" name="tx175"/>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90%. This is greater than in 2019, where coverage was 85%.
49,000 children missed their routine first dose of measles vaccine.
MCV2 is typically administered to children between 18 months and five years old. MCV2 coverage remained constant at 78% in 2025.</a:t>
            </a:r>
          </a:p>
        </p:txBody>
      </p:sp>
      <p:sp>
        <p:nvSpPr>
          <p:cNvPr id="17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90% in 2025 - below the 95% level needed to prevent outbreaks and, leaving 49,000 children without any protection against measles. MCV2 coverage also remained constant at 78% - below the IA2030 target of 90%.</a:t>
            </a:r>
          </a:p>
        </p:txBody>
      </p:sp>
      <p:grpSp xmlns:pic="http://schemas.openxmlformats.org/drawingml/2006/picture">
        <p:nvGrpSpPr>
          <p:cNvPr id="178" name=""/>
          <p:cNvGrpSpPr/>
          <p:nvPr/>
        </p:nvGrpSpPr>
        <p:grpSpPr>
          <a:xfrm>
            <a:off x="292608" y="1097280"/>
            <a:ext cx="8595360" cy="28575"/>
            <a:chOff x="292608" y="1097280"/>
            <a:chExt cx="8595360" cy="28575"/>
          </a:xfrm>
        </p:grpSpPr>
        <p:sp>
          <p:nvSpPr>
            <p:cNvPr id="17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38173"/>
              <a:ext cx="3397293" cy="678011"/>
            </a:xfrm>
            <a:custGeom>
              <a:avLst/>
              <a:pathLst>
                <a:path w="3397293" h="678011">
                  <a:moveTo>
                    <a:pt x="0" y="481169"/>
                  </a:moveTo>
                  <a:lnTo>
                    <a:pt x="135891" y="524912"/>
                  </a:lnTo>
                  <a:lnTo>
                    <a:pt x="271783" y="590526"/>
                  </a:lnTo>
                  <a:lnTo>
                    <a:pt x="407675" y="634269"/>
                  </a:lnTo>
                  <a:lnTo>
                    <a:pt x="543566" y="678011"/>
                  </a:lnTo>
                  <a:lnTo>
                    <a:pt x="679458" y="656140"/>
                  </a:lnTo>
                  <a:lnTo>
                    <a:pt x="815350" y="634269"/>
                  </a:lnTo>
                  <a:lnTo>
                    <a:pt x="951242" y="612397"/>
                  </a:lnTo>
                  <a:lnTo>
                    <a:pt x="1087133" y="590526"/>
                  </a:lnTo>
                  <a:lnTo>
                    <a:pt x="1223025" y="459298"/>
                  </a:lnTo>
                  <a:lnTo>
                    <a:pt x="1358917" y="153099"/>
                  </a:lnTo>
                  <a:lnTo>
                    <a:pt x="1494809" y="109356"/>
                  </a:lnTo>
                  <a:lnTo>
                    <a:pt x="1630700" y="0"/>
                  </a:lnTo>
                  <a:lnTo>
                    <a:pt x="1766592" y="87485"/>
                  </a:lnTo>
                  <a:lnTo>
                    <a:pt x="1902484" y="109356"/>
                  </a:lnTo>
                  <a:lnTo>
                    <a:pt x="2038375" y="240584"/>
                  </a:lnTo>
                  <a:lnTo>
                    <a:pt x="2174267" y="43742"/>
                  </a:lnTo>
                  <a:lnTo>
                    <a:pt x="2310159" y="153099"/>
                  </a:lnTo>
                  <a:lnTo>
                    <a:pt x="2446051" y="196842"/>
                  </a:lnTo>
                  <a:lnTo>
                    <a:pt x="2581942" y="262456"/>
                  </a:lnTo>
                  <a:lnTo>
                    <a:pt x="2717834" y="262456"/>
                  </a:lnTo>
                  <a:lnTo>
                    <a:pt x="2853726" y="196842"/>
                  </a:lnTo>
                  <a:lnTo>
                    <a:pt x="2989618" y="153099"/>
                  </a:lnTo>
                  <a:lnTo>
                    <a:pt x="3125509" y="153099"/>
                  </a:lnTo>
                  <a:lnTo>
                    <a:pt x="3261401" y="153099"/>
                  </a:lnTo>
                  <a:lnTo>
                    <a:pt x="3397293" y="153099"/>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353729"/>
              <a:ext cx="3397293" cy="437426"/>
            </a:xfrm>
            <a:custGeom>
              <a:avLst/>
              <a:pathLst>
                <a:path w="3397293" h="437426">
                  <a:moveTo>
                    <a:pt x="0" y="437426"/>
                  </a:moveTo>
                  <a:lnTo>
                    <a:pt x="135891" y="371812"/>
                  </a:lnTo>
                  <a:lnTo>
                    <a:pt x="271783" y="328070"/>
                  </a:lnTo>
                  <a:lnTo>
                    <a:pt x="407675" y="306198"/>
                  </a:lnTo>
                  <a:lnTo>
                    <a:pt x="543566" y="284327"/>
                  </a:lnTo>
                  <a:lnTo>
                    <a:pt x="679458" y="284327"/>
                  </a:lnTo>
                  <a:lnTo>
                    <a:pt x="815350" y="218713"/>
                  </a:lnTo>
                  <a:lnTo>
                    <a:pt x="951242" y="174970"/>
                  </a:lnTo>
                  <a:lnTo>
                    <a:pt x="1087133" y="131228"/>
                  </a:lnTo>
                  <a:lnTo>
                    <a:pt x="1223025" y="65614"/>
                  </a:lnTo>
                  <a:lnTo>
                    <a:pt x="1358917" y="43742"/>
                  </a:lnTo>
                  <a:lnTo>
                    <a:pt x="1494809" y="21871"/>
                  </a:lnTo>
                  <a:lnTo>
                    <a:pt x="1630700" y="21871"/>
                  </a:lnTo>
                  <a:lnTo>
                    <a:pt x="1766592" y="43742"/>
                  </a:lnTo>
                  <a:lnTo>
                    <a:pt x="1902484" y="43742"/>
                  </a:lnTo>
                  <a:lnTo>
                    <a:pt x="2038375" y="43742"/>
                  </a:lnTo>
                  <a:lnTo>
                    <a:pt x="2174267" y="87485"/>
                  </a:lnTo>
                  <a:lnTo>
                    <a:pt x="2310159" y="87485"/>
                  </a:lnTo>
                  <a:lnTo>
                    <a:pt x="2446051" y="21871"/>
                  </a:lnTo>
                  <a:lnTo>
                    <a:pt x="2581942" y="0"/>
                  </a:lnTo>
                  <a:lnTo>
                    <a:pt x="2717834" y="21871"/>
                  </a:lnTo>
                  <a:lnTo>
                    <a:pt x="2853726" y="87485"/>
                  </a:lnTo>
                  <a:lnTo>
                    <a:pt x="2989618" y="65614"/>
                  </a:lnTo>
                  <a:lnTo>
                    <a:pt x="3125509" y="21871"/>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38173"/>
              <a:ext cx="3397293" cy="678011"/>
            </a:xfrm>
            <a:custGeom>
              <a:avLst/>
              <a:pathLst>
                <a:path w="3397293" h="678011">
                  <a:moveTo>
                    <a:pt x="0" y="481169"/>
                  </a:moveTo>
                  <a:lnTo>
                    <a:pt x="135891" y="524912"/>
                  </a:lnTo>
                  <a:lnTo>
                    <a:pt x="271783" y="590526"/>
                  </a:lnTo>
                  <a:lnTo>
                    <a:pt x="407675" y="634269"/>
                  </a:lnTo>
                  <a:lnTo>
                    <a:pt x="543566" y="678011"/>
                  </a:lnTo>
                  <a:lnTo>
                    <a:pt x="679458" y="656140"/>
                  </a:lnTo>
                  <a:lnTo>
                    <a:pt x="815350" y="634269"/>
                  </a:lnTo>
                  <a:lnTo>
                    <a:pt x="951242" y="612397"/>
                  </a:lnTo>
                  <a:lnTo>
                    <a:pt x="1087133" y="590526"/>
                  </a:lnTo>
                  <a:lnTo>
                    <a:pt x="1223025" y="459298"/>
                  </a:lnTo>
                  <a:lnTo>
                    <a:pt x="1358917" y="153099"/>
                  </a:lnTo>
                  <a:lnTo>
                    <a:pt x="1494809" y="109356"/>
                  </a:lnTo>
                  <a:lnTo>
                    <a:pt x="1630700" y="0"/>
                  </a:lnTo>
                  <a:lnTo>
                    <a:pt x="1766592" y="87485"/>
                  </a:lnTo>
                  <a:lnTo>
                    <a:pt x="1902484" y="109356"/>
                  </a:lnTo>
                  <a:lnTo>
                    <a:pt x="2038375" y="240584"/>
                  </a:lnTo>
                  <a:lnTo>
                    <a:pt x="2174267" y="43742"/>
                  </a:lnTo>
                  <a:lnTo>
                    <a:pt x="2310159" y="153099"/>
                  </a:lnTo>
                  <a:lnTo>
                    <a:pt x="2446051" y="196842"/>
                  </a:lnTo>
                  <a:lnTo>
                    <a:pt x="2581942" y="262456"/>
                  </a:lnTo>
                  <a:lnTo>
                    <a:pt x="2717834" y="262456"/>
                  </a:lnTo>
                  <a:lnTo>
                    <a:pt x="2853726" y="196842"/>
                  </a:lnTo>
                  <a:lnTo>
                    <a:pt x="2989618" y="153099"/>
                  </a:lnTo>
                  <a:lnTo>
                    <a:pt x="3125509" y="153099"/>
                  </a:lnTo>
                  <a:lnTo>
                    <a:pt x="3261401" y="153099"/>
                  </a:lnTo>
                  <a:lnTo>
                    <a:pt x="3397293" y="153099"/>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590526"/>
            </a:xfrm>
            <a:custGeom>
              <a:avLst/>
              <a:pathLst>
                <a:path w="0" h="590526">
                  <a:moveTo>
                    <a:pt x="0" y="0"/>
                  </a:moveTo>
                  <a:lnTo>
                    <a:pt x="0" y="59052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765497"/>
            </a:xfrm>
            <a:custGeom>
              <a:avLst/>
              <a:pathLst>
                <a:path w="0" h="765497">
                  <a:moveTo>
                    <a:pt x="0" y="0"/>
                  </a:moveTo>
                  <a:lnTo>
                    <a:pt x="0" y="765497"/>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2" name="pl32"/>
            <p:cNvSpPr/>
            <p:nvPr/>
          </p:nvSpPr>
          <p:spPr>
            <a:xfrm>
              <a:off x="1120965" y="1938173"/>
              <a:ext cx="3397293" cy="678011"/>
            </a:xfrm>
            <a:custGeom>
              <a:avLst/>
              <a:pathLst>
                <a:path w="3397293" h="678011">
                  <a:moveTo>
                    <a:pt x="0" y="481169"/>
                  </a:moveTo>
                  <a:lnTo>
                    <a:pt x="135891" y="524912"/>
                  </a:lnTo>
                  <a:lnTo>
                    <a:pt x="271783" y="590526"/>
                  </a:lnTo>
                  <a:lnTo>
                    <a:pt x="407675" y="634269"/>
                  </a:lnTo>
                  <a:lnTo>
                    <a:pt x="543566" y="678011"/>
                  </a:lnTo>
                  <a:lnTo>
                    <a:pt x="679458" y="656140"/>
                  </a:lnTo>
                  <a:lnTo>
                    <a:pt x="815350" y="634269"/>
                  </a:lnTo>
                  <a:lnTo>
                    <a:pt x="951242" y="612397"/>
                  </a:lnTo>
                  <a:lnTo>
                    <a:pt x="1087133" y="590526"/>
                  </a:lnTo>
                  <a:lnTo>
                    <a:pt x="1223025" y="459298"/>
                  </a:lnTo>
                  <a:lnTo>
                    <a:pt x="1358917" y="153099"/>
                  </a:lnTo>
                  <a:lnTo>
                    <a:pt x="1494809" y="109356"/>
                  </a:lnTo>
                  <a:lnTo>
                    <a:pt x="1630700" y="0"/>
                  </a:lnTo>
                  <a:lnTo>
                    <a:pt x="1766592" y="87485"/>
                  </a:lnTo>
                  <a:lnTo>
                    <a:pt x="1902484" y="109356"/>
                  </a:lnTo>
                  <a:lnTo>
                    <a:pt x="2038375" y="240584"/>
                  </a:lnTo>
                  <a:lnTo>
                    <a:pt x="2174267" y="43742"/>
                  </a:lnTo>
                  <a:lnTo>
                    <a:pt x="2310159" y="153099"/>
                  </a:lnTo>
                  <a:lnTo>
                    <a:pt x="2446051" y="196842"/>
                  </a:lnTo>
                  <a:lnTo>
                    <a:pt x="2581942" y="262456"/>
                  </a:lnTo>
                  <a:lnTo>
                    <a:pt x="2717834" y="262456"/>
                  </a:lnTo>
                  <a:lnTo>
                    <a:pt x="2853726" y="196842"/>
                  </a:lnTo>
                  <a:lnTo>
                    <a:pt x="2989618" y="153099"/>
                  </a:lnTo>
                  <a:lnTo>
                    <a:pt x="3125509" y="153099"/>
                  </a:lnTo>
                  <a:lnTo>
                    <a:pt x="3261401" y="153099"/>
                  </a:lnTo>
                  <a:lnTo>
                    <a:pt x="3397293" y="153099"/>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33780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77</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2407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2407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2711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8957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91174" y="4990743"/>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Zimbabwe</a:t>
              </a:r>
            </a:p>
          </p:txBody>
        </p:sp>
        <p:sp>
          <p:nvSpPr>
            <p:cNvPr id="60" name="tx60"/>
            <p:cNvSpPr/>
            <p:nvPr/>
          </p:nvSpPr>
          <p:spPr>
            <a:xfrm>
              <a:off x="289421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56670"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472680" y="1403693"/>
              <a:ext cx="269386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Zimbabwe, 2000-2025</a:t>
              </a:r>
            </a:p>
          </p:txBody>
        </p:sp>
        <p:sp>
          <p:nvSpPr>
            <p:cNvPr id="63" name="pl63"/>
            <p:cNvSpPr/>
            <p:nvPr/>
          </p:nvSpPr>
          <p:spPr>
            <a:xfrm>
              <a:off x="5267799"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309986"/>
              <a:ext cx="3397293" cy="1695029"/>
            </a:xfrm>
            <a:custGeom>
              <a:avLst/>
              <a:pathLst>
                <a:path w="3397293" h="1695029">
                  <a:moveTo>
                    <a:pt x="0" y="1202924"/>
                  </a:moveTo>
                  <a:lnTo>
                    <a:pt x="135891" y="1312280"/>
                  </a:lnTo>
                  <a:lnTo>
                    <a:pt x="271783" y="1476316"/>
                  </a:lnTo>
                  <a:lnTo>
                    <a:pt x="407675" y="1585672"/>
                  </a:lnTo>
                  <a:lnTo>
                    <a:pt x="543566" y="1695029"/>
                  </a:lnTo>
                  <a:lnTo>
                    <a:pt x="679458" y="1640351"/>
                  </a:lnTo>
                  <a:lnTo>
                    <a:pt x="815350" y="1585672"/>
                  </a:lnTo>
                  <a:lnTo>
                    <a:pt x="951242" y="1530994"/>
                  </a:lnTo>
                  <a:lnTo>
                    <a:pt x="1087133" y="1476316"/>
                  </a:lnTo>
                  <a:lnTo>
                    <a:pt x="1223025" y="1148245"/>
                  </a:lnTo>
                  <a:lnTo>
                    <a:pt x="1358917" y="382748"/>
                  </a:lnTo>
                  <a:lnTo>
                    <a:pt x="1494809" y="273391"/>
                  </a:lnTo>
                  <a:lnTo>
                    <a:pt x="1630700" y="0"/>
                  </a:lnTo>
                  <a:lnTo>
                    <a:pt x="1766592" y="218713"/>
                  </a:lnTo>
                  <a:lnTo>
                    <a:pt x="1902484" y="273391"/>
                  </a:lnTo>
                  <a:lnTo>
                    <a:pt x="2038375" y="601462"/>
                  </a:lnTo>
                  <a:lnTo>
                    <a:pt x="2174267" y="109356"/>
                  </a:lnTo>
                  <a:lnTo>
                    <a:pt x="2310159" y="382748"/>
                  </a:lnTo>
                  <a:lnTo>
                    <a:pt x="2446051" y="492105"/>
                  </a:lnTo>
                  <a:lnTo>
                    <a:pt x="2581942" y="656140"/>
                  </a:lnTo>
                  <a:lnTo>
                    <a:pt x="2717834" y="656140"/>
                  </a:lnTo>
                  <a:lnTo>
                    <a:pt x="2853726" y="492105"/>
                  </a:lnTo>
                  <a:lnTo>
                    <a:pt x="2989618" y="382748"/>
                  </a:lnTo>
                  <a:lnTo>
                    <a:pt x="3125509" y="382748"/>
                  </a:lnTo>
                  <a:lnTo>
                    <a:pt x="3261401" y="382748"/>
                  </a:lnTo>
                  <a:lnTo>
                    <a:pt x="3397293" y="382748"/>
                  </a:lnTo>
                </a:path>
              </a:pathLst>
            </a:custGeom>
            <a:ln w="27101" cap="flat">
              <a:solidFill>
                <a:srgbClr val="0058AB">
                  <a:alpha val="100000"/>
                </a:srgbClr>
              </a:solidFill>
              <a:prstDash val="solid"/>
              <a:round/>
            </a:ln>
          </p:spPr>
          <p:txBody>
            <a:bodyPr/>
            <a:lstStyle/>
            <a:p/>
          </p:txBody>
        </p:sp>
        <p:sp>
          <p:nvSpPr>
            <p:cNvPr id="80" name="pl80"/>
            <p:cNvSpPr/>
            <p:nvPr/>
          </p:nvSpPr>
          <p:spPr>
            <a:xfrm>
              <a:off x="5437664" y="2966127"/>
              <a:ext cx="3397293" cy="820175"/>
            </a:xfrm>
            <a:custGeom>
              <a:avLst/>
              <a:pathLst>
                <a:path w="3397293" h="820175">
                  <a:moveTo>
                    <a:pt x="0" y="820175"/>
                  </a:moveTo>
                  <a:lnTo>
                    <a:pt x="135891" y="765497"/>
                  </a:lnTo>
                  <a:lnTo>
                    <a:pt x="271783" y="765497"/>
                  </a:lnTo>
                  <a:lnTo>
                    <a:pt x="407675" y="710818"/>
                  </a:lnTo>
                  <a:lnTo>
                    <a:pt x="543566" y="601462"/>
                  </a:lnTo>
                  <a:lnTo>
                    <a:pt x="679458" y="492105"/>
                  </a:lnTo>
                  <a:lnTo>
                    <a:pt x="815350" y="382748"/>
                  </a:lnTo>
                  <a:lnTo>
                    <a:pt x="951242" y="382748"/>
                  </a:lnTo>
                  <a:lnTo>
                    <a:pt x="1087133" y="273391"/>
                  </a:lnTo>
                  <a:lnTo>
                    <a:pt x="1223025" y="164035"/>
                  </a:lnTo>
                  <a:lnTo>
                    <a:pt x="1358917" y="109356"/>
                  </a:lnTo>
                  <a:lnTo>
                    <a:pt x="1494809" y="109356"/>
                  </a:lnTo>
                  <a:lnTo>
                    <a:pt x="1630700" y="109356"/>
                  </a:lnTo>
                  <a:lnTo>
                    <a:pt x="1766592" y="109356"/>
                  </a:lnTo>
                  <a:lnTo>
                    <a:pt x="1902484" y="109356"/>
                  </a:lnTo>
                  <a:lnTo>
                    <a:pt x="2038375" y="109356"/>
                  </a:lnTo>
                  <a:lnTo>
                    <a:pt x="2174267" y="54678"/>
                  </a:lnTo>
                  <a:lnTo>
                    <a:pt x="2310159" y="54678"/>
                  </a:lnTo>
                  <a:lnTo>
                    <a:pt x="2446051" y="0"/>
                  </a:lnTo>
                  <a:lnTo>
                    <a:pt x="2581942" y="0"/>
                  </a:lnTo>
                  <a:lnTo>
                    <a:pt x="2717834" y="164035"/>
                  </a:lnTo>
                  <a:lnTo>
                    <a:pt x="2853726" y="273391"/>
                  </a:lnTo>
                  <a:lnTo>
                    <a:pt x="2989618" y="164035"/>
                  </a:lnTo>
                  <a:lnTo>
                    <a:pt x="3125509" y="164035"/>
                  </a:lnTo>
                  <a:lnTo>
                    <a:pt x="3261401" y="109356"/>
                  </a:lnTo>
                  <a:lnTo>
                    <a:pt x="3397293" y="109356"/>
                  </a:lnTo>
                </a:path>
              </a:pathLst>
            </a:custGeom>
            <a:ln w="27101" cap="flat">
              <a:solidFill>
                <a:srgbClr val="80BD41">
                  <a:alpha val="100000"/>
                </a:srgbClr>
              </a:solidFill>
              <a:prstDash val="solid"/>
              <a:round/>
            </a:ln>
          </p:spPr>
          <p:txBody>
            <a:bodyPr/>
            <a:lstStyle/>
            <a:p/>
          </p:txBody>
        </p:sp>
        <p:sp>
          <p:nvSpPr>
            <p:cNvPr id="81" name="pl81"/>
            <p:cNvSpPr/>
            <p:nvPr/>
          </p:nvSpPr>
          <p:spPr>
            <a:xfrm>
              <a:off x="5437664" y="2966127"/>
              <a:ext cx="3397293" cy="1093567"/>
            </a:xfrm>
            <a:custGeom>
              <a:avLst/>
              <a:pathLst>
                <a:path w="3397293" h="1093567">
                  <a:moveTo>
                    <a:pt x="0" y="1093567"/>
                  </a:moveTo>
                  <a:lnTo>
                    <a:pt x="135891" y="929532"/>
                  </a:lnTo>
                  <a:lnTo>
                    <a:pt x="271783" y="820175"/>
                  </a:lnTo>
                  <a:lnTo>
                    <a:pt x="407675" y="765497"/>
                  </a:lnTo>
                  <a:lnTo>
                    <a:pt x="543566" y="710818"/>
                  </a:lnTo>
                  <a:lnTo>
                    <a:pt x="679458" y="710818"/>
                  </a:lnTo>
                  <a:lnTo>
                    <a:pt x="815350" y="546783"/>
                  </a:lnTo>
                  <a:lnTo>
                    <a:pt x="951242" y="437426"/>
                  </a:lnTo>
                  <a:lnTo>
                    <a:pt x="1087133" y="328070"/>
                  </a:lnTo>
                  <a:lnTo>
                    <a:pt x="1223025" y="164035"/>
                  </a:lnTo>
                  <a:lnTo>
                    <a:pt x="1358917" y="109356"/>
                  </a:lnTo>
                  <a:lnTo>
                    <a:pt x="1494809" y="54678"/>
                  </a:lnTo>
                  <a:lnTo>
                    <a:pt x="1630700" y="54678"/>
                  </a:lnTo>
                  <a:lnTo>
                    <a:pt x="1766592" y="109356"/>
                  </a:lnTo>
                  <a:lnTo>
                    <a:pt x="1902484" y="109356"/>
                  </a:lnTo>
                  <a:lnTo>
                    <a:pt x="2038375" y="109356"/>
                  </a:lnTo>
                  <a:lnTo>
                    <a:pt x="2174267" y="218713"/>
                  </a:lnTo>
                  <a:lnTo>
                    <a:pt x="2310159" y="218713"/>
                  </a:lnTo>
                  <a:lnTo>
                    <a:pt x="2446051" y="54678"/>
                  </a:lnTo>
                  <a:lnTo>
                    <a:pt x="2581942" y="0"/>
                  </a:lnTo>
                  <a:lnTo>
                    <a:pt x="2717834" y="54678"/>
                  </a:lnTo>
                  <a:lnTo>
                    <a:pt x="2853726" y="218713"/>
                  </a:lnTo>
                  <a:lnTo>
                    <a:pt x="2989618" y="164035"/>
                  </a:lnTo>
                  <a:lnTo>
                    <a:pt x="3125509" y="54678"/>
                  </a:lnTo>
                  <a:lnTo>
                    <a:pt x="3261401" y="109356"/>
                  </a:lnTo>
                  <a:lnTo>
                    <a:pt x="3397293" y="54678"/>
                  </a:lnTo>
                </a:path>
              </a:pathLst>
            </a:custGeom>
            <a:ln w="27101" cap="flat">
              <a:solidFill>
                <a:srgbClr val="961A49">
                  <a:alpha val="100000"/>
                </a:srgbClr>
              </a:solidFill>
              <a:prstDash val="solid"/>
              <a:round/>
            </a:ln>
          </p:spPr>
          <p:txBody>
            <a:bodyPr/>
            <a:lstStyle/>
            <a:p/>
          </p:txBody>
        </p:sp>
        <p:sp>
          <p:nvSpPr>
            <p:cNvPr id="82" name="pl82"/>
            <p:cNvSpPr/>
            <p:nvPr/>
          </p:nvSpPr>
          <p:spPr>
            <a:xfrm>
              <a:off x="5437664" y="296612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309986"/>
              <a:ext cx="3397293" cy="1695029"/>
            </a:xfrm>
            <a:custGeom>
              <a:avLst/>
              <a:pathLst>
                <a:path w="3397293" h="1695029">
                  <a:moveTo>
                    <a:pt x="0" y="1202924"/>
                  </a:moveTo>
                  <a:lnTo>
                    <a:pt x="135891" y="1312280"/>
                  </a:lnTo>
                  <a:lnTo>
                    <a:pt x="271783" y="1476316"/>
                  </a:lnTo>
                  <a:lnTo>
                    <a:pt x="407675" y="1585672"/>
                  </a:lnTo>
                  <a:lnTo>
                    <a:pt x="543566" y="1695029"/>
                  </a:lnTo>
                  <a:lnTo>
                    <a:pt x="679458" y="1640351"/>
                  </a:lnTo>
                  <a:lnTo>
                    <a:pt x="815350" y="1585672"/>
                  </a:lnTo>
                  <a:lnTo>
                    <a:pt x="951242" y="1530994"/>
                  </a:lnTo>
                  <a:lnTo>
                    <a:pt x="1087133" y="1476316"/>
                  </a:lnTo>
                  <a:lnTo>
                    <a:pt x="1223025" y="1148245"/>
                  </a:lnTo>
                  <a:lnTo>
                    <a:pt x="1358917" y="382748"/>
                  </a:lnTo>
                  <a:lnTo>
                    <a:pt x="1494809" y="273391"/>
                  </a:lnTo>
                  <a:lnTo>
                    <a:pt x="1630700" y="0"/>
                  </a:lnTo>
                  <a:lnTo>
                    <a:pt x="1766592" y="218713"/>
                  </a:lnTo>
                  <a:lnTo>
                    <a:pt x="1902484" y="273391"/>
                  </a:lnTo>
                  <a:lnTo>
                    <a:pt x="2038375" y="601462"/>
                  </a:lnTo>
                  <a:lnTo>
                    <a:pt x="2174267" y="109356"/>
                  </a:lnTo>
                  <a:lnTo>
                    <a:pt x="2310159" y="382748"/>
                  </a:lnTo>
                  <a:lnTo>
                    <a:pt x="2446051" y="492105"/>
                  </a:lnTo>
                  <a:lnTo>
                    <a:pt x="2581942" y="656140"/>
                  </a:lnTo>
                  <a:lnTo>
                    <a:pt x="2717834" y="656140"/>
                  </a:lnTo>
                  <a:lnTo>
                    <a:pt x="2853726" y="492105"/>
                  </a:lnTo>
                  <a:lnTo>
                    <a:pt x="2989618" y="382748"/>
                  </a:lnTo>
                  <a:lnTo>
                    <a:pt x="3125509" y="382748"/>
                  </a:lnTo>
                  <a:lnTo>
                    <a:pt x="3261401" y="382748"/>
                  </a:lnTo>
                  <a:lnTo>
                    <a:pt x="3397293" y="382748"/>
                  </a:lnTo>
                </a:path>
              </a:pathLst>
            </a:custGeom>
            <a:ln w="43362" cap="flat">
              <a:solidFill>
                <a:srgbClr val="000000">
                  <a:alpha val="100000"/>
                </a:srgbClr>
              </a:solidFill>
              <a:prstDash val="solid"/>
              <a:round/>
            </a:ln>
          </p:spPr>
          <p:txBody>
            <a:bodyPr/>
            <a:lstStyle/>
            <a:p/>
          </p:txBody>
        </p:sp>
        <p:sp>
          <p:nvSpPr>
            <p:cNvPr id="84" name="pl84"/>
            <p:cNvSpPr/>
            <p:nvPr/>
          </p:nvSpPr>
          <p:spPr>
            <a:xfrm>
              <a:off x="5437664" y="2222501"/>
              <a:ext cx="0" cy="1290409"/>
            </a:xfrm>
            <a:custGeom>
              <a:avLst/>
              <a:pathLst>
                <a:path w="0" h="1290409">
                  <a:moveTo>
                    <a:pt x="0" y="129040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222501"/>
              <a:ext cx="0" cy="1727836"/>
            </a:xfrm>
            <a:custGeom>
              <a:avLst/>
              <a:pathLst>
                <a:path w="0" h="1727836">
                  <a:moveTo>
                    <a:pt x="0" y="172783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222501"/>
              <a:ext cx="0" cy="470234"/>
            </a:xfrm>
            <a:custGeom>
              <a:avLst/>
              <a:pathLst>
                <a:path w="0" h="470234">
                  <a:moveTo>
                    <a:pt x="0" y="47023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222501"/>
              <a:ext cx="0" cy="688947"/>
            </a:xfrm>
            <a:custGeom>
              <a:avLst/>
              <a:pathLst>
                <a:path w="0" h="688947">
                  <a:moveTo>
                    <a:pt x="0" y="68894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222501"/>
              <a:ext cx="0" cy="743625"/>
            </a:xfrm>
            <a:custGeom>
              <a:avLst/>
              <a:pathLst>
                <a:path w="0" h="743625">
                  <a:moveTo>
                    <a:pt x="0" y="74362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222501"/>
              <a:ext cx="0" cy="470234"/>
            </a:xfrm>
            <a:custGeom>
              <a:avLst/>
              <a:pathLst>
                <a:path w="0" h="470234">
                  <a:moveTo>
                    <a:pt x="0" y="47023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222501"/>
              <a:ext cx="0" cy="470234"/>
            </a:xfrm>
            <a:custGeom>
              <a:avLst/>
              <a:pathLst>
                <a:path w="0" h="470234">
                  <a:moveTo>
                    <a:pt x="0" y="47023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309986"/>
              <a:ext cx="3397293" cy="1695029"/>
            </a:xfrm>
            <a:custGeom>
              <a:avLst/>
              <a:pathLst>
                <a:path w="3397293" h="1695029">
                  <a:moveTo>
                    <a:pt x="0" y="1202924"/>
                  </a:moveTo>
                  <a:lnTo>
                    <a:pt x="135891" y="1312280"/>
                  </a:lnTo>
                  <a:lnTo>
                    <a:pt x="271783" y="1476316"/>
                  </a:lnTo>
                  <a:lnTo>
                    <a:pt x="407675" y="1585672"/>
                  </a:lnTo>
                  <a:lnTo>
                    <a:pt x="543566" y="1695029"/>
                  </a:lnTo>
                  <a:lnTo>
                    <a:pt x="679458" y="1640351"/>
                  </a:lnTo>
                  <a:lnTo>
                    <a:pt x="815350" y="1585672"/>
                  </a:lnTo>
                  <a:lnTo>
                    <a:pt x="951242" y="1530994"/>
                  </a:lnTo>
                  <a:lnTo>
                    <a:pt x="1087133" y="1476316"/>
                  </a:lnTo>
                  <a:lnTo>
                    <a:pt x="1223025" y="1148245"/>
                  </a:lnTo>
                  <a:lnTo>
                    <a:pt x="1358917" y="382748"/>
                  </a:lnTo>
                  <a:lnTo>
                    <a:pt x="1494809" y="273391"/>
                  </a:lnTo>
                  <a:lnTo>
                    <a:pt x="1630700" y="0"/>
                  </a:lnTo>
                  <a:lnTo>
                    <a:pt x="1766592" y="218713"/>
                  </a:lnTo>
                  <a:lnTo>
                    <a:pt x="1902484" y="273391"/>
                  </a:lnTo>
                  <a:lnTo>
                    <a:pt x="2038375" y="601462"/>
                  </a:lnTo>
                  <a:lnTo>
                    <a:pt x="2174267" y="109356"/>
                  </a:lnTo>
                  <a:lnTo>
                    <a:pt x="2310159" y="382748"/>
                  </a:lnTo>
                  <a:lnTo>
                    <a:pt x="2446051" y="492105"/>
                  </a:lnTo>
                  <a:lnTo>
                    <a:pt x="2581942" y="656140"/>
                  </a:lnTo>
                  <a:lnTo>
                    <a:pt x="2717834" y="656140"/>
                  </a:lnTo>
                  <a:lnTo>
                    <a:pt x="2853726" y="492105"/>
                  </a:lnTo>
                  <a:lnTo>
                    <a:pt x="2989618" y="382748"/>
                  </a:lnTo>
                  <a:lnTo>
                    <a:pt x="3125509" y="382748"/>
                  </a:lnTo>
                  <a:lnTo>
                    <a:pt x="3261401" y="382748"/>
                  </a:lnTo>
                  <a:lnTo>
                    <a:pt x="3397293" y="382748"/>
                  </a:lnTo>
                </a:path>
              </a:pathLst>
            </a:custGeom>
            <a:ln w="27101" cap="flat">
              <a:solidFill>
                <a:srgbClr val="0058AB">
                  <a:alpha val="100000"/>
                </a:srgbClr>
              </a:solidFill>
              <a:prstDash val="solid"/>
              <a:round/>
            </a:ln>
          </p:spPr>
          <p:txBody>
            <a:bodyPr/>
            <a:lstStyle/>
            <a:p/>
          </p:txBody>
        </p:sp>
        <p:sp>
          <p:nvSpPr>
            <p:cNvPr id="92" name="tx92"/>
            <p:cNvSpPr/>
            <p:nvPr/>
          </p:nvSpPr>
          <p:spPr>
            <a:xfrm>
              <a:off x="5359324" y="2160190"/>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3" name="tx93"/>
            <p:cNvSpPr/>
            <p:nvPr/>
          </p:nvSpPr>
          <p:spPr>
            <a:xfrm>
              <a:off x="6038783" y="2160190"/>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4" name="tx94"/>
            <p:cNvSpPr/>
            <p:nvPr/>
          </p:nvSpPr>
          <p:spPr>
            <a:xfrm>
              <a:off x="6766436" y="216156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5" name="tx95"/>
            <p:cNvSpPr/>
            <p:nvPr/>
          </p:nvSpPr>
          <p:spPr>
            <a:xfrm>
              <a:off x="7445895" y="21615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7989462" y="216019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8920" y="216156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8" name="tx98"/>
            <p:cNvSpPr/>
            <p:nvPr/>
          </p:nvSpPr>
          <p:spPr>
            <a:xfrm>
              <a:off x="8804812" y="216156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9" name="tx99"/>
            <p:cNvSpPr/>
            <p:nvPr/>
          </p:nvSpPr>
          <p:spPr>
            <a:xfrm>
              <a:off x="8902429" y="303636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0" name="tx100"/>
            <p:cNvSpPr/>
            <p:nvPr/>
          </p:nvSpPr>
          <p:spPr>
            <a:xfrm>
              <a:off x="8902429" y="298168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1" name="tx101"/>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03259" y="346079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91401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236722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182044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94077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94077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94381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70626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207873" y="4990743"/>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Zimbabwe</a:t>
              </a:r>
            </a:p>
          </p:txBody>
        </p:sp>
        <p:sp>
          <p:nvSpPr>
            <p:cNvPr id="119" name="tx119"/>
            <p:cNvSpPr/>
            <p:nvPr/>
          </p:nvSpPr>
          <p:spPr>
            <a:xfrm>
              <a:off x="721091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973369"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1" name="tx121"/>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37727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49747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61766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73786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43737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55756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67776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7321564" cy="114824"/>
            </a:xfrm>
            <a:prstGeom prst="rect">
              <a:avLst/>
            </a:prstGeom>
            <a:solidFill>
              <a:srgbClr val="E2231A">
                <a:alpha val="80000"/>
              </a:srgbClr>
            </a:solidFill>
          </p:spPr>
          <p:txBody>
            <a:bodyPr/>
            <a:lstStyle/>
            <a:p/>
          </p:txBody>
        </p:sp>
        <p:sp>
          <p:nvSpPr>
            <p:cNvPr id="134" name="rc134"/>
            <p:cNvSpPr/>
            <p:nvPr/>
          </p:nvSpPr>
          <p:spPr>
            <a:xfrm>
              <a:off x="1317178" y="5743865"/>
              <a:ext cx="5124406" cy="114824"/>
            </a:xfrm>
            <a:prstGeom prst="rect">
              <a:avLst/>
            </a:prstGeom>
            <a:solidFill>
              <a:srgbClr val="E2231A">
                <a:alpha val="80000"/>
              </a:srgbClr>
            </a:solidFill>
          </p:spPr>
          <p:txBody>
            <a:bodyPr/>
            <a:lstStyle/>
            <a:p/>
          </p:txBody>
        </p:sp>
        <p:sp>
          <p:nvSpPr>
            <p:cNvPr id="135" name="rc135"/>
            <p:cNvSpPr/>
            <p:nvPr/>
          </p:nvSpPr>
          <p:spPr>
            <a:xfrm>
              <a:off x="1317178" y="5600334"/>
              <a:ext cx="5163948" cy="114824"/>
            </a:xfrm>
            <a:prstGeom prst="rect">
              <a:avLst/>
            </a:prstGeom>
            <a:solidFill>
              <a:srgbClr val="E2231A">
                <a:alpha val="80000"/>
              </a:srgbClr>
            </a:solidFill>
          </p:spPr>
          <p:txBody>
            <a:bodyPr/>
            <a:lstStyle/>
            <a:p/>
          </p:txBody>
        </p:sp>
        <p:sp>
          <p:nvSpPr>
            <p:cNvPr id="136" name="tx136"/>
            <p:cNvSpPr/>
            <p:nvPr/>
          </p:nvSpPr>
          <p:spPr>
            <a:xfrm>
              <a:off x="8207706" y="589034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69,000</a:t>
              </a:r>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01008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2" name="tx142"/>
            <p:cNvSpPr/>
            <p:nvPr/>
          </p:nvSpPr>
          <p:spPr>
            <a:xfrm>
              <a:off x="5130284"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3" name="tx143"/>
            <p:cNvSpPr/>
            <p:nvPr/>
          </p:nvSpPr>
          <p:spPr>
            <a:xfrm>
              <a:off x="725047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4" name="tx144"/>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Zimbabwe (90%) was 6 percentage points higher than the global average (84%) and 13 percentage points higher than the average across all ESAR countries (77%).
National MCV1 coverage was 5 percentage points higher than in 2019 (85%).
This equates to 49,000 unvaccinated children in 2025 compared to 69,000 unvaccinated children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Zimbabwe MCV1 coverage was 90% - this is 5 percentage points higher than in 2019 and higher than both the global and regional averages.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ESAR from lowest to highest coverage, and the rank of the top 10 countries with the most unvaccinated children, based on absolute numbers.
In 2025, Zimbabwe ranked number 17 out of 21 countries for lowest MCV1 coverage (based on tied ranks).
Zimbabwe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Zimbabwe had MCV1 coverage of 90%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739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056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374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692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397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715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0333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487036"/>
              <a:ext cx="239888" cy="820984"/>
            </a:xfrm>
            <a:prstGeom prst="rect">
              <a:avLst/>
            </a:prstGeom>
            <a:solidFill>
              <a:srgbClr val="80BD41">
                <a:alpha val="100000"/>
              </a:srgbClr>
            </a:solidFill>
          </p:spPr>
          <p:txBody>
            <a:bodyPr/>
            <a:lstStyle/>
            <a:p/>
          </p:txBody>
        </p:sp>
        <p:sp>
          <p:nvSpPr>
            <p:cNvPr id="25" name="rc25"/>
            <p:cNvSpPr/>
            <p:nvPr/>
          </p:nvSpPr>
          <p:spPr>
            <a:xfrm>
              <a:off x="1296273" y="3213383"/>
              <a:ext cx="239888" cy="273652"/>
            </a:xfrm>
            <a:prstGeom prst="rect">
              <a:avLst/>
            </a:prstGeom>
            <a:solidFill>
              <a:srgbClr val="E2231A">
                <a:alpha val="100000"/>
              </a:srgbClr>
            </a:solidFill>
          </p:spPr>
          <p:txBody>
            <a:bodyPr/>
            <a:lstStyle/>
            <a:p/>
          </p:txBody>
        </p:sp>
        <p:sp>
          <p:nvSpPr>
            <p:cNvPr id="26" name="rc26"/>
            <p:cNvSpPr/>
            <p:nvPr/>
          </p:nvSpPr>
          <p:spPr>
            <a:xfrm>
              <a:off x="1562816" y="3495696"/>
              <a:ext cx="239888" cy="812324"/>
            </a:xfrm>
            <a:prstGeom prst="rect">
              <a:avLst/>
            </a:prstGeom>
            <a:solidFill>
              <a:srgbClr val="80BD41">
                <a:alpha val="100000"/>
              </a:srgbClr>
            </a:solidFill>
          </p:spPr>
          <p:txBody>
            <a:bodyPr/>
            <a:lstStyle/>
            <a:p/>
          </p:txBody>
        </p:sp>
        <p:sp>
          <p:nvSpPr>
            <p:cNvPr id="27" name="rc27"/>
            <p:cNvSpPr/>
            <p:nvPr/>
          </p:nvSpPr>
          <p:spPr>
            <a:xfrm>
              <a:off x="1562816" y="3195261"/>
              <a:ext cx="239888" cy="300435"/>
            </a:xfrm>
            <a:prstGeom prst="rect">
              <a:avLst/>
            </a:prstGeom>
            <a:solidFill>
              <a:srgbClr val="E2231A">
                <a:alpha val="100000"/>
              </a:srgbClr>
            </a:solidFill>
          </p:spPr>
          <p:txBody>
            <a:bodyPr/>
            <a:lstStyle/>
            <a:p/>
          </p:txBody>
        </p:sp>
        <p:sp>
          <p:nvSpPr>
            <p:cNvPr id="28" name="rc28"/>
            <p:cNvSpPr/>
            <p:nvPr/>
          </p:nvSpPr>
          <p:spPr>
            <a:xfrm>
              <a:off x="1829360" y="3519672"/>
              <a:ext cx="239888" cy="788348"/>
            </a:xfrm>
            <a:prstGeom prst="rect">
              <a:avLst/>
            </a:prstGeom>
            <a:solidFill>
              <a:srgbClr val="80BD41">
                <a:alpha val="100000"/>
              </a:srgbClr>
            </a:solidFill>
          </p:spPr>
          <p:txBody>
            <a:bodyPr/>
            <a:lstStyle/>
            <a:p/>
          </p:txBody>
        </p:sp>
        <p:sp>
          <p:nvSpPr>
            <p:cNvPr id="29" name="rc29"/>
            <p:cNvSpPr/>
            <p:nvPr/>
          </p:nvSpPr>
          <p:spPr>
            <a:xfrm>
              <a:off x="1829360" y="3181816"/>
              <a:ext cx="239888" cy="337856"/>
            </a:xfrm>
            <a:prstGeom prst="rect">
              <a:avLst/>
            </a:prstGeom>
            <a:solidFill>
              <a:srgbClr val="E2231A">
                <a:alpha val="100000"/>
              </a:srgbClr>
            </a:solidFill>
          </p:spPr>
          <p:txBody>
            <a:bodyPr/>
            <a:lstStyle/>
            <a:p/>
          </p:txBody>
        </p:sp>
        <p:sp>
          <p:nvSpPr>
            <p:cNvPr id="30" name="rc30"/>
            <p:cNvSpPr/>
            <p:nvPr/>
          </p:nvSpPr>
          <p:spPr>
            <a:xfrm>
              <a:off x="2095903" y="3531326"/>
              <a:ext cx="239888" cy="776694"/>
            </a:xfrm>
            <a:prstGeom prst="rect">
              <a:avLst/>
            </a:prstGeom>
            <a:solidFill>
              <a:srgbClr val="80BD41">
                <a:alpha val="100000"/>
              </a:srgbClr>
            </a:solidFill>
          </p:spPr>
          <p:txBody>
            <a:bodyPr/>
            <a:lstStyle/>
            <a:p/>
          </p:txBody>
        </p:sp>
        <p:sp>
          <p:nvSpPr>
            <p:cNvPr id="31" name="rc31"/>
            <p:cNvSpPr/>
            <p:nvPr/>
          </p:nvSpPr>
          <p:spPr>
            <a:xfrm>
              <a:off x="2095903" y="3165832"/>
              <a:ext cx="239888" cy="365494"/>
            </a:xfrm>
            <a:prstGeom prst="rect">
              <a:avLst/>
            </a:prstGeom>
            <a:solidFill>
              <a:srgbClr val="E2231A">
                <a:alpha val="100000"/>
              </a:srgbClr>
            </a:solidFill>
          </p:spPr>
          <p:txBody>
            <a:bodyPr/>
            <a:lstStyle/>
            <a:p/>
          </p:txBody>
        </p:sp>
        <p:sp>
          <p:nvSpPr>
            <p:cNvPr id="32" name="rc32"/>
            <p:cNvSpPr/>
            <p:nvPr/>
          </p:nvSpPr>
          <p:spPr>
            <a:xfrm>
              <a:off x="2362446" y="3551881"/>
              <a:ext cx="239888" cy="756140"/>
            </a:xfrm>
            <a:prstGeom prst="rect">
              <a:avLst/>
            </a:prstGeom>
            <a:solidFill>
              <a:srgbClr val="80BD41">
                <a:alpha val="100000"/>
              </a:srgbClr>
            </a:solidFill>
          </p:spPr>
          <p:txBody>
            <a:bodyPr/>
            <a:lstStyle/>
            <a:p/>
          </p:txBody>
        </p:sp>
        <p:sp>
          <p:nvSpPr>
            <p:cNvPr id="33" name="rc33"/>
            <p:cNvSpPr/>
            <p:nvPr/>
          </p:nvSpPr>
          <p:spPr>
            <a:xfrm>
              <a:off x="2362446" y="3162358"/>
              <a:ext cx="239888" cy="389523"/>
            </a:xfrm>
            <a:prstGeom prst="rect">
              <a:avLst/>
            </a:prstGeom>
            <a:solidFill>
              <a:srgbClr val="E2231A">
                <a:alpha val="100000"/>
              </a:srgbClr>
            </a:solidFill>
          </p:spPr>
          <p:txBody>
            <a:bodyPr/>
            <a:lstStyle/>
            <a:p/>
          </p:txBody>
        </p:sp>
        <p:sp>
          <p:nvSpPr>
            <p:cNvPr id="34" name="rc34"/>
            <p:cNvSpPr/>
            <p:nvPr/>
          </p:nvSpPr>
          <p:spPr>
            <a:xfrm>
              <a:off x="2628989" y="3544317"/>
              <a:ext cx="239888" cy="763704"/>
            </a:xfrm>
            <a:prstGeom prst="rect">
              <a:avLst/>
            </a:prstGeom>
            <a:solidFill>
              <a:srgbClr val="80BD41">
                <a:alpha val="100000"/>
              </a:srgbClr>
            </a:solidFill>
          </p:spPr>
          <p:txBody>
            <a:bodyPr/>
            <a:lstStyle/>
            <a:p/>
          </p:txBody>
        </p:sp>
        <p:sp>
          <p:nvSpPr>
            <p:cNvPr id="35" name="rc35"/>
            <p:cNvSpPr/>
            <p:nvPr/>
          </p:nvSpPr>
          <p:spPr>
            <a:xfrm>
              <a:off x="2628989" y="3168158"/>
              <a:ext cx="239888" cy="376158"/>
            </a:xfrm>
            <a:prstGeom prst="rect">
              <a:avLst/>
            </a:prstGeom>
            <a:solidFill>
              <a:srgbClr val="E2231A">
                <a:alpha val="100000"/>
              </a:srgbClr>
            </a:solidFill>
          </p:spPr>
          <p:txBody>
            <a:bodyPr/>
            <a:lstStyle/>
            <a:p/>
          </p:txBody>
        </p:sp>
        <p:sp>
          <p:nvSpPr>
            <p:cNvPr id="36" name="rc36"/>
            <p:cNvSpPr/>
            <p:nvPr/>
          </p:nvSpPr>
          <p:spPr>
            <a:xfrm>
              <a:off x="2895532" y="3536592"/>
              <a:ext cx="239888" cy="771429"/>
            </a:xfrm>
            <a:prstGeom prst="rect">
              <a:avLst/>
            </a:prstGeom>
            <a:solidFill>
              <a:srgbClr val="80BD41">
                <a:alpha val="100000"/>
              </a:srgbClr>
            </a:solidFill>
          </p:spPr>
          <p:txBody>
            <a:bodyPr/>
            <a:lstStyle/>
            <a:p/>
          </p:txBody>
        </p:sp>
        <p:sp>
          <p:nvSpPr>
            <p:cNvPr id="37" name="rc37"/>
            <p:cNvSpPr/>
            <p:nvPr/>
          </p:nvSpPr>
          <p:spPr>
            <a:xfrm>
              <a:off x="2895532" y="3173557"/>
              <a:ext cx="239888" cy="363034"/>
            </a:xfrm>
            <a:prstGeom prst="rect">
              <a:avLst/>
            </a:prstGeom>
            <a:solidFill>
              <a:srgbClr val="E2231A">
                <a:alpha val="100000"/>
              </a:srgbClr>
            </a:solidFill>
          </p:spPr>
          <p:txBody>
            <a:bodyPr/>
            <a:lstStyle/>
            <a:p/>
          </p:txBody>
        </p:sp>
        <p:sp>
          <p:nvSpPr>
            <p:cNvPr id="38" name="rc38"/>
            <p:cNvSpPr/>
            <p:nvPr/>
          </p:nvSpPr>
          <p:spPr>
            <a:xfrm>
              <a:off x="3162075" y="3504597"/>
              <a:ext cx="239888" cy="803423"/>
            </a:xfrm>
            <a:prstGeom prst="rect">
              <a:avLst/>
            </a:prstGeom>
            <a:solidFill>
              <a:srgbClr val="80BD41">
                <a:alpha val="100000"/>
              </a:srgbClr>
            </a:solidFill>
          </p:spPr>
          <p:txBody>
            <a:bodyPr/>
            <a:lstStyle/>
            <a:p/>
          </p:txBody>
        </p:sp>
        <p:sp>
          <p:nvSpPr>
            <p:cNvPr id="39" name="rc39"/>
            <p:cNvSpPr/>
            <p:nvPr/>
          </p:nvSpPr>
          <p:spPr>
            <a:xfrm>
              <a:off x="3162075" y="3143647"/>
              <a:ext cx="239888" cy="360950"/>
            </a:xfrm>
            <a:prstGeom prst="rect">
              <a:avLst/>
            </a:prstGeom>
            <a:solidFill>
              <a:srgbClr val="E2231A">
                <a:alpha val="100000"/>
              </a:srgbClr>
            </a:solidFill>
          </p:spPr>
          <p:txBody>
            <a:bodyPr/>
            <a:lstStyle/>
            <a:p/>
          </p:txBody>
        </p:sp>
        <p:sp>
          <p:nvSpPr>
            <p:cNvPr id="40" name="rc40"/>
            <p:cNvSpPr/>
            <p:nvPr/>
          </p:nvSpPr>
          <p:spPr>
            <a:xfrm>
              <a:off x="3428618" y="3466535"/>
              <a:ext cx="239888" cy="841486"/>
            </a:xfrm>
            <a:prstGeom prst="rect">
              <a:avLst/>
            </a:prstGeom>
            <a:solidFill>
              <a:srgbClr val="80BD41">
                <a:alpha val="100000"/>
              </a:srgbClr>
            </a:solidFill>
          </p:spPr>
          <p:txBody>
            <a:bodyPr/>
            <a:lstStyle/>
            <a:p/>
          </p:txBody>
        </p:sp>
        <p:sp>
          <p:nvSpPr>
            <p:cNvPr id="41" name="rc41"/>
            <p:cNvSpPr/>
            <p:nvPr/>
          </p:nvSpPr>
          <p:spPr>
            <a:xfrm>
              <a:off x="3428618" y="3105906"/>
              <a:ext cx="239888" cy="360629"/>
            </a:xfrm>
            <a:prstGeom prst="rect">
              <a:avLst/>
            </a:prstGeom>
            <a:solidFill>
              <a:srgbClr val="E2231A">
                <a:alpha val="100000"/>
              </a:srgbClr>
            </a:solidFill>
          </p:spPr>
          <p:txBody>
            <a:bodyPr/>
            <a:lstStyle/>
            <a:p/>
          </p:txBody>
        </p:sp>
        <p:sp>
          <p:nvSpPr>
            <p:cNvPr id="42" name="rc42"/>
            <p:cNvSpPr/>
            <p:nvPr/>
          </p:nvSpPr>
          <p:spPr>
            <a:xfrm>
              <a:off x="3695161" y="3351012"/>
              <a:ext cx="239888" cy="957009"/>
            </a:xfrm>
            <a:prstGeom prst="rect">
              <a:avLst/>
            </a:prstGeom>
            <a:solidFill>
              <a:srgbClr val="80BD41">
                <a:alpha val="100000"/>
              </a:srgbClr>
            </a:solidFill>
          </p:spPr>
          <p:txBody>
            <a:bodyPr/>
            <a:lstStyle/>
            <a:p/>
          </p:txBody>
        </p:sp>
        <p:sp>
          <p:nvSpPr>
            <p:cNvPr id="43" name="rc43"/>
            <p:cNvSpPr/>
            <p:nvPr/>
          </p:nvSpPr>
          <p:spPr>
            <a:xfrm>
              <a:off x="3695161" y="3048812"/>
              <a:ext cx="239888" cy="302199"/>
            </a:xfrm>
            <a:prstGeom prst="rect">
              <a:avLst/>
            </a:prstGeom>
            <a:solidFill>
              <a:srgbClr val="E2231A">
                <a:alpha val="100000"/>
              </a:srgbClr>
            </a:solidFill>
          </p:spPr>
          <p:txBody>
            <a:bodyPr/>
            <a:lstStyle/>
            <a:p/>
          </p:txBody>
        </p:sp>
        <p:sp>
          <p:nvSpPr>
            <p:cNvPr id="44" name="rc44"/>
            <p:cNvSpPr/>
            <p:nvPr/>
          </p:nvSpPr>
          <p:spPr>
            <a:xfrm>
              <a:off x="3961705" y="3143460"/>
              <a:ext cx="239888" cy="1164561"/>
            </a:xfrm>
            <a:prstGeom prst="rect">
              <a:avLst/>
            </a:prstGeom>
            <a:solidFill>
              <a:srgbClr val="80BD41">
                <a:alpha val="100000"/>
              </a:srgbClr>
            </a:solidFill>
          </p:spPr>
          <p:txBody>
            <a:bodyPr/>
            <a:lstStyle/>
            <a:p/>
          </p:txBody>
        </p:sp>
        <p:sp>
          <p:nvSpPr>
            <p:cNvPr id="45" name="rc45"/>
            <p:cNvSpPr/>
            <p:nvPr/>
          </p:nvSpPr>
          <p:spPr>
            <a:xfrm>
              <a:off x="3961705" y="3014064"/>
              <a:ext cx="239888" cy="129395"/>
            </a:xfrm>
            <a:prstGeom prst="rect">
              <a:avLst/>
            </a:prstGeom>
            <a:solidFill>
              <a:srgbClr val="E2231A">
                <a:alpha val="100000"/>
              </a:srgbClr>
            </a:solidFill>
          </p:spPr>
          <p:txBody>
            <a:bodyPr/>
            <a:lstStyle/>
            <a:p/>
          </p:txBody>
        </p:sp>
        <p:sp>
          <p:nvSpPr>
            <p:cNvPr id="46" name="rc46"/>
            <p:cNvSpPr/>
            <p:nvPr/>
          </p:nvSpPr>
          <p:spPr>
            <a:xfrm>
              <a:off x="4228248" y="3085485"/>
              <a:ext cx="239888" cy="1222536"/>
            </a:xfrm>
            <a:prstGeom prst="rect">
              <a:avLst/>
            </a:prstGeom>
            <a:solidFill>
              <a:srgbClr val="80BD41">
                <a:alpha val="100000"/>
              </a:srgbClr>
            </a:solidFill>
          </p:spPr>
          <p:txBody>
            <a:bodyPr/>
            <a:lstStyle/>
            <a:p/>
          </p:txBody>
        </p:sp>
        <p:sp>
          <p:nvSpPr>
            <p:cNvPr id="47" name="rc47"/>
            <p:cNvSpPr/>
            <p:nvPr/>
          </p:nvSpPr>
          <p:spPr>
            <a:xfrm>
              <a:off x="4228248" y="2979183"/>
              <a:ext cx="239888" cy="106301"/>
            </a:xfrm>
            <a:prstGeom prst="rect">
              <a:avLst/>
            </a:prstGeom>
            <a:solidFill>
              <a:srgbClr val="E2231A">
                <a:alpha val="100000"/>
              </a:srgbClr>
            </a:solidFill>
          </p:spPr>
          <p:txBody>
            <a:bodyPr/>
            <a:lstStyle/>
            <a:p/>
          </p:txBody>
        </p:sp>
        <p:sp>
          <p:nvSpPr>
            <p:cNvPr id="48" name="rc48"/>
            <p:cNvSpPr/>
            <p:nvPr/>
          </p:nvSpPr>
          <p:spPr>
            <a:xfrm>
              <a:off x="4494791" y="3007035"/>
              <a:ext cx="239888" cy="1300986"/>
            </a:xfrm>
            <a:prstGeom prst="rect">
              <a:avLst/>
            </a:prstGeom>
            <a:solidFill>
              <a:srgbClr val="80BD41">
                <a:alpha val="100000"/>
              </a:srgbClr>
            </a:solidFill>
          </p:spPr>
          <p:txBody>
            <a:bodyPr/>
            <a:lstStyle/>
            <a:p/>
          </p:txBody>
        </p:sp>
        <p:sp>
          <p:nvSpPr>
            <p:cNvPr id="49" name="rc49"/>
            <p:cNvSpPr/>
            <p:nvPr/>
          </p:nvSpPr>
          <p:spPr>
            <a:xfrm>
              <a:off x="4494791" y="2966807"/>
              <a:ext cx="239888" cy="40227"/>
            </a:xfrm>
            <a:prstGeom prst="rect">
              <a:avLst/>
            </a:prstGeom>
            <a:solidFill>
              <a:srgbClr val="E2231A">
                <a:alpha val="100000"/>
              </a:srgbClr>
            </a:solidFill>
          </p:spPr>
          <p:txBody>
            <a:bodyPr/>
            <a:lstStyle/>
            <a:p/>
          </p:txBody>
        </p:sp>
        <p:sp>
          <p:nvSpPr>
            <p:cNvPr id="50" name="rc50"/>
            <p:cNvSpPr/>
            <p:nvPr/>
          </p:nvSpPr>
          <p:spPr>
            <a:xfrm>
              <a:off x="4761334" y="3068592"/>
              <a:ext cx="239888" cy="1239429"/>
            </a:xfrm>
            <a:prstGeom prst="rect">
              <a:avLst/>
            </a:prstGeom>
            <a:solidFill>
              <a:srgbClr val="80BD41">
                <a:alpha val="100000"/>
              </a:srgbClr>
            </a:solidFill>
          </p:spPr>
          <p:txBody>
            <a:bodyPr/>
            <a:lstStyle/>
            <a:p/>
          </p:txBody>
        </p:sp>
        <p:sp>
          <p:nvSpPr>
            <p:cNvPr id="51" name="rc51"/>
            <p:cNvSpPr/>
            <p:nvPr/>
          </p:nvSpPr>
          <p:spPr>
            <a:xfrm>
              <a:off x="4761334" y="2975307"/>
              <a:ext cx="239888" cy="93284"/>
            </a:xfrm>
            <a:prstGeom prst="rect">
              <a:avLst/>
            </a:prstGeom>
            <a:solidFill>
              <a:srgbClr val="E2231A">
                <a:alpha val="100000"/>
              </a:srgbClr>
            </a:solidFill>
          </p:spPr>
          <p:txBody>
            <a:bodyPr/>
            <a:lstStyle/>
            <a:p/>
          </p:txBody>
        </p:sp>
        <p:sp>
          <p:nvSpPr>
            <p:cNvPr id="52" name="rc52"/>
            <p:cNvSpPr/>
            <p:nvPr/>
          </p:nvSpPr>
          <p:spPr>
            <a:xfrm>
              <a:off x="5027877" y="3115662"/>
              <a:ext cx="239888" cy="1192359"/>
            </a:xfrm>
            <a:prstGeom prst="rect">
              <a:avLst/>
            </a:prstGeom>
            <a:solidFill>
              <a:srgbClr val="80BD41">
                <a:alpha val="100000"/>
              </a:srgbClr>
            </a:solidFill>
          </p:spPr>
          <p:txBody>
            <a:bodyPr/>
            <a:lstStyle/>
            <a:p/>
          </p:txBody>
        </p:sp>
        <p:sp>
          <p:nvSpPr>
            <p:cNvPr id="53" name="rc53"/>
            <p:cNvSpPr/>
            <p:nvPr/>
          </p:nvSpPr>
          <p:spPr>
            <a:xfrm>
              <a:off x="5027877" y="3011980"/>
              <a:ext cx="239888" cy="103682"/>
            </a:xfrm>
            <a:prstGeom prst="rect">
              <a:avLst/>
            </a:prstGeom>
            <a:solidFill>
              <a:srgbClr val="E2231A">
                <a:alpha val="100000"/>
              </a:srgbClr>
            </a:solidFill>
          </p:spPr>
          <p:txBody>
            <a:bodyPr/>
            <a:lstStyle/>
            <a:p/>
          </p:txBody>
        </p:sp>
        <p:sp>
          <p:nvSpPr>
            <p:cNvPr id="54" name="rc54"/>
            <p:cNvSpPr/>
            <p:nvPr/>
          </p:nvSpPr>
          <p:spPr>
            <a:xfrm>
              <a:off x="5294420" y="3224369"/>
              <a:ext cx="239888" cy="1083652"/>
            </a:xfrm>
            <a:prstGeom prst="rect">
              <a:avLst/>
            </a:prstGeom>
            <a:solidFill>
              <a:srgbClr val="80BD41">
                <a:alpha val="100000"/>
              </a:srgbClr>
            </a:solidFill>
          </p:spPr>
          <p:txBody>
            <a:bodyPr/>
            <a:lstStyle/>
            <a:p/>
          </p:txBody>
        </p:sp>
        <p:sp>
          <p:nvSpPr>
            <p:cNvPr id="55" name="rc55"/>
            <p:cNvSpPr/>
            <p:nvPr/>
          </p:nvSpPr>
          <p:spPr>
            <a:xfrm>
              <a:off x="5294420" y="3047957"/>
              <a:ext cx="239888" cy="176412"/>
            </a:xfrm>
            <a:prstGeom prst="rect">
              <a:avLst/>
            </a:prstGeom>
            <a:solidFill>
              <a:srgbClr val="E2231A">
                <a:alpha val="100000"/>
              </a:srgbClr>
            </a:solidFill>
          </p:spPr>
          <p:txBody>
            <a:bodyPr/>
            <a:lstStyle/>
            <a:p/>
          </p:txBody>
        </p:sp>
        <p:sp>
          <p:nvSpPr>
            <p:cNvPr id="56" name="rc56"/>
            <p:cNvSpPr/>
            <p:nvPr/>
          </p:nvSpPr>
          <p:spPr>
            <a:xfrm>
              <a:off x="5560963" y="3136323"/>
              <a:ext cx="239888" cy="1171697"/>
            </a:xfrm>
            <a:prstGeom prst="rect">
              <a:avLst/>
            </a:prstGeom>
            <a:solidFill>
              <a:srgbClr val="80BD41">
                <a:alpha val="100000"/>
              </a:srgbClr>
            </a:solidFill>
          </p:spPr>
          <p:txBody>
            <a:bodyPr/>
            <a:lstStyle/>
            <a:p/>
          </p:txBody>
        </p:sp>
        <p:sp>
          <p:nvSpPr>
            <p:cNvPr id="57" name="rc57"/>
            <p:cNvSpPr/>
            <p:nvPr/>
          </p:nvSpPr>
          <p:spPr>
            <a:xfrm>
              <a:off x="5560963" y="3074659"/>
              <a:ext cx="239888" cy="61664"/>
            </a:xfrm>
            <a:prstGeom prst="rect">
              <a:avLst/>
            </a:prstGeom>
            <a:solidFill>
              <a:srgbClr val="E2231A">
                <a:alpha val="100000"/>
              </a:srgbClr>
            </a:solidFill>
          </p:spPr>
          <p:txBody>
            <a:bodyPr/>
            <a:lstStyle/>
            <a:p/>
          </p:txBody>
        </p:sp>
        <p:sp>
          <p:nvSpPr>
            <p:cNvPr id="58" name="rc58"/>
            <p:cNvSpPr/>
            <p:nvPr/>
          </p:nvSpPr>
          <p:spPr>
            <a:xfrm>
              <a:off x="5827506" y="3211486"/>
              <a:ext cx="239888" cy="1096535"/>
            </a:xfrm>
            <a:prstGeom prst="rect">
              <a:avLst/>
            </a:prstGeom>
            <a:solidFill>
              <a:srgbClr val="80BD41">
                <a:alpha val="100000"/>
              </a:srgbClr>
            </a:solidFill>
          </p:spPr>
          <p:txBody>
            <a:bodyPr/>
            <a:lstStyle/>
            <a:p/>
          </p:txBody>
        </p:sp>
        <p:sp>
          <p:nvSpPr>
            <p:cNvPr id="59" name="rc59"/>
            <p:cNvSpPr/>
            <p:nvPr/>
          </p:nvSpPr>
          <p:spPr>
            <a:xfrm>
              <a:off x="5827506" y="3089654"/>
              <a:ext cx="239888" cy="121831"/>
            </a:xfrm>
            <a:prstGeom prst="rect">
              <a:avLst/>
            </a:prstGeom>
            <a:solidFill>
              <a:srgbClr val="E2231A">
                <a:alpha val="100000"/>
              </a:srgbClr>
            </a:solidFill>
          </p:spPr>
          <p:txBody>
            <a:bodyPr/>
            <a:lstStyle/>
            <a:p/>
          </p:txBody>
        </p:sp>
        <p:sp>
          <p:nvSpPr>
            <p:cNvPr id="60" name="rc60"/>
            <p:cNvSpPr/>
            <p:nvPr/>
          </p:nvSpPr>
          <p:spPr>
            <a:xfrm>
              <a:off x="6094049" y="3235435"/>
              <a:ext cx="239888" cy="1072586"/>
            </a:xfrm>
            <a:prstGeom prst="rect">
              <a:avLst/>
            </a:prstGeom>
            <a:solidFill>
              <a:srgbClr val="80BD41">
                <a:alpha val="100000"/>
              </a:srgbClr>
            </a:solidFill>
          </p:spPr>
          <p:txBody>
            <a:bodyPr/>
            <a:lstStyle/>
            <a:p/>
          </p:txBody>
        </p:sp>
        <p:sp>
          <p:nvSpPr>
            <p:cNvPr id="61" name="rc61"/>
            <p:cNvSpPr/>
            <p:nvPr/>
          </p:nvSpPr>
          <p:spPr>
            <a:xfrm>
              <a:off x="6094049" y="3089173"/>
              <a:ext cx="239888" cy="146261"/>
            </a:xfrm>
            <a:prstGeom prst="rect">
              <a:avLst/>
            </a:prstGeom>
            <a:solidFill>
              <a:srgbClr val="E2231A">
                <a:alpha val="100000"/>
              </a:srgbClr>
            </a:solidFill>
          </p:spPr>
          <p:txBody>
            <a:bodyPr/>
            <a:lstStyle/>
            <a:p/>
          </p:txBody>
        </p:sp>
        <p:sp>
          <p:nvSpPr>
            <p:cNvPr id="62" name="rc62"/>
            <p:cNvSpPr/>
            <p:nvPr/>
          </p:nvSpPr>
          <p:spPr>
            <a:xfrm>
              <a:off x="6360593" y="3261924"/>
              <a:ext cx="239888" cy="1046097"/>
            </a:xfrm>
            <a:prstGeom prst="rect">
              <a:avLst/>
            </a:prstGeom>
            <a:solidFill>
              <a:srgbClr val="80BD41">
                <a:alpha val="100000"/>
              </a:srgbClr>
            </a:solidFill>
          </p:spPr>
          <p:txBody>
            <a:bodyPr/>
            <a:lstStyle/>
            <a:p/>
          </p:txBody>
        </p:sp>
        <p:sp>
          <p:nvSpPr>
            <p:cNvPr id="63" name="rc63"/>
            <p:cNvSpPr/>
            <p:nvPr/>
          </p:nvSpPr>
          <p:spPr>
            <a:xfrm>
              <a:off x="6360593" y="3077332"/>
              <a:ext cx="239888" cy="184591"/>
            </a:xfrm>
            <a:prstGeom prst="rect">
              <a:avLst/>
            </a:prstGeom>
            <a:solidFill>
              <a:srgbClr val="E2231A">
                <a:alpha val="100000"/>
              </a:srgbClr>
            </a:solidFill>
          </p:spPr>
          <p:txBody>
            <a:bodyPr/>
            <a:lstStyle/>
            <a:p/>
          </p:txBody>
        </p:sp>
        <p:sp>
          <p:nvSpPr>
            <p:cNvPr id="64" name="rc64"/>
            <p:cNvSpPr/>
            <p:nvPr/>
          </p:nvSpPr>
          <p:spPr>
            <a:xfrm>
              <a:off x="6627136" y="3248105"/>
              <a:ext cx="239888" cy="1059916"/>
            </a:xfrm>
            <a:prstGeom prst="rect">
              <a:avLst/>
            </a:prstGeom>
            <a:solidFill>
              <a:srgbClr val="80BD41">
                <a:alpha val="100000"/>
              </a:srgbClr>
            </a:solidFill>
          </p:spPr>
          <p:txBody>
            <a:bodyPr/>
            <a:lstStyle/>
            <a:p/>
          </p:txBody>
        </p:sp>
        <p:sp>
          <p:nvSpPr>
            <p:cNvPr id="65" name="rc65"/>
            <p:cNvSpPr/>
            <p:nvPr/>
          </p:nvSpPr>
          <p:spPr>
            <a:xfrm>
              <a:off x="6627136" y="3061054"/>
              <a:ext cx="239888" cy="187050"/>
            </a:xfrm>
            <a:prstGeom prst="rect">
              <a:avLst/>
            </a:prstGeom>
            <a:solidFill>
              <a:srgbClr val="E2231A">
                <a:alpha val="100000"/>
              </a:srgbClr>
            </a:solidFill>
          </p:spPr>
          <p:txBody>
            <a:bodyPr/>
            <a:lstStyle/>
            <a:p/>
          </p:txBody>
        </p:sp>
        <p:sp>
          <p:nvSpPr>
            <p:cNvPr id="66" name="rc66"/>
            <p:cNvSpPr/>
            <p:nvPr/>
          </p:nvSpPr>
          <p:spPr>
            <a:xfrm>
              <a:off x="6893679" y="3192856"/>
              <a:ext cx="239888" cy="1115165"/>
            </a:xfrm>
            <a:prstGeom prst="rect">
              <a:avLst/>
            </a:prstGeom>
            <a:solidFill>
              <a:srgbClr val="80BD41">
                <a:alpha val="100000"/>
              </a:srgbClr>
            </a:solidFill>
          </p:spPr>
          <p:txBody>
            <a:bodyPr/>
            <a:lstStyle/>
            <a:p/>
          </p:txBody>
        </p:sp>
        <p:sp>
          <p:nvSpPr>
            <p:cNvPr id="67" name="rc67"/>
            <p:cNvSpPr/>
            <p:nvPr/>
          </p:nvSpPr>
          <p:spPr>
            <a:xfrm>
              <a:off x="6893679" y="3040794"/>
              <a:ext cx="239888" cy="152061"/>
            </a:xfrm>
            <a:prstGeom prst="rect">
              <a:avLst/>
            </a:prstGeom>
            <a:solidFill>
              <a:srgbClr val="E2231A">
                <a:alpha val="100000"/>
              </a:srgbClr>
            </a:solidFill>
          </p:spPr>
          <p:txBody>
            <a:bodyPr/>
            <a:lstStyle/>
            <a:p/>
          </p:txBody>
        </p:sp>
        <p:sp>
          <p:nvSpPr>
            <p:cNvPr id="68" name="rc68"/>
            <p:cNvSpPr/>
            <p:nvPr/>
          </p:nvSpPr>
          <p:spPr>
            <a:xfrm>
              <a:off x="7160222" y="3149153"/>
              <a:ext cx="239888" cy="1158867"/>
            </a:xfrm>
            <a:prstGeom prst="rect">
              <a:avLst/>
            </a:prstGeom>
            <a:solidFill>
              <a:srgbClr val="80BD41">
                <a:alpha val="100000"/>
              </a:srgbClr>
            </a:solidFill>
          </p:spPr>
          <p:txBody>
            <a:bodyPr/>
            <a:lstStyle/>
            <a:p/>
          </p:txBody>
        </p:sp>
        <p:sp>
          <p:nvSpPr>
            <p:cNvPr id="69" name="rc69"/>
            <p:cNvSpPr/>
            <p:nvPr/>
          </p:nvSpPr>
          <p:spPr>
            <a:xfrm>
              <a:off x="7160222" y="3020399"/>
              <a:ext cx="239888" cy="128754"/>
            </a:xfrm>
            <a:prstGeom prst="rect">
              <a:avLst/>
            </a:prstGeom>
            <a:solidFill>
              <a:srgbClr val="E2231A">
                <a:alpha val="100000"/>
              </a:srgbClr>
            </a:solidFill>
          </p:spPr>
          <p:txBody>
            <a:bodyPr/>
            <a:lstStyle/>
            <a:p/>
          </p:txBody>
        </p:sp>
        <p:sp>
          <p:nvSpPr>
            <p:cNvPr id="70" name="rc70"/>
            <p:cNvSpPr/>
            <p:nvPr/>
          </p:nvSpPr>
          <p:spPr>
            <a:xfrm>
              <a:off x="7426765" y="3146774"/>
              <a:ext cx="239888" cy="1161246"/>
            </a:xfrm>
            <a:prstGeom prst="rect">
              <a:avLst/>
            </a:prstGeom>
            <a:solidFill>
              <a:srgbClr val="80BD41">
                <a:alpha val="100000"/>
              </a:srgbClr>
            </a:solidFill>
          </p:spPr>
          <p:txBody>
            <a:bodyPr/>
            <a:lstStyle/>
            <a:p/>
          </p:txBody>
        </p:sp>
        <p:sp>
          <p:nvSpPr>
            <p:cNvPr id="71" name="rc71"/>
            <p:cNvSpPr/>
            <p:nvPr/>
          </p:nvSpPr>
          <p:spPr>
            <a:xfrm>
              <a:off x="7426765" y="3017753"/>
              <a:ext cx="239888" cy="129021"/>
            </a:xfrm>
            <a:prstGeom prst="rect">
              <a:avLst/>
            </a:prstGeom>
            <a:solidFill>
              <a:srgbClr val="E2231A">
                <a:alpha val="100000"/>
              </a:srgbClr>
            </a:solidFill>
          </p:spPr>
          <p:txBody>
            <a:bodyPr/>
            <a:lstStyle/>
            <a:p/>
          </p:txBody>
        </p:sp>
        <p:sp>
          <p:nvSpPr>
            <p:cNvPr id="72" name="rc72"/>
            <p:cNvSpPr/>
            <p:nvPr/>
          </p:nvSpPr>
          <p:spPr>
            <a:xfrm>
              <a:off x="7693308" y="3145171"/>
              <a:ext cx="239888" cy="1162850"/>
            </a:xfrm>
            <a:prstGeom prst="rect">
              <a:avLst/>
            </a:prstGeom>
            <a:solidFill>
              <a:srgbClr val="80BD41">
                <a:alpha val="100000"/>
              </a:srgbClr>
            </a:solidFill>
          </p:spPr>
          <p:txBody>
            <a:bodyPr/>
            <a:lstStyle/>
            <a:p/>
          </p:txBody>
        </p:sp>
        <p:sp>
          <p:nvSpPr>
            <p:cNvPr id="73" name="rc73"/>
            <p:cNvSpPr/>
            <p:nvPr/>
          </p:nvSpPr>
          <p:spPr>
            <a:xfrm>
              <a:off x="7693308" y="3015962"/>
              <a:ext cx="239888" cy="129208"/>
            </a:xfrm>
            <a:prstGeom prst="rect">
              <a:avLst/>
            </a:prstGeom>
            <a:solidFill>
              <a:srgbClr val="E2231A">
                <a:alpha val="100000"/>
              </a:srgbClr>
            </a:solidFill>
          </p:spPr>
          <p:txBody>
            <a:bodyPr/>
            <a:lstStyle/>
            <a:p/>
          </p:txBody>
        </p:sp>
        <p:sp>
          <p:nvSpPr>
            <p:cNvPr id="74" name="rc74"/>
            <p:cNvSpPr/>
            <p:nvPr/>
          </p:nvSpPr>
          <p:spPr>
            <a:xfrm>
              <a:off x="7959851" y="3136190"/>
              <a:ext cx="239888" cy="1171831"/>
            </a:xfrm>
            <a:prstGeom prst="rect">
              <a:avLst/>
            </a:prstGeom>
            <a:solidFill>
              <a:srgbClr val="80BD41">
                <a:alpha val="100000"/>
              </a:srgbClr>
            </a:solidFill>
          </p:spPr>
          <p:txBody>
            <a:bodyPr/>
            <a:lstStyle/>
            <a:p/>
          </p:txBody>
        </p:sp>
        <p:sp>
          <p:nvSpPr>
            <p:cNvPr id="75" name="rc75"/>
            <p:cNvSpPr/>
            <p:nvPr/>
          </p:nvSpPr>
          <p:spPr>
            <a:xfrm>
              <a:off x="7959851" y="3005992"/>
              <a:ext cx="239888" cy="130197"/>
            </a:xfrm>
            <a:prstGeom prst="rect">
              <a:avLst/>
            </a:prstGeom>
            <a:solidFill>
              <a:srgbClr val="E2231A">
                <a:alpha val="100000"/>
              </a:srgbClr>
            </a:solidFill>
          </p:spPr>
          <p:txBody>
            <a:bodyPr/>
            <a:lstStyle/>
            <a:p/>
          </p:txBody>
        </p:sp>
        <p:sp>
          <p:nvSpPr>
            <p:cNvPr id="76" name="pl76"/>
            <p:cNvSpPr/>
            <p:nvPr/>
          </p:nvSpPr>
          <p:spPr>
            <a:xfrm>
              <a:off x="1416218" y="2139730"/>
              <a:ext cx="6663577" cy="692959"/>
            </a:xfrm>
            <a:custGeom>
              <a:avLst/>
              <a:pathLst>
                <a:path w="6663577" h="692959">
                  <a:moveTo>
                    <a:pt x="0" y="491777"/>
                  </a:moveTo>
                  <a:lnTo>
                    <a:pt x="266543" y="536484"/>
                  </a:lnTo>
                  <a:lnTo>
                    <a:pt x="533086" y="603545"/>
                  </a:lnTo>
                  <a:lnTo>
                    <a:pt x="799629" y="648252"/>
                  </a:lnTo>
                  <a:lnTo>
                    <a:pt x="1066172" y="692959"/>
                  </a:lnTo>
                  <a:lnTo>
                    <a:pt x="1332715" y="670605"/>
                  </a:lnTo>
                  <a:lnTo>
                    <a:pt x="1599258" y="648252"/>
                  </a:lnTo>
                  <a:lnTo>
                    <a:pt x="1865801" y="625898"/>
                  </a:lnTo>
                  <a:lnTo>
                    <a:pt x="2132344" y="603545"/>
                  </a:lnTo>
                  <a:lnTo>
                    <a:pt x="2398888" y="469423"/>
                  </a:lnTo>
                  <a:lnTo>
                    <a:pt x="2665431" y="156474"/>
                  </a:lnTo>
                  <a:lnTo>
                    <a:pt x="2931974" y="111767"/>
                  </a:lnTo>
                  <a:lnTo>
                    <a:pt x="3198517" y="0"/>
                  </a:lnTo>
                  <a:lnTo>
                    <a:pt x="3465060" y="89414"/>
                  </a:lnTo>
                  <a:lnTo>
                    <a:pt x="3731603" y="111767"/>
                  </a:lnTo>
                  <a:lnTo>
                    <a:pt x="3998146" y="245888"/>
                  </a:lnTo>
                  <a:lnTo>
                    <a:pt x="4264689" y="44707"/>
                  </a:lnTo>
                  <a:lnTo>
                    <a:pt x="4531233" y="156474"/>
                  </a:lnTo>
                  <a:lnTo>
                    <a:pt x="4797776" y="201181"/>
                  </a:lnTo>
                  <a:lnTo>
                    <a:pt x="5064319" y="268242"/>
                  </a:lnTo>
                  <a:lnTo>
                    <a:pt x="5330862" y="268242"/>
                  </a:lnTo>
                  <a:lnTo>
                    <a:pt x="5597405" y="201181"/>
                  </a:lnTo>
                  <a:lnTo>
                    <a:pt x="5863948" y="156474"/>
                  </a:lnTo>
                  <a:lnTo>
                    <a:pt x="6130491" y="156474"/>
                  </a:lnTo>
                  <a:lnTo>
                    <a:pt x="6397034" y="156474"/>
                  </a:lnTo>
                  <a:lnTo>
                    <a:pt x="6663577" y="156474"/>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8" name="tx88"/>
            <p:cNvSpPr/>
            <p:nvPr/>
          </p:nvSpPr>
          <p:spPr>
            <a:xfrm>
              <a:off x="1298664" y="30774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409.5</a:t>
              </a:r>
            </a:p>
          </p:txBody>
        </p:sp>
        <p:sp>
          <p:nvSpPr>
            <p:cNvPr id="89" name="tx89"/>
            <p:cNvSpPr/>
            <p:nvPr/>
          </p:nvSpPr>
          <p:spPr>
            <a:xfrm>
              <a:off x="2631380" y="30322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426.4</a:t>
              </a:r>
            </a:p>
          </p:txBody>
        </p:sp>
        <p:sp>
          <p:nvSpPr>
            <p:cNvPr id="90" name="tx90"/>
            <p:cNvSpPr/>
            <p:nvPr/>
          </p:nvSpPr>
          <p:spPr>
            <a:xfrm>
              <a:off x="3964096" y="28781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484.1</a:t>
              </a:r>
            </a:p>
          </p:txBody>
        </p:sp>
        <p:sp>
          <p:nvSpPr>
            <p:cNvPr id="91" name="tx91"/>
            <p:cNvSpPr/>
            <p:nvPr/>
          </p:nvSpPr>
          <p:spPr>
            <a:xfrm>
              <a:off x="5296811" y="291317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471.4</a:t>
              </a:r>
            </a:p>
          </p:txBody>
        </p:sp>
        <p:sp>
          <p:nvSpPr>
            <p:cNvPr id="92" name="tx92"/>
            <p:cNvSpPr/>
            <p:nvPr/>
          </p:nvSpPr>
          <p:spPr>
            <a:xfrm>
              <a:off x="6362984" y="29414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460.4</a:t>
              </a:r>
            </a:p>
          </p:txBody>
        </p:sp>
        <p:sp>
          <p:nvSpPr>
            <p:cNvPr id="93" name="tx93"/>
            <p:cNvSpPr/>
            <p:nvPr/>
          </p:nvSpPr>
          <p:spPr>
            <a:xfrm>
              <a:off x="6629527" y="29251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466.5</a:t>
              </a:r>
            </a:p>
          </p:txBody>
        </p:sp>
        <p:sp>
          <p:nvSpPr>
            <p:cNvPr id="94" name="tx94"/>
            <p:cNvSpPr/>
            <p:nvPr/>
          </p:nvSpPr>
          <p:spPr>
            <a:xfrm>
              <a:off x="6896070" y="290601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474.1</a:t>
              </a:r>
            </a:p>
          </p:txBody>
        </p:sp>
        <p:sp>
          <p:nvSpPr>
            <p:cNvPr id="95" name="tx95"/>
            <p:cNvSpPr/>
            <p:nvPr/>
          </p:nvSpPr>
          <p:spPr>
            <a:xfrm>
              <a:off x="7162613" y="28844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481.7</a:t>
              </a:r>
            </a:p>
          </p:txBody>
        </p:sp>
        <p:sp>
          <p:nvSpPr>
            <p:cNvPr id="96" name="tx96"/>
            <p:cNvSpPr/>
            <p:nvPr/>
          </p:nvSpPr>
          <p:spPr>
            <a:xfrm>
              <a:off x="7429156" y="28818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482.7</a:t>
              </a:r>
            </a:p>
          </p:txBody>
        </p:sp>
        <p:sp>
          <p:nvSpPr>
            <p:cNvPr id="97" name="tx97"/>
            <p:cNvSpPr/>
            <p:nvPr/>
          </p:nvSpPr>
          <p:spPr>
            <a:xfrm>
              <a:off x="7695699" y="287999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483.4</a:t>
              </a:r>
            </a:p>
          </p:txBody>
        </p:sp>
        <p:sp>
          <p:nvSpPr>
            <p:cNvPr id="98" name="tx98"/>
            <p:cNvSpPr/>
            <p:nvPr/>
          </p:nvSpPr>
          <p:spPr>
            <a:xfrm>
              <a:off x="7962242" y="28700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487.1</a:t>
              </a:r>
            </a:p>
          </p:txBody>
        </p:sp>
        <p:sp>
          <p:nvSpPr>
            <p:cNvPr id="99" name="pl99"/>
            <p:cNvSpPr/>
            <p:nvPr/>
          </p:nvSpPr>
          <p:spPr>
            <a:xfrm>
              <a:off x="1416218" y="2072669"/>
              <a:ext cx="0" cy="558837"/>
            </a:xfrm>
            <a:custGeom>
              <a:avLst/>
              <a:pathLst>
                <a:path w="0" h="558837">
                  <a:moveTo>
                    <a:pt x="0" y="55883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737666"/>
            </a:xfrm>
            <a:custGeom>
              <a:avLst/>
              <a:pathLst>
                <a:path w="0" h="737666">
                  <a:moveTo>
                    <a:pt x="0" y="73766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86243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307.1</a:t>
              </a:r>
            </a:p>
          </p:txBody>
        </p:sp>
        <p:sp>
          <p:nvSpPr>
            <p:cNvPr id="111" name="tx111"/>
            <p:cNvSpPr/>
            <p:nvPr/>
          </p:nvSpPr>
          <p:spPr>
            <a:xfrm>
              <a:off x="1298664" y="33151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102.4</a:t>
              </a:r>
            </a:p>
          </p:txBody>
        </p:sp>
        <p:sp>
          <p:nvSpPr>
            <p:cNvPr id="112" name="tx112"/>
            <p:cNvSpPr/>
            <p:nvPr/>
          </p:nvSpPr>
          <p:spPr>
            <a:xfrm>
              <a:off x="2631380" y="38911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285.7</a:t>
              </a:r>
            </a:p>
          </p:txBody>
        </p:sp>
        <p:sp>
          <p:nvSpPr>
            <p:cNvPr id="113" name="tx113"/>
            <p:cNvSpPr/>
            <p:nvPr/>
          </p:nvSpPr>
          <p:spPr>
            <a:xfrm>
              <a:off x="2631380" y="33211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140.7</a:t>
              </a:r>
            </a:p>
          </p:txBody>
        </p:sp>
        <p:sp>
          <p:nvSpPr>
            <p:cNvPr id="114" name="tx114"/>
            <p:cNvSpPr/>
            <p:nvPr/>
          </p:nvSpPr>
          <p:spPr>
            <a:xfrm>
              <a:off x="3964096" y="369064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435.7</a:t>
              </a:r>
            </a:p>
          </p:txBody>
        </p:sp>
        <p:sp>
          <p:nvSpPr>
            <p:cNvPr id="115" name="tx115"/>
            <p:cNvSpPr/>
            <p:nvPr/>
          </p:nvSpPr>
          <p:spPr>
            <a:xfrm>
              <a:off x="3990221" y="30437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48.4</a:t>
              </a:r>
            </a:p>
          </p:txBody>
        </p:sp>
        <p:sp>
          <p:nvSpPr>
            <p:cNvPr id="116" name="tx116"/>
            <p:cNvSpPr/>
            <p:nvPr/>
          </p:nvSpPr>
          <p:spPr>
            <a:xfrm>
              <a:off x="5296811" y="37311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405.4</a:t>
              </a:r>
            </a:p>
          </p:txBody>
        </p:sp>
        <p:sp>
          <p:nvSpPr>
            <p:cNvPr id="117" name="tx117"/>
            <p:cNvSpPr/>
            <p:nvPr/>
          </p:nvSpPr>
          <p:spPr>
            <a:xfrm>
              <a:off x="5362113" y="310111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18" name="tx118"/>
            <p:cNvSpPr/>
            <p:nvPr/>
          </p:nvSpPr>
          <p:spPr>
            <a:xfrm>
              <a:off x="6362984" y="374987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391.4</a:t>
              </a:r>
            </a:p>
          </p:txBody>
        </p:sp>
        <p:sp>
          <p:nvSpPr>
            <p:cNvPr id="119" name="tx119"/>
            <p:cNvSpPr/>
            <p:nvPr/>
          </p:nvSpPr>
          <p:spPr>
            <a:xfrm>
              <a:off x="6389109" y="31345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69.1</a:t>
              </a:r>
            </a:p>
          </p:txBody>
        </p:sp>
        <p:sp>
          <p:nvSpPr>
            <p:cNvPr id="120" name="tx120"/>
            <p:cNvSpPr/>
            <p:nvPr/>
          </p:nvSpPr>
          <p:spPr>
            <a:xfrm>
              <a:off x="6629527" y="37429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396.5</a:t>
              </a:r>
            </a:p>
          </p:txBody>
        </p:sp>
        <p:sp>
          <p:nvSpPr>
            <p:cNvPr id="121" name="tx121"/>
            <p:cNvSpPr/>
            <p:nvPr/>
          </p:nvSpPr>
          <p:spPr>
            <a:xfrm>
              <a:off x="6694829" y="311953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a:t>
              </a:r>
            </a:p>
          </p:txBody>
        </p:sp>
        <p:sp>
          <p:nvSpPr>
            <p:cNvPr id="122" name="tx122"/>
            <p:cNvSpPr/>
            <p:nvPr/>
          </p:nvSpPr>
          <p:spPr>
            <a:xfrm>
              <a:off x="6896070" y="371653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417.2</a:t>
              </a:r>
            </a:p>
          </p:txBody>
        </p:sp>
        <p:sp>
          <p:nvSpPr>
            <p:cNvPr id="123" name="tx123"/>
            <p:cNvSpPr/>
            <p:nvPr/>
          </p:nvSpPr>
          <p:spPr>
            <a:xfrm>
              <a:off x="6922195" y="30817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56.9</a:t>
              </a:r>
            </a:p>
          </p:txBody>
        </p:sp>
        <p:sp>
          <p:nvSpPr>
            <p:cNvPr id="124" name="tx124"/>
            <p:cNvSpPr/>
            <p:nvPr/>
          </p:nvSpPr>
          <p:spPr>
            <a:xfrm>
              <a:off x="7162613" y="369349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433.6</a:t>
              </a:r>
            </a:p>
          </p:txBody>
        </p:sp>
        <p:sp>
          <p:nvSpPr>
            <p:cNvPr id="125" name="tx125"/>
            <p:cNvSpPr/>
            <p:nvPr/>
          </p:nvSpPr>
          <p:spPr>
            <a:xfrm>
              <a:off x="7188738" y="30497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48.2</a:t>
              </a:r>
            </a:p>
          </p:txBody>
        </p:sp>
        <p:sp>
          <p:nvSpPr>
            <p:cNvPr id="126" name="tx126"/>
            <p:cNvSpPr/>
            <p:nvPr/>
          </p:nvSpPr>
          <p:spPr>
            <a:xfrm>
              <a:off x="7429156" y="369230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434.4</a:t>
              </a:r>
            </a:p>
          </p:txBody>
        </p:sp>
        <p:sp>
          <p:nvSpPr>
            <p:cNvPr id="127" name="tx127"/>
            <p:cNvSpPr/>
            <p:nvPr/>
          </p:nvSpPr>
          <p:spPr>
            <a:xfrm>
              <a:off x="7455282" y="304717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48.3</a:t>
              </a:r>
            </a:p>
          </p:txBody>
        </p:sp>
        <p:sp>
          <p:nvSpPr>
            <p:cNvPr id="128" name="tx128"/>
            <p:cNvSpPr/>
            <p:nvPr/>
          </p:nvSpPr>
          <p:spPr>
            <a:xfrm>
              <a:off x="7734876" y="3691502"/>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435</a:t>
              </a:r>
            </a:p>
          </p:txBody>
        </p:sp>
        <p:sp>
          <p:nvSpPr>
            <p:cNvPr id="129" name="tx129"/>
            <p:cNvSpPr/>
            <p:nvPr/>
          </p:nvSpPr>
          <p:spPr>
            <a:xfrm>
              <a:off x="7721825" y="304547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48.3</a:t>
              </a:r>
            </a:p>
          </p:txBody>
        </p:sp>
        <p:sp>
          <p:nvSpPr>
            <p:cNvPr id="130" name="tx130"/>
            <p:cNvSpPr/>
            <p:nvPr/>
          </p:nvSpPr>
          <p:spPr>
            <a:xfrm>
              <a:off x="7962242" y="368701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438.4</a:t>
              </a:r>
            </a:p>
          </p:txBody>
        </p:sp>
        <p:sp>
          <p:nvSpPr>
            <p:cNvPr id="131" name="tx131"/>
            <p:cNvSpPr/>
            <p:nvPr/>
          </p:nvSpPr>
          <p:spPr>
            <a:xfrm>
              <a:off x="7988368" y="30360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48.7</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58767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4" name="tx134"/>
            <p:cNvSpPr/>
            <p:nvPr/>
          </p:nvSpPr>
          <p:spPr>
            <a:xfrm>
              <a:off x="655386" y="2919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5" name="tx135"/>
            <p:cNvSpPr/>
            <p:nvPr/>
          </p:nvSpPr>
          <p:spPr>
            <a:xfrm>
              <a:off x="655386" y="225122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6" name="rc156"/>
            <p:cNvSpPr/>
            <p:nvPr/>
          </p:nvSpPr>
          <p:spPr>
            <a:xfrm>
              <a:off x="4448859" y="5180747"/>
              <a:ext cx="201456" cy="201456"/>
            </a:xfrm>
            <a:prstGeom prst="rect">
              <a:avLst/>
            </a:prstGeom>
            <a:solidFill>
              <a:srgbClr val="E2231A">
                <a:alpha val="100000"/>
              </a:srgbClr>
            </a:solidFill>
          </p:spPr>
          <p:txBody>
            <a:bodyPr/>
            <a:lstStyle/>
            <a:p/>
          </p:txBody>
        </p:sp>
        <p:sp>
          <p:nvSpPr>
            <p:cNvPr id="157" name="rc157"/>
            <p:cNvSpPr/>
            <p:nvPr/>
          </p:nvSpPr>
          <p:spPr>
            <a:xfrm>
              <a:off x="5653947" y="5180747"/>
              <a:ext cx="201456" cy="201456"/>
            </a:xfrm>
            <a:prstGeom prst="rect">
              <a:avLst/>
            </a:prstGeom>
            <a:solidFill>
              <a:srgbClr val="80BD41">
                <a:alpha val="100000"/>
              </a:srgbClr>
            </a:solidFill>
          </p:spPr>
          <p:txBody>
            <a:bodyPr/>
            <a:lstStyle/>
            <a:p/>
          </p:txBody>
        </p:sp>
        <p:sp>
          <p:nvSpPr>
            <p:cNvPr id="158" name="tx158"/>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1" name="tx161"/>
            <p:cNvSpPr/>
            <p:nvPr/>
          </p:nvSpPr>
          <p:spPr>
            <a:xfrm>
              <a:off x="951100" y="1594448"/>
              <a:ext cx="166813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Zimbabwe, 2000-2025</a:t>
              </a:r>
            </a:p>
          </p:txBody>
        </p:sp>
        <p:sp>
          <p:nvSpPr>
            <p:cNvPr id="162" name="pl162"/>
            <p:cNvSpPr/>
            <p:nvPr/>
          </p:nvSpPr>
          <p:spPr>
            <a:xfrm>
              <a:off x="197113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32084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467056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602027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736999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264598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99570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34541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69513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04484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954972"/>
              <a:ext cx="5282378" cy="129091"/>
            </a:xfrm>
            <a:prstGeom prst="rect">
              <a:avLst/>
            </a:prstGeom>
            <a:solidFill>
              <a:srgbClr val="80BD41">
                <a:alpha val="100000"/>
              </a:srgbClr>
            </a:solidFill>
          </p:spPr>
          <p:txBody>
            <a:bodyPr/>
            <a:lstStyle/>
            <a:p/>
          </p:txBody>
        </p:sp>
        <p:sp>
          <p:nvSpPr>
            <p:cNvPr id="177" name="rc177"/>
            <p:cNvSpPr/>
            <p:nvPr/>
          </p:nvSpPr>
          <p:spPr>
            <a:xfrm>
              <a:off x="6578652" y="5954972"/>
              <a:ext cx="932112" cy="129091"/>
            </a:xfrm>
            <a:prstGeom prst="rect">
              <a:avLst/>
            </a:prstGeom>
            <a:solidFill>
              <a:srgbClr val="E2231A">
                <a:alpha val="100000"/>
              </a:srgbClr>
            </a:solidFill>
          </p:spPr>
          <p:txBody>
            <a:bodyPr/>
            <a:lstStyle/>
            <a:p/>
          </p:txBody>
        </p:sp>
        <p:sp>
          <p:nvSpPr>
            <p:cNvPr id="178" name="rc178"/>
            <p:cNvSpPr/>
            <p:nvPr/>
          </p:nvSpPr>
          <p:spPr>
            <a:xfrm>
              <a:off x="1296273" y="5793607"/>
              <a:ext cx="5871933" cy="129091"/>
            </a:xfrm>
            <a:prstGeom prst="rect">
              <a:avLst/>
            </a:prstGeom>
            <a:solidFill>
              <a:srgbClr val="80BD41">
                <a:alpha val="100000"/>
              </a:srgbClr>
            </a:solidFill>
          </p:spPr>
          <p:txBody>
            <a:bodyPr/>
            <a:lstStyle/>
            <a:p/>
          </p:txBody>
        </p:sp>
        <p:sp>
          <p:nvSpPr>
            <p:cNvPr id="179" name="rc179"/>
            <p:cNvSpPr/>
            <p:nvPr/>
          </p:nvSpPr>
          <p:spPr>
            <a:xfrm>
              <a:off x="7168207" y="5793607"/>
              <a:ext cx="652452" cy="129091"/>
            </a:xfrm>
            <a:prstGeom prst="rect">
              <a:avLst/>
            </a:prstGeom>
            <a:solidFill>
              <a:srgbClr val="E2231A">
                <a:alpha val="100000"/>
              </a:srgbClr>
            </a:solidFill>
          </p:spPr>
          <p:txBody>
            <a:bodyPr/>
            <a:lstStyle/>
            <a:p/>
          </p:txBody>
        </p:sp>
        <p:sp>
          <p:nvSpPr>
            <p:cNvPr id="180" name="rc180"/>
            <p:cNvSpPr/>
            <p:nvPr/>
          </p:nvSpPr>
          <p:spPr>
            <a:xfrm>
              <a:off x="1296273" y="5632243"/>
              <a:ext cx="5917284" cy="129091"/>
            </a:xfrm>
            <a:prstGeom prst="rect">
              <a:avLst/>
            </a:prstGeom>
            <a:solidFill>
              <a:srgbClr val="80BD41">
                <a:alpha val="100000"/>
              </a:srgbClr>
            </a:solidFill>
          </p:spPr>
          <p:txBody>
            <a:bodyPr/>
            <a:lstStyle/>
            <a:p/>
          </p:txBody>
        </p:sp>
        <p:sp>
          <p:nvSpPr>
            <p:cNvPr id="181" name="rc181"/>
            <p:cNvSpPr/>
            <p:nvPr/>
          </p:nvSpPr>
          <p:spPr>
            <a:xfrm>
              <a:off x="7213558" y="5632243"/>
              <a:ext cx="657446" cy="129091"/>
            </a:xfrm>
            <a:prstGeom prst="rect">
              <a:avLst/>
            </a:prstGeom>
            <a:solidFill>
              <a:srgbClr val="E2231A">
                <a:alpha val="100000"/>
              </a:srgbClr>
            </a:solidFill>
          </p:spPr>
          <p:txBody>
            <a:bodyPr/>
            <a:lstStyle/>
            <a:p/>
          </p:txBody>
        </p:sp>
        <p:sp>
          <p:nvSpPr>
            <p:cNvPr id="182" name="tx182"/>
            <p:cNvSpPr/>
            <p:nvPr/>
          </p:nvSpPr>
          <p:spPr>
            <a:xfrm>
              <a:off x="7676808"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460.4</a:t>
              </a:r>
            </a:p>
          </p:txBody>
        </p:sp>
        <p:sp>
          <p:nvSpPr>
            <p:cNvPr id="183" name="tx183"/>
            <p:cNvSpPr/>
            <p:nvPr/>
          </p:nvSpPr>
          <p:spPr>
            <a:xfrm>
              <a:off x="8002197"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483.4</a:t>
              </a:r>
            </a:p>
          </p:txBody>
        </p:sp>
        <p:sp>
          <p:nvSpPr>
            <p:cNvPr id="184" name="tx184"/>
            <p:cNvSpPr/>
            <p:nvPr/>
          </p:nvSpPr>
          <p:spPr>
            <a:xfrm>
              <a:off x="8055059"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487.1</a:t>
              </a:r>
            </a:p>
          </p:txBody>
        </p:sp>
        <p:sp>
          <p:nvSpPr>
            <p:cNvPr id="185" name="tx185"/>
            <p:cNvSpPr/>
            <p:nvPr/>
          </p:nvSpPr>
          <p:spPr>
            <a:xfrm>
              <a:off x="3801824"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391.4</a:t>
              </a:r>
            </a:p>
          </p:txBody>
        </p:sp>
        <p:sp>
          <p:nvSpPr>
            <p:cNvPr id="186" name="tx186"/>
            <p:cNvSpPr/>
            <p:nvPr/>
          </p:nvSpPr>
          <p:spPr>
            <a:xfrm>
              <a:off x="6939215"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69.1</a:t>
              </a:r>
            </a:p>
          </p:txBody>
        </p:sp>
        <p:sp>
          <p:nvSpPr>
            <p:cNvPr id="187" name="tx187"/>
            <p:cNvSpPr/>
            <p:nvPr/>
          </p:nvSpPr>
          <p:spPr>
            <a:xfrm>
              <a:off x="4141806" y="581766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435</a:t>
              </a:r>
            </a:p>
          </p:txBody>
        </p:sp>
        <p:sp>
          <p:nvSpPr>
            <p:cNvPr id="188" name="tx188"/>
            <p:cNvSpPr/>
            <p:nvPr/>
          </p:nvSpPr>
          <p:spPr>
            <a:xfrm>
              <a:off x="7388939"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48.3</a:t>
              </a:r>
            </a:p>
          </p:txBody>
        </p:sp>
        <p:sp>
          <p:nvSpPr>
            <p:cNvPr id="189" name="tx189"/>
            <p:cNvSpPr/>
            <p:nvPr/>
          </p:nvSpPr>
          <p:spPr>
            <a:xfrm>
              <a:off x="4119277"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438.4</a:t>
              </a:r>
            </a:p>
          </p:txBody>
        </p:sp>
        <p:sp>
          <p:nvSpPr>
            <p:cNvPr id="190" name="tx190"/>
            <p:cNvSpPr/>
            <p:nvPr/>
          </p:nvSpPr>
          <p:spPr>
            <a:xfrm>
              <a:off x="7436787"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48.7</a:t>
              </a:r>
            </a:p>
          </p:txBody>
        </p:sp>
        <p:sp>
          <p:nvSpPr>
            <p:cNvPr id="191" name="tx191"/>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5" name="tx195"/>
            <p:cNvSpPr/>
            <p:nvPr/>
          </p:nvSpPr>
          <p:spPr>
            <a:xfrm>
              <a:off x="252944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6" name="tx196"/>
            <p:cNvSpPr/>
            <p:nvPr/>
          </p:nvSpPr>
          <p:spPr>
            <a:xfrm>
              <a:off x="387916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7" name="tx197"/>
            <p:cNvSpPr/>
            <p:nvPr/>
          </p:nvSpPr>
          <p:spPr>
            <a:xfrm>
              <a:off x="5228876"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8" name="tx198"/>
            <p:cNvSpPr/>
            <p:nvPr/>
          </p:nvSpPr>
          <p:spPr>
            <a:xfrm>
              <a:off x="657859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9" name="tx199"/>
            <p:cNvSpPr/>
            <p:nvPr/>
          </p:nvSpPr>
          <p:spPr>
            <a:xfrm>
              <a:off x="792830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200" name="tx200"/>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1" name="tx201"/>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(90%) was higher than in 2019 (85%).
The number of children vaccinated with MCV1 increased 12% compared to in 2019.
The number of surviving infants increased approximately 6%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498322"/>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589702"/>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681082"/>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1772461"/>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495263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4044012"/>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3135392"/>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2226772"/>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123663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99080"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6152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2396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8640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5488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1128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7372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3616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9860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86104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2348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8592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4836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028541" y="4952269"/>
              <a:ext cx="416196" cy="363"/>
            </a:xfrm>
            <a:prstGeom prst="rect">
              <a:avLst/>
            </a:prstGeom>
            <a:solidFill>
              <a:srgbClr val="1CABE2">
                <a:alpha val="100000"/>
              </a:srgbClr>
            </a:solidFill>
          </p:spPr>
          <p:txBody>
            <a:bodyPr/>
            <a:lstStyle/>
            <a:p/>
          </p:txBody>
        </p:sp>
        <p:sp>
          <p:nvSpPr>
            <p:cNvPr id="27" name="rc27"/>
            <p:cNvSpPr/>
            <p:nvPr/>
          </p:nvSpPr>
          <p:spPr>
            <a:xfrm>
              <a:off x="1490981" y="4951542"/>
              <a:ext cx="416196" cy="1090"/>
            </a:xfrm>
            <a:prstGeom prst="rect">
              <a:avLst/>
            </a:prstGeom>
            <a:solidFill>
              <a:srgbClr val="1CABE2">
                <a:alpha val="100000"/>
              </a:srgbClr>
            </a:solidFill>
          </p:spPr>
          <p:txBody>
            <a:bodyPr/>
            <a:lstStyle/>
            <a:p/>
          </p:txBody>
        </p:sp>
        <p:sp>
          <p:nvSpPr>
            <p:cNvPr id="28" name="rc28"/>
            <p:cNvSpPr/>
            <p:nvPr/>
          </p:nvSpPr>
          <p:spPr>
            <a:xfrm>
              <a:off x="1953422" y="4940639"/>
              <a:ext cx="416196" cy="11993"/>
            </a:xfrm>
            <a:prstGeom prst="rect">
              <a:avLst/>
            </a:prstGeom>
            <a:solidFill>
              <a:srgbClr val="1CABE2">
                <a:alpha val="100000"/>
              </a:srgbClr>
            </a:solidFill>
          </p:spPr>
          <p:txBody>
            <a:bodyPr/>
            <a:lstStyle/>
            <a:p/>
          </p:txBody>
        </p:sp>
        <p:sp>
          <p:nvSpPr>
            <p:cNvPr id="29" name="rc29"/>
            <p:cNvSpPr/>
            <p:nvPr/>
          </p:nvSpPr>
          <p:spPr>
            <a:xfrm>
              <a:off x="2415863" y="4952451"/>
              <a:ext cx="416196" cy="181"/>
            </a:xfrm>
            <a:prstGeom prst="rect">
              <a:avLst/>
            </a:prstGeom>
            <a:solidFill>
              <a:srgbClr val="1CABE2">
                <a:alpha val="100000"/>
              </a:srgbClr>
            </a:solidFill>
          </p:spPr>
          <p:txBody>
            <a:bodyPr/>
            <a:lstStyle/>
            <a:p/>
          </p:txBody>
        </p:sp>
        <p:sp>
          <p:nvSpPr>
            <p:cNvPr id="30" name="rc30"/>
            <p:cNvSpPr/>
            <p:nvPr/>
          </p:nvSpPr>
          <p:spPr>
            <a:xfrm>
              <a:off x="2878304" y="4952269"/>
              <a:ext cx="416196" cy="363"/>
            </a:xfrm>
            <a:prstGeom prst="rect">
              <a:avLst/>
            </a:prstGeom>
            <a:solidFill>
              <a:srgbClr val="1CABE2">
                <a:alpha val="100000"/>
              </a:srgbClr>
            </a:solidFill>
          </p:spPr>
          <p:txBody>
            <a:bodyPr/>
            <a:lstStyle/>
            <a:p/>
          </p:txBody>
        </p:sp>
        <p:sp>
          <p:nvSpPr>
            <p:cNvPr id="31" name="rc31"/>
            <p:cNvSpPr/>
            <p:nvPr/>
          </p:nvSpPr>
          <p:spPr>
            <a:xfrm>
              <a:off x="3340745" y="4949725"/>
              <a:ext cx="416196" cy="2907"/>
            </a:xfrm>
            <a:prstGeom prst="rect">
              <a:avLst/>
            </a:prstGeom>
            <a:solidFill>
              <a:srgbClr val="1CABE2">
                <a:alpha val="100000"/>
              </a:srgbClr>
            </a:solidFill>
          </p:spPr>
          <p:txBody>
            <a:bodyPr/>
            <a:lstStyle/>
            <a:p/>
          </p:txBody>
        </p:sp>
        <p:sp>
          <p:nvSpPr>
            <p:cNvPr id="32" name="rc32"/>
            <p:cNvSpPr/>
            <p:nvPr/>
          </p:nvSpPr>
          <p:spPr>
            <a:xfrm>
              <a:off x="3803185" y="4952451"/>
              <a:ext cx="416196" cy="181"/>
            </a:xfrm>
            <a:prstGeom prst="rect">
              <a:avLst/>
            </a:prstGeom>
            <a:solidFill>
              <a:srgbClr val="1CABE2">
                <a:alpha val="100000"/>
              </a:srgbClr>
            </a:solidFill>
          </p:spPr>
          <p:txBody>
            <a:bodyPr/>
            <a:lstStyle/>
            <a:p/>
          </p:txBody>
        </p:sp>
        <p:sp>
          <p:nvSpPr>
            <p:cNvPr id="33" name="rc33"/>
            <p:cNvSpPr/>
            <p:nvPr/>
          </p:nvSpPr>
          <p:spPr>
            <a:xfrm>
              <a:off x="4265626" y="4952087"/>
              <a:ext cx="416196" cy="545"/>
            </a:xfrm>
            <a:prstGeom prst="rect">
              <a:avLst/>
            </a:prstGeom>
            <a:solidFill>
              <a:srgbClr val="1CABE2">
                <a:alpha val="100000"/>
              </a:srgbClr>
            </a:solidFill>
          </p:spPr>
          <p:txBody>
            <a:bodyPr/>
            <a:lstStyle/>
            <a:p/>
          </p:txBody>
        </p:sp>
        <p:sp>
          <p:nvSpPr>
            <p:cNvPr id="34" name="rc34"/>
            <p:cNvSpPr/>
            <p:nvPr/>
          </p:nvSpPr>
          <p:spPr>
            <a:xfrm>
              <a:off x="4728067" y="4951906"/>
              <a:ext cx="416196" cy="726"/>
            </a:xfrm>
            <a:prstGeom prst="rect">
              <a:avLst/>
            </a:prstGeom>
            <a:solidFill>
              <a:srgbClr val="1CABE2">
                <a:alpha val="100000"/>
              </a:srgbClr>
            </a:solidFill>
          </p:spPr>
          <p:txBody>
            <a:bodyPr/>
            <a:lstStyle/>
            <a:p/>
          </p:txBody>
        </p:sp>
        <p:sp>
          <p:nvSpPr>
            <p:cNvPr id="35" name="rc35"/>
            <p:cNvSpPr/>
            <p:nvPr/>
          </p:nvSpPr>
          <p:spPr>
            <a:xfrm>
              <a:off x="5190508" y="4952633"/>
              <a:ext cx="416196" cy="0"/>
            </a:xfrm>
            <a:prstGeom prst="rect">
              <a:avLst/>
            </a:prstGeom>
            <a:solidFill>
              <a:srgbClr val="1CABE2">
                <a:alpha val="100000"/>
              </a:srgbClr>
            </a:solidFill>
          </p:spPr>
          <p:txBody>
            <a:bodyPr/>
            <a:lstStyle/>
            <a:p/>
          </p:txBody>
        </p:sp>
        <p:sp>
          <p:nvSpPr>
            <p:cNvPr id="36" name="rc36"/>
            <p:cNvSpPr/>
            <p:nvPr/>
          </p:nvSpPr>
          <p:spPr>
            <a:xfrm>
              <a:off x="5652949" y="4016754"/>
              <a:ext cx="416196" cy="935878"/>
            </a:xfrm>
            <a:prstGeom prst="rect">
              <a:avLst/>
            </a:prstGeom>
            <a:solidFill>
              <a:srgbClr val="1CABE2">
                <a:alpha val="100000"/>
              </a:srgbClr>
            </a:solidFill>
          </p:spPr>
          <p:txBody>
            <a:bodyPr/>
            <a:lstStyle/>
            <a:p/>
          </p:txBody>
        </p:sp>
        <p:sp>
          <p:nvSpPr>
            <p:cNvPr id="37" name="rc37"/>
            <p:cNvSpPr/>
            <p:nvPr/>
          </p:nvSpPr>
          <p:spPr>
            <a:xfrm>
              <a:off x="6115389" y="4949543"/>
              <a:ext cx="416196" cy="3089"/>
            </a:xfrm>
            <a:prstGeom prst="rect">
              <a:avLst/>
            </a:prstGeom>
            <a:solidFill>
              <a:srgbClr val="1CABE2">
                <a:alpha val="100000"/>
              </a:srgbClr>
            </a:solidFill>
          </p:spPr>
          <p:txBody>
            <a:bodyPr/>
            <a:lstStyle/>
            <a:p/>
          </p:txBody>
        </p:sp>
        <p:sp>
          <p:nvSpPr>
            <p:cNvPr id="38" name="rc38"/>
            <p:cNvSpPr/>
            <p:nvPr/>
          </p:nvSpPr>
          <p:spPr>
            <a:xfrm>
              <a:off x="6577830" y="4946091"/>
              <a:ext cx="416196" cy="6542"/>
            </a:xfrm>
            <a:prstGeom prst="rect">
              <a:avLst/>
            </a:prstGeom>
            <a:solidFill>
              <a:srgbClr val="1CABE2">
                <a:alpha val="100000"/>
              </a:srgbClr>
            </a:solidFill>
          </p:spPr>
          <p:txBody>
            <a:bodyPr/>
            <a:lstStyle/>
            <a:p/>
          </p:txBody>
        </p:sp>
        <p:sp>
          <p:nvSpPr>
            <p:cNvPr id="39" name="rc39"/>
            <p:cNvSpPr/>
            <p:nvPr/>
          </p:nvSpPr>
          <p:spPr>
            <a:xfrm>
              <a:off x="7040271" y="4952087"/>
              <a:ext cx="416196" cy="545"/>
            </a:xfrm>
            <a:prstGeom prst="rect">
              <a:avLst/>
            </a:prstGeom>
            <a:solidFill>
              <a:srgbClr val="1CABE2">
                <a:alpha val="100000"/>
              </a:srgbClr>
            </a:solidFill>
          </p:spPr>
          <p:txBody>
            <a:bodyPr/>
            <a:lstStyle/>
            <a:p/>
          </p:txBody>
        </p:sp>
        <p:sp>
          <p:nvSpPr>
            <p:cNvPr id="40" name="pl40"/>
            <p:cNvSpPr/>
            <p:nvPr/>
          </p:nvSpPr>
          <p:spPr>
            <a:xfrm>
              <a:off x="1236639" y="1926624"/>
              <a:ext cx="6011730" cy="374351"/>
            </a:xfrm>
            <a:custGeom>
              <a:avLst/>
              <a:pathLst>
                <a:path w="6011730" h="374351">
                  <a:moveTo>
                    <a:pt x="0" y="0"/>
                  </a:moveTo>
                  <a:lnTo>
                    <a:pt x="462440" y="124783"/>
                  </a:lnTo>
                  <a:lnTo>
                    <a:pt x="924881" y="155979"/>
                  </a:lnTo>
                  <a:lnTo>
                    <a:pt x="1387322" y="343155"/>
                  </a:lnTo>
                  <a:lnTo>
                    <a:pt x="1849763" y="62391"/>
                  </a:lnTo>
                  <a:lnTo>
                    <a:pt x="2312204" y="218371"/>
                  </a:lnTo>
                  <a:lnTo>
                    <a:pt x="2774644" y="280763"/>
                  </a:lnTo>
                  <a:lnTo>
                    <a:pt x="3237085" y="374351"/>
                  </a:lnTo>
                  <a:lnTo>
                    <a:pt x="3699526" y="374351"/>
                  </a:lnTo>
                  <a:lnTo>
                    <a:pt x="4161967" y="280763"/>
                  </a:lnTo>
                  <a:lnTo>
                    <a:pt x="4624408" y="218371"/>
                  </a:lnTo>
                  <a:lnTo>
                    <a:pt x="5086848" y="218371"/>
                  </a:lnTo>
                  <a:lnTo>
                    <a:pt x="5549289" y="218371"/>
                  </a:lnTo>
                  <a:lnTo>
                    <a:pt x="6011730" y="218371"/>
                  </a:lnTo>
                </a:path>
              </a:pathLst>
            </a:custGeom>
            <a:ln w="27101" cap="flat">
              <a:solidFill>
                <a:srgbClr val="00833D">
                  <a:alpha val="100000"/>
                </a:srgbClr>
              </a:solidFill>
              <a:prstDash val="solid"/>
              <a:round/>
            </a:ln>
          </p:spPr>
          <p:txBody>
            <a:bodyPr/>
            <a:lstStyle/>
            <a:p/>
          </p:txBody>
        </p:sp>
        <p:sp>
          <p:nvSpPr>
            <p:cNvPr id="41" name="pl41"/>
            <p:cNvSpPr/>
            <p:nvPr/>
          </p:nvSpPr>
          <p:spPr>
            <a:xfrm>
              <a:off x="3086402" y="2519347"/>
              <a:ext cx="4161967" cy="467939"/>
            </a:xfrm>
            <a:custGeom>
              <a:avLst/>
              <a:pathLst>
                <a:path w="4161967" h="467939">
                  <a:moveTo>
                    <a:pt x="0" y="467939"/>
                  </a:moveTo>
                  <a:lnTo>
                    <a:pt x="462440" y="0"/>
                  </a:lnTo>
                  <a:lnTo>
                    <a:pt x="924881" y="0"/>
                  </a:lnTo>
                  <a:lnTo>
                    <a:pt x="1387322" y="93587"/>
                  </a:lnTo>
                  <a:lnTo>
                    <a:pt x="1849763" y="124783"/>
                  </a:lnTo>
                  <a:lnTo>
                    <a:pt x="2312204" y="62391"/>
                  </a:lnTo>
                  <a:lnTo>
                    <a:pt x="2774644" y="31195"/>
                  </a:lnTo>
                  <a:lnTo>
                    <a:pt x="3237085" y="31195"/>
                  </a:lnTo>
                  <a:lnTo>
                    <a:pt x="3699526" y="0"/>
                  </a:lnTo>
                  <a:lnTo>
                    <a:pt x="4161967" y="0"/>
                  </a:lnTo>
                </a:path>
              </a:pathLst>
            </a:custGeom>
            <a:ln w="27101" cap="flat">
              <a:solidFill>
                <a:srgbClr val="002759">
                  <a:alpha val="100000"/>
                </a:srgbClr>
              </a:solidFill>
              <a:prstDash val="solid"/>
              <a:round/>
            </a:ln>
          </p:spPr>
          <p:txBody>
            <a:bodyPr/>
            <a:lstStyle/>
            <a:p/>
          </p:txBody>
        </p:sp>
        <p:sp>
          <p:nvSpPr>
            <p:cNvPr id="42" name="pt42"/>
            <p:cNvSpPr/>
            <p:nvPr/>
          </p:nvSpPr>
          <p:spPr>
            <a:xfrm>
              <a:off x="1205038"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667479"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129919" y="20510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592360" y="22381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054801" y="19574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517242"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979683" y="21757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442123" y="22693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904564" y="22693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367005" y="21757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829446"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291887"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754327"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216768"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3054801" y="29556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517242" y="248774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979683" y="248774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442123" y="258133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4904564" y="261253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5367005" y="25501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5829446" y="251894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291887" y="251894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6754327" y="248774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216768" y="248774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tx66"/>
            <p:cNvSpPr/>
            <p:nvPr/>
          </p:nvSpPr>
          <p:spPr>
            <a:xfrm>
              <a:off x="1203480" y="4823882"/>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67" name="tx67"/>
            <p:cNvSpPr/>
            <p:nvPr/>
          </p:nvSpPr>
          <p:spPr>
            <a:xfrm>
              <a:off x="1665920" y="482170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a:t>
              </a:r>
            </a:p>
          </p:txBody>
        </p:sp>
        <p:sp>
          <p:nvSpPr>
            <p:cNvPr id="68" name="tx68"/>
            <p:cNvSpPr/>
            <p:nvPr/>
          </p:nvSpPr>
          <p:spPr>
            <a:xfrm>
              <a:off x="2095202" y="481079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66</a:t>
              </a:r>
            </a:p>
          </p:txBody>
        </p:sp>
        <p:sp>
          <p:nvSpPr>
            <p:cNvPr id="69" name="tx69"/>
            <p:cNvSpPr/>
            <p:nvPr/>
          </p:nvSpPr>
          <p:spPr>
            <a:xfrm>
              <a:off x="2590802" y="4824064"/>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0" name="tx70"/>
            <p:cNvSpPr/>
            <p:nvPr/>
          </p:nvSpPr>
          <p:spPr>
            <a:xfrm>
              <a:off x="3053243" y="4823882"/>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1" name="tx71"/>
            <p:cNvSpPr/>
            <p:nvPr/>
          </p:nvSpPr>
          <p:spPr>
            <a:xfrm>
              <a:off x="3482524" y="4819882"/>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a:t>
              </a:r>
            </a:p>
          </p:txBody>
        </p:sp>
        <p:sp>
          <p:nvSpPr>
            <p:cNvPr id="72" name="tx72"/>
            <p:cNvSpPr/>
            <p:nvPr/>
          </p:nvSpPr>
          <p:spPr>
            <a:xfrm>
              <a:off x="3978124" y="4824064"/>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3" name="tx73"/>
            <p:cNvSpPr/>
            <p:nvPr/>
          </p:nvSpPr>
          <p:spPr>
            <a:xfrm>
              <a:off x="4440565" y="4822187"/>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74" name="tx74"/>
            <p:cNvSpPr/>
            <p:nvPr/>
          </p:nvSpPr>
          <p:spPr>
            <a:xfrm>
              <a:off x="4903006" y="4823868"/>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5" name="tx75"/>
            <p:cNvSpPr/>
            <p:nvPr/>
          </p:nvSpPr>
          <p:spPr>
            <a:xfrm>
              <a:off x="5365447"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6" name="tx76"/>
            <p:cNvSpPr/>
            <p:nvPr/>
          </p:nvSpPr>
          <p:spPr>
            <a:xfrm>
              <a:off x="5711845" y="387148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5,150</a:t>
              </a:r>
            </a:p>
          </p:txBody>
        </p:sp>
        <p:sp>
          <p:nvSpPr>
            <p:cNvPr id="77" name="tx77"/>
            <p:cNvSpPr/>
            <p:nvPr/>
          </p:nvSpPr>
          <p:spPr>
            <a:xfrm>
              <a:off x="6257169" y="4821156"/>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a:t>
              </a:r>
            </a:p>
          </p:txBody>
        </p:sp>
        <p:sp>
          <p:nvSpPr>
            <p:cNvPr id="78" name="tx78"/>
            <p:cNvSpPr/>
            <p:nvPr/>
          </p:nvSpPr>
          <p:spPr>
            <a:xfrm>
              <a:off x="6719610" y="4816190"/>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36</a:t>
              </a:r>
            </a:p>
          </p:txBody>
        </p:sp>
        <p:sp>
          <p:nvSpPr>
            <p:cNvPr id="79" name="tx79"/>
            <p:cNvSpPr/>
            <p:nvPr/>
          </p:nvSpPr>
          <p:spPr>
            <a:xfrm>
              <a:off x="7215210" y="4822187"/>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80" name="pl80"/>
            <p:cNvSpPr/>
            <p:nvPr/>
          </p:nvSpPr>
          <p:spPr>
            <a:xfrm>
              <a:off x="7267560" y="2145007"/>
              <a:ext cx="594743" cy="350"/>
            </a:xfrm>
            <a:custGeom>
              <a:avLst/>
              <a:pathLst>
                <a:path w="594743" h="350">
                  <a:moveTo>
                    <a:pt x="594743" y="350"/>
                  </a:moveTo>
                  <a:lnTo>
                    <a:pt x="0" y="0"/>
                  </a:lnTo>
                </a:path>
              </a:pathLst>
            </a:custGeom>
          </p:spPr>
          <p:txBody>
            <a:bodyPr/>
            <a:lstStyle/>
            <a:p/>
          </p:txBody>
        </p:sp>
        <p:sp>
          <p:nvSpPr>
            <p:cNvPr id="81" name="pl81"/>
            <p:cNvSpPr/>
            <p:nvPr/>
          </p:nvSpPr>
          <p:spPr>
            <a:xfrm>
              <a:off x="7267560" y="2519364"/>
              <a:ext cx="594743" cy="513"/>
            </a:xfrm>
            <a:custGeom>
              <a:avLst/>
              <a:pathLst>
                <a:path w="594743" h="513">
                  <a:moveTo>
                    <a:pt x="594743" y="513"/>
                  </a:moveTo>
                  <a:lnTo>
                    <a:pt x="0" y="0"/>
                  </a:lnTo>
                </a:path>
              </a:pathLst>
            </a:custGeom>
          </p:spPr>
          <p:txBody>
            <a:bodyPr/>
            <a:lstStyle/>
            <a:p/>
          </p:txBody>
        </p:sp>
        <p:sp>
          <p:nvSpPr>
            <p:cNvPr id="82" name="pg82"/>
            <p:cNvSpPr/>
            <p:nvPr/>
          </p:nvSpPr>
          <p:spPr>
            <a:xfrm>
              <a:off x="7793724" y="205695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3" name="tx83"/>
            <p:cNvSpPr/>
            <p:nvPr/>
          </p:nvSpPr>
          <p:spPr>
            <a:xfrm>
              <a:off x="7816584" y="209807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90%</a:t>
              </a:r>
            </a:p>
          </p:txBody>
        </p:sp>
        <p:sp>
          <p:nvSpPr>
            <p:cNvPr id="84" name="pg84"/>
            <p:cNvSpPr/>
            <p:nvPr/>
          </p:nvSpPr>
          <p:spPr>
            <a:xfrm>
              <a:off x="7793724" y="243147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5" name="tx85"/>
            <p:cNvSpPr/>
            <p:nvPr/>
          </p:nvSpPr>
          <p:spPr>
            <a:xfrm>
              <a:off x="7816584" y="247259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78%</a:t>
              </a:r>
            </a:p>
          </p:txBody>
        </p:sp>
        <p:sp>
          <p:nvSpPr>
            <p:cNvPr id="86" name="rc86"/>
            <p:cNvSpPr/>
            <p:nvPr/>
          </p:nvSpPr>
          <p:spPr>
            <a:xfrm>
              <a:off x="959174" y="1578789"/>
              <a:ext cx="7676517" cy="3534502"/>
            </a:xfrm>
            <a:prstGeom prst="rect">
              <a:avLst/>
            </a:prstGeom>
            <a:ln w="13550" cap="rnd">
              <a:solidFill>
                <a:srgbClr val="BEBEBE">
                  <a:alpha val="100000"/>
                </a:srgbClr>
              </a:solidFill>
              <a:prstDash val="solid"/>
              <a:round/>
            </a:ln>
          </p:spPr>
          <p:txBody>
            <a:bodyPr/>
            <a:lstStyle/>
            <a:p/>
          </p:txBody>
        </p:sp>
        <p:sp>
          <p:nvSpPr>
            <p:cNvPr id="87" name="tx87"/>
            <p:cNvSpPr/>
            <p:nvPr/>
          </p:nvSpPr>
          <p:spPr>
            <a:xfrm>
              <a:off x="825913"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578734" y="3980202"/>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89" name="tx89"/>
            <p:cNvSpPr/>
            <p:nvPr/>
          </p:nvSpPr>
          <p:spPr>
            <a:xfrm>
              <a:off x="508103" y="3071582"/>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90" name="tx90"/>
            <p:cNvSpPr/>
            <p:nvPr/>
          </p:nvSpPr>
          <p:spPr>
            <a:xfrm>
              <a:off x="508103" y="2162962"/>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15,000</a:t>
              </a:r>
            </a:p>
          </p:txBody>
        </p:sp>
        <p:sp>
          <p:nvSpPr>
            <p:cNvPr id="91" name="tx91"/>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2" name="tx92"/>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3" name="tx93"/>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4" name="tx94"/>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5" name="tx95"/>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6" name="tx96"/>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7" name="tx97"/>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8" name="tx98"/>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9" name="tx99"/>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0" name="tx100"/>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1" name="tx101"/>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2" name="tx102"/>
            <p:cNvSpPr/>
            <p:nvPr/>
          </p:nvSpPr>
          <p:spPr>
            <a:xfrm rot="-5400000">
              <a:off x="109441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3" name="tx103"/>
            <p:cNvSpPr/>
            <p:nvPr/>
          </p:nvSpPr>
          <p:spPr>
            <a:xfrm rot="-5400000">
              <a:off x="1556825"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4" name="tx104"/>
            <p:cNvSpPr/>
            <p:nvPr/>
          </p:nvSpPr>
          <p:spPr>
            <a:xfrm rot="-5400000">
              <a:off x="201929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5" name="tx105"/>
            <p:cNvSpPr/>
            <p:nvPr/>
          </p:nvSpPr>
          <p:spPr>
            <a:xfrm rot="-5400000">
              <a:off x="248173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6" name="tx106"/>
            <p:cNvSpPr/>
            <p:nvPr/>
          </p:nvSpPr>
          <p:spPr>
            <a:xfrm rot="-5400000">
              <a:off x="294417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7" name="tx107"/>
            <p:cNvSpPr/>
            <p:nvPr/>
          </p:nvSpPr>
          <p:spPr>
            <a:xfrm rot="-5400000">
              <a:off x="340661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8" name="tx108"/>
            <p:cNvSpPr/>
            <p:nvPr/>
          </p:nvSpPr>
          <p:spPr>
            <a:xfrm rot="-5400000">
              <a:off x="3843759"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9" name="tx109"/>
            <p:cNvSpPr/>
            <p:nvPr/>
          </p:nvSpPr>
          <p:spPr>
            <a:xfrm rot="-5400000">
              <a:off x="4306200"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0" name="tx110"/>
            <p:cNvSpPr/>
            <p:nvPr/>
          </p:nvSpPr>
          <p:spPr>
            <a:xfrm rot="-5400000">
              <a:off x="479394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1" name="tx111"/>
            <p:cNvSpPr/>
            <p:nvPr/>
          </p:nvSpPr>
          <p:spPr>
            <a:xfrm rot="-5400000">
              <a:off x="525638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2" name="tx112"/>
            <p:cNvSpPr/>
            <p:nvPr/>
          </p:nvSpPr>
          <p:spPr>
            <a:xfrm rot="-5400000">
              <a:off x="5688437"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3" name="tx113"/>
            <p:cNvSpPr/>
            <p:nvPr/>
          </p:nvSpPr>
          <p:spPr>
            <a:xfrm rot="-5400000">
              <a:off x="6181233"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4" name="tx114"/>
            <p:cNvSpPr/>
            <p:nvPr/>
          </p:nvSpPr>
          <p:spPr>
            <a:xfrm rot="-5400000">
              <a:off x="664370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5" name="tx115"/>
            <p:cNvSpPr/>
            <p:nvPr/>
          </p:nvSpPr>
          <p:spPr>
            <a:xfrm rot="-5400000">
              <a:off x="7075760"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6" name="tx116"/>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7" name="tx117"/>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8" name="pl118"/>
            <p:cNvSpPr/>
            <p:nvPr/>
          </p:nvSpPr>
          <p:spPr>
            <a:xfrm>
              <a:off x="274822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9" name="pt119"/>
            <p:cNvSpPr/>
            <p:nvPr/>
          </p:nvSpPr>
          <p:spPr>
            <a:xfrm>
              <a:off x="2804410"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0" name="pl120"/>
            <p:cNvSpPr/>
            <p:nvPr/>
          </p:nvSpPr>
          <p:spPr>
            <a:xfrm>
              <a:off x="4108501"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1" name="pt121"/>
            <p:cNvSpPr/>
            <p:nvPr/>
          </p:nvSpPr>
          <p:spPr>
            <a:xfrm>
              <a:off x="4164682"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2" name="tx122"/>
            <p:cNvSpPr/>
            <p:nvPr/>
          </p:nvSpPr>
          <p:spPr>
            <a:xfrm>
              <a:off x="3015328"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3" name="tx123"/>
            <p:cNvSpPr/>
            <p:nvPr/>
          </p:nvSpPr>
          <p:spPr>
            <a:xfrm>
              <a:off x="4375600"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4" name="rc124"/>
            <p:cNvSpPr/>
            <p:nvPr/>
          </p:nvSpPr>
          <p:spPr>
            <a:xfrm>
              <a:off x="5664595" y="5900002"/>
              <a:ext cx="201456" cy="201456"/>
            </a:xfrm>
            <a:prstGeom prst="rect">
              <a:avLst/>
            </a:prstGeom>
            <a:solidFill>
              <a:srgbClr val="1CABE2">
                <a:alpha val="100000"/>
              </a:srgbClr>
            </a:solidFill>
          </p:spPr>
          <p:txBody>
            <a:bodyPr/>
            <a:lstStyle/>
            <a:p/>
          </p:txBody>
        </p:sp>
        <p:sp>
          <p:nvSpPr>
            <p:cNvPr id="125" name="tx125"/>
            <p:cNvSpPr/>
            <p:nvPr/>
          </p:nvSpPr>
          <p:spPr>
            <a:xfrm>
              <a:off x="594464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6" name="tx126"/>
            <p:cNvSpPr/>
            <p:nvPr/>
          </p:nvSpPr>
          <p:spPr>
            <a:xfrm>
              <a:off x="1989270" y="1334104"/>
              <a:ext cx="561632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Zimbabwe, 2012-2025</a:t>
              </a:r>
            </a:p>
          </p:txBody>
        </p:sp>
        <p:sp>
          <p:nvSpPr>
            <p:cNvPr id="127" name="tx127"/>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29" name="tx129"/>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0" name="tx130"/>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3 confirmed measles cases in Zimbabwe. In the same year, MCV1 coverage was 90% and MCV2 coverage was 78%.
The number of cases in 2025 was 92% lower than in 2024 (n=36).
The highest number of measles cases was reported in 2022 (n=5,150). In this year, MCV1 coverage was 90%.
Zimbabwe reported measles vaccine stockouts in 2008, 2009, 2010, 2018, and 2019.
There were measles-containing vaccine supplementary immunization activities/campaigns in 2022, 2022, and 2025.</a:t>
            </a:r>
          </a:p>
        </p:txBody>
      </p:sp>
      <p:sp>
        <p:nvSpPr>
          <p:cNvPr id="13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Zimbabwe saw a decrease in measles cases compared with 2024, while MCV1 coverage was 90% and MCV2 coverage was 78%.</a:t>
            </a:r>
          </a:p>
        </p:txBody>
      </p:sp>
      <p:grpSp xmlns:pic="http://schemas.openxmlformats.org/drawingml/2006/picture">
        <p:nvGrpSpPr>
          <p:cNvPr id="133" name=""/>
          <p:cNvGrpSpPr/>
          <p:nvPr/>
        </p:nvGrpSpPr>
        <p:grpSpPr>
          <a:xfrm>
            <a:off x="292608" y="1097280"/>
            <a:ext cx="8595360" cy="28575"/>
            <a:chOff x="292608" y="1097280"/>
            <a:chExt cx="8595360" cy="28575"/>
          </a:xfrm>
        </p:grpSpPr>
        <p:sp>
          <p:nvSpPr>
            <p:cNvPr id="13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4643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30501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14568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50440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88467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72535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464" y="3189082"/>
              <a:ext cx="3520101" cy="1623056"/>
            </a:xfrm>
            <a:custGeom>
              <a:avLst/>
              <a:pathLst>
                <a:path w="3520101" h="1623056">
                  <a:moveTo>
                    <a:pt x="0" y="1043393"/>
                  </a:moveTo>
                  <a:lnTo>
                    <a:pt x="140804" y="695595"/>
                  </a:lnTo>
                  <a:lnTo>
                    <a:pt x="281608" y="463730"/>
                  </a:lnTo>
                  <a:lnTo>
                    <a:pt x="422412" y="231865"/>
                  </a:lnTo>
                  <a:lnTo>
                    <a:pt x="563216" y="0"/>
                  </a:lnTo>
                  <a:lnTo>
                    <a:pt x="704020" y="115932"/>
                  </a:lnTo>
                  <a:lnTo>
                    <a:pt x="844824" y="0"/>
                  </a:lnTo>
                  <a:lnTo>
                    <a:pt x="985628" y="115932"/>
                  </a:lnTo>
                  <a:lnTo>
                    <a:pt x="1126432" y="0"/>
                  </a:lnTo>
                  <a:lnTo>
                    <a:pt x="1267236" y="0"/>
                  </a:lnTo>
                  <a:lnTo>
                    <a:pt x="1408040" y="1159325"/>
                  </a:lnTo>
                  <a:lnTo>
                    <a:pt x="1548844" y="1159325"/>
                  </a:lnTo>
                  <a:lnTo>
                    <a:pt x="1689648" y="1391191"/>
                  </a:lnTo>
                  <a:lnTo>
                    <a:pt x="1830452" y="1507123"/>
                  </a:lnTo>
                  <a:lnTo>
                    <a:pt x="1971256" y="1043393"/>
                  </a:lnTo>
                  <a:lnTo>
                    <a:pt x="2112061" y="1043393"/>
                  </a:lnTo>
                  <a:lnTo>
                    <a:pt x="2252865" y="1391191"/>
                  </a:lnTo>
                  <a:lnTo>
                    <a:pt x="2393669" y="1275258"/>
                  </a:lnTo>
                  <a:lnTo>
                    <a:pt x="2534473" y="1275258"/>
                  </a:lnTo>
                  <a:lnTo>
                    <a:pt x="2675277" y="1391191"/>
                  </a:lnTo>
                  <a:lnTo>
                    <a:pt x="2816081" y="927460"/>
                  </a:lnTo>
                  <a:lnTo>
                    <a:pt x="2956885" y="1275258"/>
                  </a:lnTo>
                  <a:lnTo>
                    <a:pt x="3097689" y="1507123"/>
                  </a:lnTo>
                  <a:lnTo>
                    <a:pt x="3238493" y="1507123"/>
                  </a:lnTo>
                  <a:lnTo>
                    <a:pt x="3379297" y="1623056"/>
                  </a:lnTo>
                  <a:lnTo>
                    <a:pt x="3520101" y="1623056"/>
                  </a:lnTo>
                </a:path>
              </a:pathLst>
            </a:custGeom>
            <a:ln w="27101" cap="flat">
              <a:solidFill>
                <a:srgbClr val="0058AB">
                  <a:alpha val="80000"/>
                </a:srgbClr>
              </a:solidFill>
              <a:prstDash val="solid"/>
              <a:round/>
            </a:ln>
          </p:spPr>
          <p:txBody>
            <a:bodyPr/>
            <a:lstStyle/>
            <a:p/>
          </p:txBody>
        </p:sp>
        <p:sp>
          <p:nvSpPr>
            <p:cNvPr id="19" name="pl19"/>
            <p:cNvSpPr/>
            <p:nvPr/>
          </p:nvSpPr>
          <p:spPr>
            <a:xfrm>
              <a:off x="943464" y="3536880"/>
              <a:ext cx="3520101" cy="1043393"/>
            </a:xfrm>
            <a:custGeom>
              <a:avLst/>
              <a:pathLst>
                <a:path w="3520101" h="1043393">
                  <a:moveTo>
                    <a:pt x="0" y="0"/>
                  </a:moveTo>
                  <a:lnTo>
                    <a:pt x="140804" y="115932"/>
                  </a:lnTo>
                  <a:lnTo>
                    <a:pt x="281608" y="0"/>
                  </a:lnTo>
                  <a:lnTo>
                    <a:pt x="422412" y="231865"/>
                  </a:lnTo>
                  <a:lnTo>
                    <a:pt x="563216" y="347797"/>
                  </a:lnTo>
                  <a:lnTo>
                    <a:pt x="704020" y="231865"/>
                  </a:lnTo>
                  <a:lnTo>
                    <a:pt x="844824" y="347797"/>
                  </a:lnTo>
                  <a:lnTo>
                    <a:pt x="985628" y="347797"/>
                  </a:lnTo>
                  <a:lnTo>
                    <a:pt x="1126432" y="579662"/>
                  </a:lnTo>
                  <a:lnTo>
                    <a:pt x="1267236" y="695595"/>
                  </a:lnTo>
                  <a:lnTo>
                    <a:pt x="1408040" y="811528"/>
                  </a:lnTo>
                  <a:lnTo>
                    <a:pt x="1548844" y="811528"/>
                  </a:lnTo>
                  <a:lnTo>
                    <a:pt x="1689648" y="811528"/>
                  </a:lnTo>
                  <a:lnTo>
                    <a:pt x="1830452" y="811528"/>
                  </a:lnTo>
                  <a:lnTo>
                    <a:pt x="1971256" y="927460"/>
                  </a:lnTo>
                  <a:lnTo>
                    <a:pt x="2112061" y="927460"/>
                  </a:lnTo>
                  <a:lnTo>
                    <a:pt x="2252865" y="927460"/>
                  </a:lnTo>
                  <a:lnTo>
                    <a:pt x="2393669" y="927460"/>
                  </a:lnTo>
                  <a:lnTo>
                    <a:pt x="2534473" y="1043393"/>
                  </a:lnTo>
                  <a:lnTo>
                    <a:pt x="2675277" y="1043393"/>
                  </a:lnTo>
                  <a:lnTo>
                    <a:pt x="2816081" y="927460"/>
                  </a:lnTo>
                  <a:lnTo>
                    <a:pt x="2956885" y="811528"/>
                  </a:lnTo>
                  <a:lnTo>
                    <a:pt x="3097689" y="811528"/>
                  </a:lnTo>
                  <a:lnTo>
                    <a:pt x="3238493" y="811528"/>
                  </a:lnTo>
                  <a:lnTo>
                    <a:pt x="3379297" y="927460"/>
                  </a:lnTo>
                  <a:lnTo>
                    <a:pt x="3520101" y="927460"/>
                  </a:lnTo>
                </a:path>
              </a:pathLst>
            </a:custGeom>
            <a:ln w="27101" cap="flat">
              <a:solidFill>
                <a:srgbClr val="1CABE2">
                  <a:alpha val="80000"/>
                </a:srgbClr>
              </a:solidFill>
              <a:prstDash val="solid"/>
              <a:round/>
            </a:ln>
          </p:spPr>
          <p:txBody>
            <a:bodyPr/>
            <a:lstStyle/>
            <a:p/>
          </p:txBody>
        </p:sp>
        <p:sp>
          <p:nvSpPr>
            <p:cNvPr id="20" name="pl20"/>
            <p:cNvSpPr/>
            <p:nvPr/>
          </p:nvSpPr>
          <p:spPr>
            <a:xfrm>
              <a:off x="943464" y="2841284"/>
              <a:ext cx="3520101" cy="1623056"/>
            </a:xfrm>
            <a:custGeom>
              <a:avLst/>
              <a:pathLst>
                <a:path w="3520101" h="1623056">
                  <a:moveTo>
                    <a:pt x="0" y="0"/>
                  </a:moveTo>
                  <a:lnTo>
                    <a:pt x="140804" y="115932"/>
                  </a:lnTo>
                  <a:lnTo>
                    <a:pt x="281608" y="115932"/>
                  </a:lnTo>
                  <a:lnTo>
                    <a:pt x="422412" y="115932"/>
                  </a:lnTo>
                  <a:lnTo>
                    <a:pt x="563216" y="231865"/>
                  </a:lnTo>
                  <a:lnTo>
                    <a:pt x="704020" y="579662"/>
                  </a:lnTo>
                  <a:lnTo>
                    <a:pt x="844824" y="463730"/>
                  </a:lnTo>
                  <a:lnTo>
                    <a:pt x="985628" y="463730"/>
                  </a:lnTo>
                  <a:lnTo>
                    <a:pt x="1126432" y="695595"/>
                  </a:lnTo>
                  <a:lnTo>
                    <a:pt x="1267236" y="927460"/>
                  </a:lnTo>
                  <a:lnTo>
                    <a:pt x="1408040" y="927460"/>
                  </a:lnTo>
                  <a:lnTo>
                    <a:pt x="1548844" y="1043393"/>
                  </a:lnTo>
                  <a:lnTo>
                    <a:pt x="1689648" y="1043393"/>
                  </a:lnTo>
                  <a:lnTo>
                    <a:pt x="1830452" y="1159325"/>
                  </a:lnTo>
                  <a:lnTo>
                    <a:pt x="1971256" y="1159325"/>
                  </a:lnTo>
                  <a:lnTo>
                    <a:pt x="2112061" y="1159325"/>
                  </a:lnTo>
                  <a:lnTo>
                    <a:pt x="2252865" y="1391191"/>
                  </a:lnTo>
                  <a:lnTo>
                    <a:pt x="2393669" y="1391191"/>
                  </a:lnTo>
                  <a:lnTo>
                    <a:pt x="2534473" y="1507123"/>
                  </a:lnTo>
                  <a:lnTo>
                    <a:pt x="2675277" y="1623056"/>
                  </a:lnTo>
                  <a:lnTo>
                    <a:pt x="2816081" y="1391191"/>
                  </a:lnTo>
                  <a:lnTo>
                    <a:pt x="2956885" y="1275258"/>
                  </a:lnTo>
                  <a:lnTo>
                    <a:pt x="3097689" y="1275258"/>
                  </a:lnTo>
                  <a:lnTo>
                    <a:pt x="3238493" y="1391191"/>
                  </a:lnTo>
                  <a:lnTo>
                    <a:pt x="3379297" y="1391191"/>
                  </a:lnTo>
                  <a:lnTo>
                    <a:pt x="3520101" y="1507123"/>
                  </a:lnTo>
                </a:path>
              </a:pathLst>
            </a:custGeom>
            <a:ln w="27101" cap="flat">
              <a:solidFill>
                <a:srgbClr val="00833D">
                  <a:alpha val="80000"/>
                </a:srgbClr>
              </a:solidFill>
              <a:prstDash val="solid"/>
              <a:round/>
            </a:ln>
          </p:spPr>
          <p:txBody>
            <a:bodyPr/>
            <a:lstStyle/>
            <a:p/>
          </p:txBody>
        </p:sp>
        <p:sp>
          <p:nvSpPr>
            <p:cNvPr id="21" name="pl21"/>
            <p:cNvSpPr/>
            <p:nvPr/>
          </p:nvSpPr>
          <p:spPr>
            <a:xfrm>
              <a:off x="943464" y="3189082"/>
              <a:ext cx="3520101" cy="1623056"/>
            </a:xfrm>
            <a:custGeom>
              <a:avLst/>
              <a:pathLst>
                <a:path w="3520101" h="1623056">
                  <a:moveTo>
                    <a:pt x="0" y="1043393"/>
                  </a:moveTo>
                  <a:lnTo>
                    <a:pt x="140804" y="695595"/>
                  </a:lnTo>
                  <a:lnTo>
                    <a:pt x="281608" y="463730"/>
                  </a:lnTo>
                  <a:lnTo>
                    <a:pt x="422412" y="231865"/>
                  </a:lnTo>
                  <a:lnTo>
                    <a:pt x="563216" y="0"/>
                  </a:lnTo>
                  <a:lnTo>
                    <a:pt x="704020" y="115932"/>
                  </a:lnTo>
                  <a:lnTo>
                    <a:pt x="844824" y="0"/>
                  </a:lnTo>
                  <a:lnTo>
                    <a:pt x="985628" y="115932"/>
                  </a:lnTo>
                  <a:lnTo>
                    <a:pt x="1126432" y="0"/>
                  </a:lnTo>
                  <a:lnTo>
                    <a:pt x="1267236" y="0"/>
                  </a:lnTo>
                  <a:lnTo>
                    <a:pt x="1408040" y="1159325"/>
                  </a:lnTo>
                  <a:lnTo>
                    <a:pt x="1548844" y="1159325"/>
                  </a:lnTo>
                  <a:lnTo>
                    <a:pt x="1689648" y="1391191"/>
                  </a:lnTo>
                  <a:lnTo>
                    <a:pt x="1830452" y="1507123"/>
                  </a:lnTo>
                  <a:lnTo>
                    <a:pt x="1971256" y="1043393"/>
                  </a:lnTo>
                  <a:lnTo>
                    <a:pt x="2112061" y="1043393"/>
                  </a:lnTo>
                  <a:lnTo>
                    <a:pt x="2252865" y="1391191"/>
                  </a:lnTo>
                  <a:lnTo>
                    <a:pt x="2393669" y="1275258"/>
                  </a:lnTo>
                  <a:lnTo>
                    <a:pt x="2534473" y="1275258"/>
                  </a:lnTo>
                  <a:lnTo>
                    <a:pt x="2675277" y="1391191"/>
                  </a:lnTo>
                  <a:lnTo>
                    <a:pt x="2816081" y="927460"/>
                  </a:lnTo>
                  <a:lnTo>
                    <a:pt x="2956885" y="1275258"/>
                  </a:lnTo>
                  <a:lnTo>
                    <a:pt x="3097689" y="1507123"/>
                  </a:lnTo>
                  <a:lnTo>
                    <a:pt x="3238493" y="1507123"/>
                  </a:lnTo>
                  <a:lnTo>
                    <a:pt x="3379297" y="1623056"/>
                  </a:lnTo>
                  <a:lnTo>
                    <a:pt x="3520101" y="1623056"/>
                  </a:lnTo>
                </a:path>
              </a:pathLst>
            </a:custGeom>
            <a:ln w="43362" cap="flat">
              <a:solidFill>
                <a:srgbClr val="000000">
                  <a:alpha val="100000"/>
                </a:srgbClr>
              </a:solidFill>
              <a:prstDash val="solid"/>
              <a:round/>
            </a:ln>
          </p:spPr>
          <p:txBody>
            <a:bodyPr/>
            <a:lstStyle/>
            <a:p/>
          </p:txBody>
        </p:sp>
        <p:sp>
          <p:nvSpPr>
            <p:cNvPr id="22" name="pl22"/>
            <p:cNvSpPr/>
            <p:nvPr/>
          </p:nvSpPr>
          <p:spPr>
            <a:xfrm>
              <a:off x="943464" y="3189082"/>
              <a:ext cx="3520101" cy="1623056"/>
            </a:xfrm>
            <a:custGeom>
              <a:avLst/>
              <a:pathLst>
                <a:path w="3520101" h="1623056">
                  <a:moveTo>
                    <a:pt x="0" y="1043393"/>
                  </a:moveTo>
                  <a:lnTo>
                    <a:pt x="140804" y="695595"/>
                  </a:lnTo>
                  <a:lnTo>
                    <a:pt x="281608" y="463730"/>
                  </a:lnTo>
                  <a:lnTo>
                    <a:pt x="422412" y="231865"/>
                  </a:lnTo>
                  <a:lnTo>
                    <a:pt x="563216" y="0"/>
                  </a:lnTo>
                  <a:lnTo>
                    <a:pt x="704020" y="115932"/>
                  </a:lnTo>
                  <a:lnTo>
                    <a:pt x="844824" y="0"/>
                  </a:lnTo>
                  <a:lnTo>
                    <a:pt x="985628" y="115932"/>
                  </a:lnTo>
                  <a:lnTo>
                    <a:pt x="1126432" y="0"/>
                  </a:lnTo>
                  <a:lnTo>
                    <a:pt x="1267236" y="0"/>
                  </a:lnTo>
                  <a:lnTo>
                    <a:pt x="1408040" y="1159325"/>
                  </a:lnTo>
                  <a:lnTo>
                    <a:pt x="1548844" y="1159325"/>
                  </a:lnTo>
                  <a:lnTo>
                    <a:pt x="1689648" y="1391191"/>
                  </a:lnTo>
                  <a:lnTo>
                    <a:pt x="1830452" y="1507123"/>
                  </a:lnTo>
                  <a:lnTo>
                    <a:pt x="1971256" y="1043393"/>
                  </a:lnTo>
                  <a:lnTo>
                    <a:pt x="2112061" y="1043393"/>
                  </a:lnTo>
                  <a:lnTo>
                    <a:pt x="2252865" y="1391191"/>
                  </a:lnTo>
                  <a:lnTo>
                    <a:pt x="2393669" y="1275258"/>
                  </a:lnTo>
                  <a:lnTo>
                    <a:pt x="2534473" y="1275258"/>
                  </a:lnTo>
                  <a:lnTo>
                    <a:pt x="2675277" y="1391191"/>
                  </a:lnTo>
                  <a:lnTo>
                    <a:pt x="2816081" y="927460"/>
                  </a:lnTo>
                  <a:lnTo>
                    <a:pt x="2956885" y="1275258"/>
                  </a:lnTo>
                  <a:lnTo>
                    <a:pt x="3097689" y="1507123"/>
                  </a:lnTo>
                  <a:lnTo>
                    <a:pt x="3238493" y="1507123"/>
                  </a:lnTo>
                  <a:lnTo>
                    <a:pt x="3379297" y="1623056"/>
                  </a:lnTo>
                  <a:lnTo>
                    <a:pt x="3520101" y="1623056"/>
                  </a:lnTo>
                </a:path>
              </a:pathLst>
            </a:custGeom>
            <a:ln w="27101" cap="flat">
              <a:solidFill>
                <a:srgbClr val="0058AB">
                  <a:alpha val="100000"/>
                </a:srgbClr>
              </a:solidFill>
              <a:prstDash val="solid"/>
              <a:round/>
            </a:ln>
          </p:spPr>
          <p:txBody>
            <a:bodyPr/>
            <a:lstStyle/>
            <a:p/>
          </p:txBody>
        </p:sp>
        <p:sp>
          <p:nvSpPr>
            <p:cNvPr id="23" name="pl23"/>
            <p:cNvSpPr/>
            <p:nvPr/>
          </p:nvSpPr>
          <p:spPr>
            <a:xfrm>
              <a:off x="767459" y="504400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4" name="pl24"/>
            <p:cNvSpPr/>
            <p:nvPr/>
          </p:nvSpPr>
          <p:spPr>
            <a:xfrm>
              <a:off x="943464" y="3884678"/>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47484" y="2957217"/>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351504" y="4000610"/>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055525" y="3884678"/>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618741" y="4232475"/>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22761" y="4464341"/>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4464341"/>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84975" y="38181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915328" y="3849404"/>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33" name="pg33"/>
            <p:cNvSpPr/>
            <p:nvPr/>
          </p:nvSpPr>
          <p:spPr>
            <a:xfrm>
              <a:off x="1560860" y="289065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591214" y="291947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35" name="pg35"/>
            <p:cNvSpPr/>
            <p:nvPr/>
          </p:nvSpPr>
          <p:spPr>
            <a:xfrm>
              <a:off x="2293016" y="393404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23369" y="396286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7" name="pg37"/>
            <p:cNvSpPr/>
            <p:nvPr/>
          </p:nvSpPr>
          <p:spPr>
            <a:xfrm>
              <a:off x="2997036" y="38181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027389" y="3849404"/>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39" name="pg39"/>
            <p:cNvSpPr/>
            <p:nvPr/>
          </p:nvSpPr>
          <p:spPr>
            <a:xfrm>
              <a:off x="3560252" y="416590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590606" y="4196263"/>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1" name="pg41"/>
            <p:cNvSpPr/>
            <p:nvPr/>
          </p:nvSpPr>
          <p:spPr>
            <a:xfrm>
              <a:off x="4264273" y="43977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94626" y="442783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3" name="pg43"/>
            <p:cNvSpPr/>
            <p:nvPr/>
          </p:nvSpPr>
          <p:spPr>
            <a:xfrm>
              <a:off x="4405077" y="43977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442783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5" name="tx45"/>
            <p:cNvSpPr/>
            <p:nvPr/>
          </p:nvSpPr>
          <p:spPr>
            <a:xfrm>
              <a:off x="4523855" y="442527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3855" y="43079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6</a:t>
              </a:r>
            </a:p>
          </p:txBody>
        </p:sp>
        <p:sp>
          <p:nvSpPr>
            <p:cNvPr id="47" name="tx47"/>
            <p:cNvSpPr/>
            <p:nvPr/>
          </p:nvSpPr>
          <p:spPr>
            <a:xfrm>
              <a:off x="641260" y="500136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8" name="tx48"/>
            <p:cNvSpPr/>
            <p:nvPr/>
          </p:nvSpPr>
          <p:spPr>
            <a:xfrm>
              <a:off x="577692" y="384203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26827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6" name="tx56"/>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7" name="tx57"/>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507978"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507978"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51101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27347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775078" y="6120905"/>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Zimbabwe</a:t>
              </a:r>
            </a:p>
          </p:txBody>
        </p:sp>
        <p:sp>
          <p:nvSpPr>
            <p:cNvPr id="63" name="tx63"/>
            <p:cNvSpPr/>
            <p:nvPr/>
          </p:nvSpPr>
          <p:spPr>
            <a:xfrm>
              <a:off x="277811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540573" y="6119132"/>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5" name="tx65"/>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44643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330501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214568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50440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388467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272535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2609419"/>
              <a:ext cx="3520101" cy="2550517"/>
            </a:xfrm>
            <a:custGeom>
              <a:avLst/>
              <a:pathLst>
                <a:path w="3520101" h="2550517">
                  <a:moveTo>
                    <a:pt x="0" y="1159325"/>
                  </a:moveTo>
                  <a:lnTo>
                    <a:pt x="140804" y="1043393"/>
                  </a:lnTo>
                  <a:lnTo>
                    <a:pt x="281608" y="811528"/>
                  </a:lnTo>
                  <a:lnTo>
                    <a:pt x="422412" y="811528"/>
                  </a:lnTo>
                  <a:lnTo>
                    <a:pt x="563216" y="811528"/>
                  </a:lnTo>
                  <a:lnTo>
                    <a:pt x="704020" y="579662"/>
                  </a:lnTo>
                  <a:lnTo>
                    <a:pt x="844824" y="347797"/>
                  </a:lnTo>
                  <a:lnTo>
                    <a:pt x="985628" y="115932"/>
                  </a:lnTo>
                  <a:lnTo>
                    <a:pt x="1126432" y="0"/>
                  </a:lnTo>
                  <a:lnTo>
                    <a:pt x="1267236" y="927460"/>
                  </a:lnTo>
                  <a:lnTo>
                    <a:pt x="1408040" y="1854921"/>
                  </a:lnTo>
                  <a:lnTo>
                    <a:pt x="1548844" y="1623056"/>
                  </a:lnTo>
                  <a:lnTo>
                    <a:pt x="1689648" y="2202719"/>
                  </a:lnTo>
                  <a:lnTo>
                    <a:pt x="1830452" y="1854921"/>
                  </a:lnTo>
                  <a:lnTo>
                    <a:pt x="1971256" y="1738988"/>
                  </a:lnTo>
                  <a:lnTo>
                    <a:pt x="2112061" y="1391191"/>
                  </a:lnTo>
                  <a:lnTo>
                    <a:pt x="2252865" y="2550517"/>
                  </a:lnTo>
                  <a:lnTo>
                    <a:pt x="2393669" y="1970854"/>
                  </a:lnTo>
                  <a:lnTo>
                    <a:pt x="2534473" y="1738988"/>
                  </a:lnTo>
                  <a:lnTo>
                    <a:pt x="2675277" y="1275258"/>
                  </a:lnTo>
                  <a:lnTo>
                    <a:pt x="2816081" y="1391191"/>
                  </a:lnTo>
                  <a:lnTo>
                    <a:pt x="2956885" y="1854921"/>
                  </a:lnTo>
                  <a:lnTo>
                    <a:pt x="3097689" y="2086786"/>
                  </a:lnTo>
                  <a:lnTo>
                    <a:pt x="3238493" y="2086786"/>
                  </a:lnTo>
                  <a:lnTo>
                    <a:pt x="3379297" y="2086786"/>
                  </a:lnTo>
                  <a:lnTo>
                    <a:pt x="3520101" y="2086786"/>
                  </a:lnTo>
                </a:path>
              </a:pathLst>
            </a:custGeom>
            <a:ln w="27101" cap="flat">
              <a:solidFill>
                <a:srgbClr val="0058AB">
                  <a:alpha val="80000"/>
                </a:srgbClr>
              </a:solidFill>
              <a:prstDash val="solid"/>
              <a:round/>
            </a:ln>
          </p:spPr>
          <p:txBody>
            <a:bodyPr/>
            <a:lstStyle/>
            <a:p/>
          </p:txBody>
        </p:sp>
        <p:sp>
          <p:nvSpPr>
            <p:cNvPr id="80" name="pl80"/>
            <p:cNvSpPr/>
            <p:nvPr/>
          </p:nvSpPr>
          <p:spPr>
            <a:xfrm>
              <a:off x="5308715" y="3420947"/>
              <a:ext cx="3520101" cy="1043393"/>
            </a:xfrm>
            <a:custGeom>
              <a:avLst/>
              <a:pathLst>
                <a:path w="3520101" h="1043393">
                  <a:moveTo>
                    <a:pt x="0" y="0"/>
                  </a:moveTo>
                  <a:lnTo>
                    <a:pt x="140804" y="115932"/>
                  </a:lnTo>
                  <a:lnTo>
                    <a:pt x="281608" y="115932"/>
                  </a:lnTo>
                  <a:lnTo>
                    <a:pt x="422412" y="231865"/>
                  </a:lnTo>
                  <a:lnTo>
                    <a:pt x="563216" y="347797"/>
                  </a:lnTo>
                  <a:lnTo>
                    <a:pt x="704020" y="347797"/>
                  </a:lnTo>
                  <a:lnTo>
                    <a:pt x="844824" y="463730"/>
                  </a:lnTo>
                  <a:lnTo>
                    <a:pt x="985628" y="579662"/>
                  </a:lnTo>
                  <a:lnTo>
                    <a:pt x="1126432" y="695595"/>
                  </a:lnTo>
                  <a:lnTo>
                    <a:pt x="1267236" y="811528"/>
                  </a:lnTo>
                  <a:lnTo>
                    <a:pt x="1408040" y="927460"/>
                  </a:lnTo>
                  <a:lnTo>
                    <a:pt x="1548844" y="927460"/>
                  </a:lnTo>
                  <a:lnTo>
                    <a:pt x="1689648" y="927460"/>
                  </a:lnTo>
                  <a:lnTo>
                    <a:pt x="1830452" y="927460"/>
                  </a:lnTo>
                  <a:lnTo>
                    <a:pt x="1971256" y="927460"/>
                  </a:lnTo>
                  <a:lnTo>
                    <a:pt x="2112061" y="1043393"/>
                  </a:lnTo>
                  <a:lnTo>
                    <a:pt x="2252865" y="927460"/>
                  </a:lnTo>
                  <a:lnTo>
                    <a:pt x="2393669" y="927460"/>
                  </a:lnTo>
                  <a:lnTo>
                    <a:pt x="2534473" y="1043393"/>
                  </a:lnTo>
                  <a:lnTo>
                    <a:pt x="2675277" y="1043393"/>
                  </a:lnTo>
                  <a:lnTo>
                    <a:pt x="2816081" y="1043393"/>
                  </a:lnTo>
                  <a:lnTo>
                    <a:pt x="2956885" y="927460"/>
                  </a:lnTo>
                  <a:lnTo>
                    <a:pt x="3097689" y="811528"/>
                  </a:lnTo>
                  <a:lnTo>
                    <a:pt x="3238493" y="811528"/>
                  </a:lnTo>
                  <a:lnTo>
                    <a:pt x="3379297" y="927460"/>
                  </a:lnTo>
                  <a:lnTo>
                    <a:pt x="3520101" y="927460"/>
                  </a:lnTo>
                </a:path>
              </a:pathLst>
            </a:custGeom>
            <a:ln w="27101" cap="flat">
              <a:solidFill>
                <a:srgbClr val="1CABE2">
                  <a:alpha val="80000"/>
                </a:srgbClr>
              </a:solidFill>
              <a:prstDash val="solid"/>
              <a:round/>
            </a:ln>
          </p:spPr>
          <p:txBody>
            <a:bodyPr/>
            <a:lstStyle/>
            <a:p/>
          </p:txBody>
        </p:sp>
        <p:sp>
          <p:nvSpPr>
            <p:cNvPr id="81" name="pl81"/>
            <p:cNvSpPr/>
            <p:nvPr/>
          </p:nvSpPr>
          <p:spPr>
            <a:xfrm>
              <a:off x="5308715" y="2609419"/>
              <a:ext cx="3520101" cy="1507123"/>
            </a:xfrm>
            <a:custGeom>
              <a:avLst/>
              <a:pathLst>
                <a:path w="3520101" h="1507123">
                  <a:moveTo>
                    <a:pt x="0" y="0"/>
                  </a:moveTo>
                  <a:lnTo>
                    <a:pt x="140804" y="231865"/>
                  </a:lnTo>
                  <a:lnTo>
                    <a:pt x="281608" y="347797"/>
                  </a:lnTo>
                  <a:lnTo>
                    <a:pt x="422412" y="231865"/>
                  </a:lnTo>
                  <a:lnTo>
                    <a:pt x="563216" y="347797"/>
                  </a:lnTo>
                  <a:lnTo>
                    <a:pt x="704020" y="231865"/>
                  </a:lnTo>
                  <a:lnTo>
                    <a:pt x="844824" y="463730"/>
                  </a:lnTo>
                  <a:lnTo>
                    <a:pt x="985628" y="695595"/>
                  </a:lnTo>
                  <a:lnTo>
                    <a:pt x="1126432" y="927460"/>
                  </a:lnTo>
                  <a:lnTo>
                    <a:pt x="1267236" y="1159325"/>
                  </a:lnTo>
                  <a:lnTo>
                    <a:pt x="1408040" y="1275258"/>
                  </a:lnTo>
                  <a:lnTo>
                    <a:pt x="1548844" y="1275258"/>
                  </a:lnTo>
                  <a:lnTo>
                    <a:pt x="1689648" y="1507123"/>
                  </a:lnTo>
                  <a:lnTo>
                    <a:pt x="1830452" y="1507123"/>
                  </a:lnTo>
                  <a:lnTo>
                    <a:pt x="1971256" y="1159325"/>
                  </a:lnTo>
                  <a:lnTo>
                    <a:pt x="2112061" y="1159325"/>
                  </a:lnTo>
                  <a:lnTo>
                    <a:pt x="2252865" y="1043393"/>
                  </a:lnTo>
                  <a:lnTo>
                    <a:pt x="2393669" y="1159325"/>
                  </a:lnTo>
                  <a:lnTo>
                    <a:pt x="2534473" y="1275258"/>
                  </a:lnTo>
                  <a:lnTo>
                    <a:pt x="2675277" y="1391191"/>
                  </a:lnTo>
                  <a:lnTo>
                    <a:pt x="2816081" y="1391191"/>
                  </a:lnTo>
                  <a:lnTo>
                    <a:pt x="2956885" y="1159325"/>
                  </a:lnTo>
                  <a:lnTo>
                    <a:pt x="3097689" y="1159325"/>
                  </a:lnTo>
                  <a:lnTo>
                    <a:pt x="3238493" y="1159325"/>
                  </a:lnTo>
                  <a:lnTo>
                    <a:pt x="3379297" y="1275258"/>
                  </a:lnTo>
                  <a:lnTo>
                    <a:pt x="3520101" y="1391191"/>
                  </a:lnTo>
                </a:path>
              </a:pathLst>
            </a:custGeom>
            <a:ln w="27101" cap="flat">
              <a:solidFill>
                <a:srgbClr val="00833D">
                  <a:alpha val="80000"/>
                </a:srgbClr>
              </a:solidFill>
              <a:prstDash val="solid"/>
              <a:round/>
            </a:ln>
          </p:spPr>
          <p:txBody>
            <a:bodyPr/>
            <a:lstStyle/>
            <a:p/>
          </p:txBody>
        </p:sp>
        <p:sp>
          <p:nvSpPr>
            <p:cNvPr id="82" name="pl82"/>
            <p:cNvSpPr/>
            <p:nvPr/>
          </p:nvSpPr>
          <p:spPr>
            <a:xfrm>
              <a:off x="5308715" y="2609419"/>
              <a:ext cx="3520101" cy="2550517"/>
            </a:xfrm>
            <a:custGeom>
              <a:avLst/>
              <a:pathLst>
                <a:path w="3520101" h="2550517">
                  <a:moveTo>
                    <a:pt x="0" y="1159325"/>
                  </a:moveTo>
                  <a:lnTo>
                    <a:pt x="140804" y="1043393"/>
                  </a:lnTo>
                  <a:lnTo>
                    <a:pt x="281608" y="811528"/>
                  </a:lnTo>
                  <a:lnTo>
                    <a:pt x="422412" y="811528"/>
                  </a:lnTo>
                  <a:lnTo>
                    <a:pt x="563216" y="811528"/>
                  </a:lnTo>
                  <a:lnTo>
                    <a:pt x="704020" y="579662"/>
                  </a:lnTo>
                  <a:lnTo>
                    <a:pt x="844824" y="347797"/>
                  </a:lnTo>
                  <a:lnTo>
                    <a:pt x="985628" y="115932"/>
                  </a:lnTo>
                  <a:lnTo>
                    <a:pt x="1126432" y="0"/>
                  </a:lnTo>
                  <a:lnTo>
                    <a:pt x="1267236" y="927460"/>
                  </a:lnTo>
                  <a:lnTo>
                    <a:pt x="1408040" y="1854921"/>
                  </a:lnTo>
                  <a:lnTo>
                    <a:pt x="1548844" y="1623056"/>
                  </a:lnTo>
                  <a:lnTo>
                    <a:pt x="1689648" y="2202719"/>
                  </a:lnTo>
                  <a:lnTo>
                    <a:pt x="1830452" y="1854921"/>
                  </a:lnTo>
                  <a:lnTo>
                    <a:pt x="1971256" y="1738988"/>
                  </a:lnTo>
                  <a:lnTo>
                    <a:pt x="2112061" y="1391191"/>
                  </a:lnTo>
                  <a:lnTo>
                    <a:pt x="2252865" y="2550517"/>
                  </a:lnTo>
                  <a:lnTo>
                    <a:pt x="2393669" y="1970854"/>
                  </a:lnTo>
                  <a:lnTo>
                    <a:pt x="2534473" y="1738988"/>
                  </a:lnTo>
                  <a:lnTo>
                    <a:pt x="2675277" y="1275258"/>
                  </a:lnTo>
                  <a:lnTo>
                    <a:pt x="2816081" y="1391191"/>
                  </a:lnTo>
                  <a:lnTo>
                    <a:pt x="2956885" y="1854921"/>
                  </a:lnTo>
                  <a:lnTo>
                    <a:pt x="3097689" y="2086786"/>
                  </a:lnTo>
                  <a:lnTo>
                    <a:pt x="3238493" y="2086786"/>
                  </a:lnTo>
                  <a:lnTo>
                    <a:pt x="3379297" y="2086786"/>
                  </a:lnTo>
                  <a:lnTo>
                    <a:pt x="3520101" y="2086786"/>
                  </a:lnTo>
                </a:path>
              </a:pathLst>
            </a:custGeom>
            <a:ln w="43362" cap="flat">
              <a:solidFill>
                <a:srgbClr val="000000">
                  <a:alpha val="100000"/>
                </a:srgbClr>
              </a:solidFill>
              <a:prstDash val="solid"/>
              <a:round/>
            </a:ln>
          </p:spPr>
          <p:txBody>
            <a:bodyPr/>
            <a:lstStyle/>
            <a:p/>
          </p:txBody>
        </p:sp>
        <p:sp>
          <p:nvSpPr>
            <p:cNvPr id="83" name="pl83"/>
            <p:cNvSpPr/>
            <p:nvPr/>
          </p:nvSpPr>
          <p:spPr>
            <a:xfrm>
              <a:off x="5308715" y="2609419"/>
              <a:ext cx="3520101" cy="2550517"/>
            </a:xfrm>
            <a:custGeom>
              <a:avLst/>
              <a:pathLst>
                <a:path w="3520101" h="2550517">
                  <a:moveTo>
                    <a:pt x="0" y="1159325"/>
                  </a:moveTo>
                  <a:lnTo>
                    <a:pt x="140804" y="1043393"/>
                  </a:lnTo>
                  <a:lnTo>
                    <a:pt x="281608" y="811528"/>
                  </a:lnTo>
                  <a:lnTo>
                    <a:pt x="422412" y="811528"/>
                  </a:lnTo>
                  <a:lnTo>
                    <a:pt x="563216" y="811528"/>
                  </a:lnTo>
                  <a:lnTo>
                    <a:pt x="704020" y="579662"/>
                  </a:lnTo>
                  <a:lnTo>
                    <a:pt x="844824" y="347797"/>
                  </a:lnTo>
                  <a:lnTo>
                    <a:pt x="985628" y="115932"/>
                  </a:lnTo>
                  <a:lnTo>
                    <a:pt x="1126432" y="0"/>
                  </a:lnTo>
                  <a:lnTo>
                    <a:pt x="1267236" y="927460"/>
                  </a:lnTo>
                  <a:lnTo>
                    <a:pt x="1408040" y="1854921"/>
                  </a:lnTo>
                  <a:lnTo>
                    <a:pt x="1548844" y="1623056"/>
                  </a:lnTo>
                  <a:lnTo>
                    <a:pt x="1689648" y="2202719"/>
                  </a:lnTo>
                  <a:lnTo>
                    <a:pt x="1830452" y="1854921"/>
                  </a:lnTo>
                  <a:lnTo>
                    <a:pt x="1971256" y="1738988"/>
                  </a:lnTo>
                  <a:lnTo>
                    <a:pt x="2112061" y="1391191"/>
                  </a:lnTo>
                  <a:lnTo>
                    <a:pt x="2252865" y="2550517"/>
                  </a:lnTo>
                  <a:lnTo>
                    <a:pt x="2393669" y="1970854"/>
                  </a:lnTo>
                  <a:lnTo>
                    <a:pt x="2534473" y="1738988"/>
                  </a:lnTo>
                  <a:lnTo>
                    <a:pt x="2675277" y="1275258"/>
                  </a:lnTo>
                  <a:lnTo>
                    <a:pt x="2816081" y="1391191"/>
                  </a:lnTo>
                  <a:lnTo>
                    <a:pt x="2956885" y="1854921"/>
                  </a:lnTo>
                  <a:lnTo>
                    <a:pt x="3097689" y="2086786"/>
                  </a:lnTo>
                  <a:lnTo>
                    <a:pt x="3238493" y="2086786"/>
                  </a:lnTo>
                  <a:lnTo>
                    <a:pt x="3379297" y="2086786"/>
                  </a:lnTo>
                  <a:lnTo>
                    <a:pt x="3520101" y="2086786"/>
                  </a:lnTo>
                </a:path>
              </a:pathLst>
            </a:custGeom>
            <a:ln w="27101" cap="flat">
              <a:solidFill>
                <a:srgbClr val="0058AB">
                  <a:alpha val="100000"/>
                </a:srgbClr>
              </a:solidFill>
              <a:prstDash val="solid"/>
              <a:round/>
            </a:ln>
          </p:spPr>
          <p:txBody>
            <a:bodyPr/>
            <a:lstStyle/>
            <a:p/>
          </p:txBody>
        </p:sp>
        <p:sp>
          <p:nvSpPr>
            <p:cNvPr id="84" name="pl84"/>
            <p:cNvSpPr/>
            <p:nvPr/>
          </p:nvSpPr>
          <p:spPr>
            <a:xfrm>
              <a:off x="5132709" y="504400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5" name="pl85"/>
            <p:cNvSpPr/>
            <p:nvPr/>
          </p:nvSpPr>
          <p:spPr>
            <a:xfrm>
              <a:off x="5308715" y="3420947"/>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12735" y="2841284"/>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16755" y="4116543"/>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20776" y="3652812"/>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983992" y="3536880"/>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8012" y="4348408"/>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4348408"/>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22091" y="335438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52444" y="338443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94" name="pg94"/>
            <p:cNvSpPr/>
            <p:nvPr/>
          </p:nvSpPr>
          <p:spPr>
            <a:xfrm>
              <a:off x="5926111" y="277471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56465" y="280354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96" name="pg96"/>
            <p:cNvSpPr/>
            <p:nvPr/>
          </p:nvSpPr>
          <p:spPr>
            <a:xfrm>
              <a:off x="6658267" y="404997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688620" y="4080083"/>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98" name="pg98"/>
            <p:cNvSpPr/>
            <p:nvPr/>
          </p:nvSpPr>
          <p:spPr>
            <a:xfrm>
              <a:off x="7362287" y="358624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392640" y="361506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0" name="pg100"/>
            <p:cNvSpPr/>
            <p:nvPr/>
          </p:nvSpPr>
          <p:spPr>
            <a:xfrm>
              <a:off x="7897368" y="347031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7927722" y="349913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02" name="pg102"/>
            <p:cNvSpPr/>
            <p:nvPr/>
          </p:nvSpPr>
          <p:spPr>
            <a:xfrm>
              <a:off x="8629524" y="428184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59877" y="431061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4" name="pg104"/>
            <p:cNvSpPr/>
            <p:nvPr/>
          </p:nvSpPr>
          <p:spPr>
            <a:xfrm>
              <a:off x="8770328" y="428184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800681" y="431061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6" name="tx106"/>
            <p:cNvSpPr/>
            <p:nvPr/>
          </p:nvSpPr>
          <p:spPr>
            <a:xfrm>
              <a:off x="8889106" y="43079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889106" y="396017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9</a:t>
              </a:r>
            </a:p>
          </p:txBody>
        </p:sp>
        <p:sp>
          <p:nvSpPr>
            <p:cNvPr id="108" name="tx108"/>
            <p:cNvSpPr/>
            <p:nvPr/>
          </p:nvSpPr>
          <p:spPr>
            <a:xfrm>
              <a:off x="5006511" y="500136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9" name="tx109"/>
            <p:cNvSpPr/>
            <p:nvPr/>
          </p:nvSpPr>
          <p:spPr>
            <a:xfrm>
              <a:off x="4942943" y="384203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0" name="tx110"/>
            <p:cNvSpPr/>
            <p:nvPr/>
          </p:nvSpPr>
          <p:spPr>
            <a:xfrm>
              <a:off x="4942943" y="26827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1" name="tx11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8" name="tx11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5873229"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873229"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87627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638725"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140328" y="6120905"/>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Zimbabwe</a:t>
              </a:r>
            </a:p>
          </p:txBody>
        </p:sp>
        <p:sp>
          <p:nvSpPr>
            <p:cNvPr id="124" name="tx124"/>
            <p:cNvSpPr/>
            <p:nvPr/>
          </p:nvSpPr>
          <p:spPr>
            <a:xfrm>
              <a:off x="714337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905824" y="6119132"/>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6" name="tx12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2% of children who received DTP1 did not receive DTP3 (left), and 3% of children who received DTP1 did not receive MCV1 (right).
The low DTP drop-out rate implies good ability to provide a complete series of vaccines early in life. The low DTP-MCV drop-out rate implies good retention in immunization programmes and ability to provide a full course of vaccines in infancy (up to one year).
In 2025, Zimbabwe DTP drop-out was lower than the global rate, while DTP-MCV drop-out was lower than the global rate.</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low in Zimbabwe, indicating good retention of children in immunization programmes, and current efforts to ensure follow up are successful.</a:t>
            </a:r>
          </a:p>
        </p:txBody>
      </p:sp>
      <p:grpSp xmlns:pic="http://schemas.openxmlformats.org/drawingml/2006/picture">
        <p:nvGrpSpPr>
          <p:cNvPr id="132" name=""/>
          <p:cNvGrpSpPr/>
          <p:nvPr/>
        </p:nvGrpSpPr>
        <p:grpSpPr>
          <a:xfrm>
            <a:off x="292608" y="1097280"/>
            <a:ext cx="8595360" cy="28575"/>
            <a:chOff x="292608" y="1097280"/>
            <a:chExt cx="8595360" cy="28575"/>
          </a:xfrm>
        </p:grpSpPr>
        <p:sp>
          <p:nvSpPr>
            <p:cNvPr id="13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195151"/>
            </a:xfrm>
            <a:custGeom>
              <a:avLst/>
              <a:pathLst>
                <a:path w="2135265" h="195151">
                  <a:moveTo>
                    <a:pt x="0" y="127272"/>
                  </a:moveTo>
                  <a:lnTo>
                    <a:pt x="85410" y="144242"/>
                  </a:lnTo>
                  <a:lnTo>
                    <a:pt x="170821" y="161211"/>
                  </a:lnTo>
                  <a:lnTo>
                    <a:pt x="256231" y="178181"/>
                  </a:lnTo>
                  <a:lnTo>
                    <a:pt x="341642" y="195151"/>
                  </a:lnTo>
                  <a:lnTo>
                    <a:pt x="427053" y="161211"/>
                  </a:lnTo>
                  <a:lnTo>
                    <a:pt x="512463" y="127272"/>
                  </a:lnTo>
                  <a:lnTo>
                    <a:pt x="597874" y="101818"/>
                  </a:lnTo>
                  <a:lnTo>
                    <a:pt x="683284" y="67878"/>
                  </a:lnTo>
                  <a:lnTo>
                    <a:pt x="768695" y="76363"/>
                  </a:lnTo>
                  <a:lnTo>
                    <a:pt x="854106" y="0"/>
                  </a:lnTo>
                  <a:lnTo>
                    <a:pt x="939516" y="8484"/>
                  </a:lnTo>
                  <a:lnTo>
                    <a:pt x="1024927" y="8484"/>
                  </a:lnTo>
                  <a:lnTo>
                    <a:pt x="1110337" y="33939"/>
                  </a:lnTo>
                  <a:lnTo>
                    <a:pt x="1195748" y="0"/>
                  </a:lnTo>
                  <a:lnTo>
                    <a:pt x="1281159" y="76363"/>
                  </a:lnTo>
                  <a:lnTo>
                    <a:pt x="1366569" y="33939"/>
                  </a:lnTo>
                  <a:lnTo>
                    <a:pt x="1451980" y="33939"/>
                  </a:lnTo>
                  <a:lnTo>
                    <a:pt x="1537390" y="33939"/>
                  </a:lnTo>
                  <a:lnTo>
                    <a:pt x="1622801" y="33939"/>
                  </a:lnTo>
                  <a:lnTo>
                    <a:pt x="1708212" y="93333"/>
                  </a:lnTo>
                  <a:lnTo>
                    <a:pt x="1793622" y="59393"/>
                  </a:lnTo>
                  <a:lnTo>
                    <a:pt x="1879033" y="25454"/>
                  </a:lnTo>
                  <a:lnTo>
                    <a:pt x="1964443" y="25454"/>
                  </a:lnTo>
                  <a:lnTo>
                    <a:pt x="2049854" y="25454"/>
                  </a:lnTo>
                  <a:lnTo>
                    <a:pt x="2135265" y="25454"/>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9092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550517"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806749" y="20060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892160"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77570"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062981"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14839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060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9003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827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51" name="tx51"/>
            <p:cNvSpPr/>
            <p:nvPr/>
          </p:nvSpPr>
          <p:spPr>
            <a:xfrm>
              <a:off x="3223926" y="18809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2" name="tx52"/>
            <p:cNvSpPr/>
            <p:nvPr/>
          </p:nvSpPr>
          <p:spPr>
            <a:xfrm>
              <a:off x="2624645" y="18405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3" name="tx53"/>
            <p:cNvSpPr/>
            <p:nvPr/>
          </p:nvSpPr>
          <p:spPr>
            <a:xfrm>
              <a:off x="3051698"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678906" y="3335247"/>
              <a:ext cx="512463" cy="212120"/>
            </a:xfrm>
            <a:custGeom>
              <a:avLst/>
              <a:pathLst>
                <a:path w="512463" h="212120">
                  <a:moveTo>
                    <a:pt x="0" y="212120"/>
                  </a:moveTo>
                  <a:lnTo>
                    <a:pt x="85410" y="33939"/>
                  </a:lnTo>
                  <a:lnTo>
                    <a:pt x="170821" y="16969"/>
                  </a:lnTo>
                  <a:lnTo>
                    <a:pt x="256231" y="0"/>
                  </a:lnTo>
                  <a:lnTo>
                    <a:pt x="341642" y="0"/>
                  </a:lnTo>
                  <a:lnTo>
                    <a:pt x="427053" y="16969"/>
                  </a:lnTo>
                  <a:lnTo>
                    <a:pt x="512463" y="16969"/>
                  </a:lnTo>
                </a:path>
              </a:pathLst>
            </a:custGeom>
            <a:ln w="27101" cap="flat">
              <a:solidFill>
                <a:srgbClr val="1CABE2">
                  <a:alpha val="100000"/>
                </a:srgbClr>
              </a:solidFill>
              <a:prstDash val="solid"/>
              <a:round/>
            </a:ln>
          </p:spPr>
          <p:txBody>
            <a:bodyPr/>
            <a:lstStyle/>
            <a:p/>
          </p:txBody>
        </p:sp>
        <p:sp>
          <p:nvSpPr>
            <p:cNvPr id="74" name="pt74"/>
            <p:cNvSpPr/>
            <p:nvPr/>
          </p:nvSpPr>
          <p:spPr>
            <a:xfrm>
              <a:off x="2660855"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746266"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831676"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917087"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3002498"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3087908"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3173319"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tx81"/>
            <p:cNvSpPr/>
            <p:nvPr/>
          </p:nvSpPr>
          <p:spPr>
            <a:xfrm>
              <a:off x="2526976" y="34551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82" name="tx82"/>
            <p:cNvSpPr/>
            <p:nvPr/>
          </p:nvSpPr>
          <p:spPr>
            <a:xfrm>
              <a:off x="3223926" y="3259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83" name="tx83"/>
            <p:cNvSpPr/>
            <p:nvPr/>
          </p:nvSpPr>
          <p:spPr>
            <a:xfrm>
              <a:off x="2624645" y="34062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84" name="tx84"/>
            <p:cNvSpPr/>
            <p:nvPr/>
          </p:nvSpPr>
          <p:spPr>
            <a:xfrm>
              <a:off x="3051698" y="321106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85" name="pl85"/>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6" name="pl86"/>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7" name="pl87"/>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8" name="pl88"/>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2" name="pl92"/>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3" name="pl93"/>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4" name="pl94"/>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251853" y="4629394"/>
              <a:ext cx="939516" cy="373332"/>
            </a:xfrm>
            <a:custGeom>
              <a:avLst/>
              <a:pathLst>
                <a:path w="939516" h="373332">
                  <a:moveTo>
                    <a:pt x="0" y="373332"/>
                  </a:moveTo>
                  <a:lnTo>
                    <a:pt x="85410" y="42424"/>
                  </a:lnTo>
                  <a:lnTo>
                    <a:pt x="170821" y="8484"/>
                  </a:lnTo>
                  <a:lnTo>
                    <a:pt x="256231" y="8484"/>
                  </a:lnTo>
                  <a:lnTo>
                    <a:pt x="341642" y="16969"/>
                  </a:lnTo>
                  <a:lnTo>
                    <a:pt x="427053" y="0"/>
                  </a:lnTo>
                  <a:lnTo>
                    <a:pt x="512463" y="33939"/>
                  </a:lnTo>
                  <a:lnTo>
                    <a:pt x="597874" y="50909"/>
                  </a:lnTo>
                  <a:lnTo>
                    <a:pt x="683284" y="313938"/>
                  </a:lnTo>
                  <a:lnTo>
                    <a:pt x="768695" y="313938"/>
                  </a:lnTo>
                  <a:lnTo>
                    <a:pt x="854106" y="59393"/>
                  </a:lnTo>
                  <a:lnTo>
                    <a:pt x="939516" y="59393"/>
                  </a:lnTo>
                </a:path>
              </a:pathLst>
            </a:custGeom>
            <a:ln w="27101" cap="flat">
              <a:solidFill>
                <a:srgbClr val="1CABE2">
                  <a:alpha val="100000"/>
                </a:srgbClr>
              </a:solidFill>
              <a:prstDash val="solid"/>
              <a:round/>
            </a:ln>
          </p:spPr>
          <p:txBody>
            <a:bodyPr/>
            <a:lstStyle/>
            <a:p/>
          </p:txBody>
        </p:sp>
        <p:sp>
          <p:nvSpPr>
            <p:cNvPr id="105" name="pt105"/>
            <p:cNvSpPr/>
            <p:nvPr/>
          </p:nvSpPr>
          <p:spPr>
            <a:xfrm>
              <a:off x="2233802" y="498467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6" name="pt106"/>
            <p:cNvSpPr/>
            <p:nvPr/>
          </p:nvSpPr>
          <p:spPr>
            <a:xfrm>
              <a:off x="2319213"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7" name="pt107"/>
            <p:cNvSpPr/>
            <p:nvPr/>
          </p:nvSpPr>
          <p:spPr>
            <a:xfrm>
              <a:off x="2404623"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8" name="pt108"/>
            <p:cNvSpPr/>
            <p:nvPr/>
          </p:nvSpPr>
          <p:spPr>
            <a:xfrm>
              <a:off x="2490034"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2575444"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660855"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746266"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831676" y="466225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3" name="pt113"/>
            <p:cNvSpPr/>
            <p:nvPr/>
          </p:nvSpPr>
          <p:spPr>
            <a:xfrm>
              <a:off x="2917087" y="492528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4" name="pt114"/>
            <p:cNvSpPr/>
            <p:nvPr/>
          </p:nvSpPr>
          <p:spPr>
            <a:xfrm>
              <a:off x="3002498" y="49252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3087908"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3173319" y="467073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tx117"/>
            <p:cNvSpPr/>
            <p:nvPr/>
          </p:nvSpPr>
          <p:spPr>
            <a:xfrm>
              <a:off x="2099923" y="49104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118" name="tx118"/>
            <p:cNvSpPr/>
            <p:nvPr/>
          </p:nvSpPr>
          <p:spPr>
            <a:xfrm>
              <a:off x="3223926" y="45965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19" name="tx119"/>
            <p:cNvSpPr/>
            <p:nvPr/>
          </p:nvSpPr>
          <p:spPr>
            <a:xfrm>
              <a:off x="2624645" y="44882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20" name="tx120"/>
            <p:cNvSpPr/>
            <p:nvPr/>
          </p:nvSpPr>
          <p:spPr>
            <a:xfrm>
              <a:off x="3051698" y="45476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21" name="pl121"/>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2" name="pl122"/>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8" name="pl128"/>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3850292" y="1947768"/>
              <a:ext cx="2135265" cy="186666"/>
            </a:xfrm>
            <a:custGeom>
              <a:avLst/>
              <a:pathLst>
                <a:path w="2135265" h="186666">
                  <a:moveTo>
                    <a:pt x="0" y="127272"/>
                  </a:moveTo>
                  <a:lnTo>
                    <a:pt x="85410" y="135757"/>
                  </a:lnTo>
                  <a:lnTo>
                    <a:pt x="170821" y="152727"/>
                  </a:lnTo>
                  <a:lnTo>
                    <a:pt x="256231" y="169696"/>
                  </a:lnTo>
                  <a:lnTo>
                    <a:pt x="341642" y="186666"/>
                  </a:lnTo>
                  <a:lnTo>
                    <a:pt x="427053" y="161211"/>
                  </a:lnTo>
                  <a:lnTo>
                    <a:pt x="512463" y="135757"/>
                  </a:lnTo>
                  <a:lnTo>
                    <a:pt x="597874" y="110302"/>
                  </a:lnTo>
                  <a:lnTo>
                    <a:pt x="683284" y="84848"/>
                  </a:lnTo>
                  <a:lnTo>
                    <a:pt x="768695" y="101818"/>
                  </a:lnTo>
                  <a:lnTo>
                    <a:pt x="854106" y="33939"/>
                  </a:lnTo>
                  <a:lnTo>
                    <a:pt x="939516" y="0"/>
                  </a:lnTo>
                  <a:lnTo>
                    <a:pt x="1024927" y="0"/>
                  </a:lnTo>
                  <a:lnTo>
                    <a:pt x="1110337" y="8484"/>
                  </a:lnTo>
                  <a:lnTo>
                    <a:pt x="1195748" y="8484"/>
                  </a:lnTo>
                  <a:lnTo>
                    <a:pt x="1281159" y="42424"/>
                  </a:lnTo>
                  <a:lnTo>
                    <a:pt x="1366569" y="42424"/>
                  </a:lnTo>
                  <a:lnTo>
                    <a:pt x="1451980" y="42424"/>
                  </a:lnTo>
                  <a:lnTo>
                    <a:pt x="1537390" y="42424"/>
                  </a:lnTo>
                  <a:lnTo>
                    <a:pt x="1622801" y="42424"/>
                  </a:lnTo>
                  <a:lnTo>
                    <a:pt x="1708212" y="50909"/>
                  </a:lnTo>
                  <a:lnTo>
                    <a:pt x="1793622" y="50909"/>
                  </a:lnTo>
                  <a:lnTo>
                    <a:pt x="1879033" y="50909"/>
                  </a:lnTo>
                  <a:lnTo>
                    <a:pt x="1964443" y="50909"/>
                  </a:lnTo>
                  <a:lnTo>
                    <a:pt x="2049854" y="50909"/>
                  </a:lnTo>
                  <a:lnTo>
                    <a:pt x="2135265" y="50909"/>
                  </a:lnTo>
                </a:path>
              </a:pathLst>
            </a:custGeom>
            <a:ln w="27101" cap="flat">
              <a:solidFill>
                <a:srgbClr val="1CABE2">
                  <a:alpha val="100000"/>
                </a:srgbClr>
              </a:solidFill>
              <a:prstDash val="solid"/>
              <a:round/>
            </a:ln>
          </p:spPr>
          <p:txBody>
            <a:bodyPr/>
            <a:lstStyle/>
            <a:p/>
          </p:txBody>
        </p:sp>
        <p:sp>
          <p:nvSpPr>
            <p:cNvPr id="141" name="pt141"/>
            <p:cNvSpPr/>
            <p:nvPr/>
          </p:nvSpPr>
          <p:spPr>
            <a:xfrm>
              <a:off x="3832241"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3917652"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4003062"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088473"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173883"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259294" y="209092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7" name="pt147"/>
            <p:cNvSpPr/>
            <p:nvPr/>
          </p:nvSpPr>
          <p:spPr>
            <a:xfrm>
              <a:off x="4344705" y="206547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8" name="pt148"/>
            <p:cNvSpPr/>
            <p:nvPr/>
          </p:nvSpPr>
          <p:spPr>
            <a:xfrm>
              <a:off x="4430115" y="204002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9" name="pt149"/>
            <p:cNvSpPr/>
            <p:nvPr/>
          </p:nvSpPr>
          <p:spPr>
            <a:xfrm>
              <a:off x="4515526" y="20145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0" name="pt150"/>
            <p:cNvSpPr/>
            <p:nvPr/>
          </p:nvSpPr>
          <p:spPr>
            <a:xfrm>
              <a:off x="4600936"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686347"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2" name="pt152"/>
            <p:cNvSpPr/>
            <p:nvPr/>
          </p:nvSpPr>
          <p:spPr>
            <a:xfrm>
              <a:off x="4771758"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3" name="pt153"/>
            <p:cNvSpPr/>
            <p:nvPr/>
          </p:nvSpPr>
          <p:spPr>
            <a:xfrm>
              <a:off x="485716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942579"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5" name="pt155"/>
            <p:cNvSpPr/>
            <p:nvPr/>
          </p:nvSpPr>
          <p:spPr>
            <a:xfrm>
              <a:off x="5027989"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6" name="pt156"/>
            <p:cNvSpPr/>
            <p:nvPr/>
          </p:nvSpPr>
          <p:spPr>
            <a:xfrm>
              <a:off x="5113400"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19881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28422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369632"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455042"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540453"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62586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71127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796685"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882095"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967506"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tx167"/>
            <p:cNvSpPr/>
            <p:nvPr/>
          </p:nvSpPr>
          <p:spPr>
            <a:xfrm>
              <a:off x="3698362" y="19827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68" name="tx168"/>
            <p:cNvSpPr/>
            <p:nvPr/>
          </p:nvSpPr>
          <p:spPr>
            <a:xfrm>
              <a:off x="6018113" y="190636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69" name="tx169"/>
            <p:cNvSpPr/>
            <p:nvPr/>
          </p:nvSpPr>
          <p:spPr>
            <a:xfrm>
              <a:off x="5418832" y="18490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70" name="tx170"/>
            <p:cNvSpPr/>
            <p:nvPr/>
          </p:nvSpPr>
          <p:spPr>
            <a:xfrm>
              <a:off x="5845885" y="18574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71" name="pl171"/>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3850292" y="3275854"/>
              <a:ext cx="2135265" cy="263029"/>
            </a:xfrm>
            <a:custGeom>
              <a:avLst/>
              <a:pathLst>
                <a:path w="2135265" h="263029">
                  <a:moveTo>
                    <a:pt x="0" y="186666"/>
                  </a:moveTo>
                  <a:lnTo>
                    <a:pt x="85410" y="203636"/>
                  </a:lnTo>
                  <a:lnTo>
                    <a:pt x="170821" y="229090"/>
                  </a:lnTo>
                  <a:lnTo>
                    <a:pt x="256231" y="246060"/>
                  </a:lnTo>
                  <a:lnTo>
                    <a:pt x="341642" y="263029"/>
                  </a:lnTo>
                  <a:lnTo>
                    <a:pt x="427053" y="254545"/>
                  </a:lnTo>
                  <a:lnTo>
                    <a:pt x="512463" y="246060"/>
                  </a:lnTo>
                  <a:lnTo>
                    <a:pt x="597874" y="237575"/>
                  </a:lnTo>
                  <a:lnTo>
                    <a:pt x="683284" y="229090"/>
                  </a:lnTo>
                  <a:lnTo>
                    <a:pt x="768695" y="178181"/>
                  </a:lnTo>
                  <a:lnTo>
                    <a:pt x="854106" y="59393"/>
                  </a:lnTo>
                  <a:lnTo>
                    <a:pt x="939516" y="42424"/>
                  </a:lnTo>
                  <a:lnTo>
                    <a:pt x="1024927" y="0"/>
                  </a:lnTo>
                  <a:lnTo>
                    <a:pt x="1110337" y="33939"/>
                  </a:lnTo>
                  <a:lnTo>
                    <a:pt x="1195748" y="42424"/>
                  </a:lnTo>
                  <a:lnTo>
                    <a:pt x="1281159" y="93333"/>
                  </a:lnTo>
                  <a:lnTo>
                    <a:pt x="1366569" y="16969"/>
                  </a:lnTo>
                  <a:lnTo>
                    <a:pt x="1451980" y="59393"/>
                  </a:lnTo>
                  <a:lnTo>
                    <a:pt x="1537390" y="76363"/>
                  </a:lnTo>
                  <a:lnTo>
                    <a:pt x="1622801" y="101818"/>
                  </a:lnTo>
                  <a:lnTo>
                    <a:pt x="1708212" y="101818"/>
                  </a:lnTo>
                  <a:lnTo>
                    <a:pt x="1793622" y="76363"/>
                  </a:lnTo>
                  <a:lnTo>
                    <a:pt x="1879033" y="59393"/>
                  </a:lnTo>
                  <a:lnTo>
                    <a:pt x="1964443" y="59393"/>
                  </a:lnTo>
                  <a:lnTo>
                    <a:pt x="2049854" y="59393"/>
                  </a:lnTo>
                  <a:lnTo>
                    <a:pt x="2135265" y="59393"/>
                  </a:lnTo>
                </a:path>
              </a:pathLst>
            </a:custGeom>
            <a:ln w="27101" cap="flat">
              <a:solidFill>
                <a:srgbClr val="1CABE2">
                  <a:alpha val="100000"/>
                </a:srgbClr>
              </a:solidFill>
              <a:prstDash val="solid"/>
              <a:round/>
            </a:ln>
          </p:spPr>
          <p:txBody>
            <a:bodyPr/>
            <a:lstStyle/>
            <a:p/>
          </p:txBody>
        </p:sp>
        <p:sp>
          <p:nvSpPr>
            <p:cNvPr id="191" name="pt191"/>
            <p:cNvSpPr/>
            <p:nvPr/>
          </p:nvSpPr>
          <p:spPr>
            <a:xfrm>
              <a:off x="3832241"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3917652"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4003062"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088473"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173883"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259294"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344705"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430115"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515526" y="348689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0" name="pt200"/>
            <p:cNvSpPr/>
            <p:nvPr/>
          </p:nvSpPr>
          <p:spPr>
            <a:xfrm>
              <a:off x="4600936" y="343598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1" name="pt201"/>
            <p:cNvSpPr/>
            <p:nvPr/>
          </p:nvSpPr>
          <p:spPr>
            <a:xfrm>
              <a:off x="4686347" y="331719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2" name="pt202"/>
            <p:cNvSpPr/>
            <p:nvPr/>
          </p:nvSpPr>
          <p:spPr>
            <a:xfrm>
              <a:off x="4771758"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857168"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942579"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5027989"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113400"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198811"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284221"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369632" y="333416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0" name="pt210"/>
            <p:cNvSpPr/>
            <p:nvPr/>
          </p:nvSpPr>
          <p:spPr>
            <a:xfrm>
              <a:off x="5455042" y="335962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1" name="pt211"/>
            <p:cNvSpPr/>
            <p:nvPr/>
          </p:nvSpPr>
          <p:spPr>
            <a:xfrm>
              <a:off x="5540453"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625864"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711274"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796685"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882095"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967506"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tx217"/>
            <p:cNvSpPr/>
            <p:nvPr/>
          </p:nvSpPr>
          <p:spPr>
            <a:xfrm>
              <a:off x="3698362" y="337144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18" name="tx218"/>
            <p:cNvSpPr/>
            <p:nvPr/>
          </p:nvSpPr>
          <p:spPr>
            <a:xfrm>
              <a:off x="6018113" y="32429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19" name="tx219"/>
            <p:cNvSpPr/>
            <p:nvPr/>
          </p:nvSpPr>
          <p:spPr>
            <a:xfrm>
              <a:off x="5418832" y="32365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20" name="tx220"/>
            <p:cNvSpPr/>
            <p:nvPr/>
          </p:nvSpPr>
          <p:spPr>
            <a:xfrm>
              <a:off x="5845885" y="31940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21" name="pl221"/>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2" name="pl222"/>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3" name="pl223"/>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8" name="pl228"/>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9" name="pl229"/>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6644479" y="1981707"/>
              <a:ext cx="2135265" cy="254545"/>
            </a:xfrm>
            <a:custGeom>
              <a:avLst/>
              <a:pathLst>
                <a:path w="2135265" h="254545">
                  <a:moveTo>
                    <a:pt x="0" y="144242"/>
                  </a:moveTo>
                  <a:lnTo>
                    <a:pt x="85410" y="169696"/>
                  </a:lnTo>
                  <a:lnTo>
                    <a:pt x="170821" y="203636"/>
                  </a:lnTo>
                  <a:lnTo>
                    <a:pt x="256231" y="229090"/>
                  </a:lnTo>
                  <a:lnTo>
                    <a:pt x="341642" y="254545"/>
                  </a:lnTo>
                  <a:lnTo>
                    <a:pt x="427053" y="229090"/>
                  </a:lnTo>
                  <a:lnTo>
                    <a:pt x="512463" y="212120"/>
                  </a:lnTo>
                  <a:lnTo>
                    <a:pt x="597874" y="186666"/>
                  </a:lnTo>
                  <a:lnTo>
                    <a:pt x="683284" y="169696"/>
                  </a:lnTo>
                  <a:lnTo>
                    <a:pt x="768695" y="186666"/>
                  </a:lnTo>
                  <a:lnTo>
                    <a:pt x="854106" y="50909"/>
                  </a:lnTo>
                  <a:lnTo>
                    <a:pt x="939516" y="16969"/>
                  </a:lnTo>
                  <a:lnTo>
                    <a:pt x="1024927" y="0"/>
                  </a:lnTo>
                  <a:lnTo>
                    <a:pt x="1110337" y="0"/>
                  </a:lnTo>
                  <a:lnTo>
                    <a:pt x="1195748" y="33939"/>
                  </a:lnTo>
                  <a:lnTo>
                    <a:pt x="1281159" y="67878"/>
                  </a:lnTo>
                  <a:lnTo>
                    <a:pt x="1366569" y="42424"/>
                  </a:lnTo>
                  <a:lnTo>
                    <a:pt x="1451980" y="50909"/>
                  </a:lnTo>
                  <a:lnTo>
                    <a:pt x="1537390" y="50909"/>
                  </a:lnTo>
                  <a:lnTo>
                    <a:pt x="1622801" y="42424"/>
                  </a:lnTo>
                  <a:lnTo>
                    <a:pt x="1708212" y="76363"/>
                  </a:lnTo>
                  <a:lnTo>
                    <a:pt x="1793622" y="59393"/>
                  </a:lnTo>
                  <a:lnTo>
                    <a:pt x="1879033" y="42424"/>
                  </a:lnTo>
                  <a:lnTo>
                    <a:pt x="1964443" y="42424"/>
                  </a:lnTo>
                  <a:lnTo>
                    <a:pt x="2049854" y="33939"/>
                  </a:lnTo>
                  <a:lnTo>
                    <a:pt x="2135265" y="33939"/>
                  </a:lnTo>
                </a:path>
              </a:pathLst>
            </a:custGeom>
            <a:ln w="27101" cap="flat">
              <a:solidFill>
                <a:srgbClr val="1CABE2">
                  <a:alpha val="100000"/>
                </a:srgbClr>
              </a:solidFill>
              <a:prstDash val="solid"/>
              <a:round/>
            </a:ln>
          </p:spPr>
          <p:txBody>
            <a:bodyPr/>
            <a:lstStyle/>
            <a:p/>
          </p:txBody>
        </p:sp>
        <p:sp>
          <p:nvSpPr>
            <p:cNvPr id="241" name="pt241"/>
            <p:cNvSpPr/>
            <p:nvPr/>
          </p:nvSpPr>
          <p:spPr>
            <a:xfrm>
              <a:off x="6626428"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2" name="pt242"/>
            <p:cNvSpPr/>
            <p:nvPr/>
          </p:nvSpPr>
          <p:spPr>
            <a:xfrm>
              <a:off x="6711839"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6797249" y="216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6882660"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6968071"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7053481" y="219274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7" name="pt247"/>
            <p:cNvSpPr/>
            <p:nvPr/>
          </p:nvSpPr>
          <p:spPr>
            <a:xfrm>
              <a:off x="7138892" y="217577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8" name="pt248"/>
            <p:cNvSpPr/>
            <p:nvPr/>
          </p:nvSpPr>
          <p:spPr>
            <a:xfrm>
              <a:off x="7224302" y="215032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9" name="pt249"/>
            <p:cNvSpPr/>
            <p:nvPr/>
          </p:nvSpPr>
          <p:spPr>
            <a:xfrm>
              <a:off x="7309713" y="213335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0" name="pt250"/>
            <p:cNvSpPr/>
            <p:nvPr/>
          </p:nvSpPr>
          <p:spPr>
            <a:xfrm>
              <a:off x="7395124"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480534" y="20145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2" name="pt252"/>
            <p:cNvSpPr/>
            <p:nvPr/>
          </p:nvSpPr>
          <p:spPr>
            <a:xfrm>
              <a:off x="7565945"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3" name="pt253"/>
            <p:cNvSpPr/>
            <p:nvPr/>
          </p:nvSpPr>
          <p:spPr>
            <a:xfrm>
              <a:off x="765135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736766"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5" name="pt255"/>
            <p:cNvSpPr/>
            <p:nvPr/>
          </p:nvSpPr>
          <p:spPr>
            <a:xfrm>
              <a:off x="7822177"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6" name="pt256"/>
            <p:cNvSpPr/>
            <p:nvPr/>
          </p:nvSpPr>
          <p:spPr>
            <a:xfrm>
              <a:off x="7907587"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992998"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8078408"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8163819"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249230"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334640"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420051"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505461"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590872"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676283"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761693"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tx267"/>
            <p:cNvSpPr/>
            <p:nvPr/>
          </p:nvSpPr>
          <p:spPr>
            <a:xfrm>
              <a:off x="6492549" y="2033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268" name="tx268"/>
            <p:cNvSpPr/>
            <p:nvPr/>
          </p:nvSpPr>
          <p:spPr>
            <a:xfrm>
              <a:off x="8812300" y="1923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69" name="tx269"/>
            <p:cNvSpPr/>
            <p:nvPr/>
          </p:nvSpPr>
          <p:spPr>
            <a:xfrm>
              <a:off x="8213020" y="18829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70" name="tx270"/>
            <p:cNvSpPr/>
            <p:nvPr/>
          </p:nvSpPr>
          <p:spPr>
            <a:xfrm>
              <a:off x="8640073" y="1874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71" name="pl271"/>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2" name="pl272"/>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3" name="pl273"/>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4" name="pl274"/>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8" name="pl278"/>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9" name="pl279"/>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0" name="pl280"/>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4" name="pl284"/>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8011048" y="3437065"/>
              <a:ext cx="768695" cy="127272"/>
            </a:xfrm>
            <a:custGeom>
              <a:avLst/>
              <a:pathLst>
                <a:path w="768695" h="127272">
                  <a:moveTo>
                    <a:pt x="0" y="127272"/>
                  </a:moveTo>
                  <a:lnTo>
                    <a:pt x="85410" y="0"/>
                  </a:lnTo>
                  <a:lnTo>
                    <a:pt x="170821" y="0"/>
                  </a:lnTo>
                  <a:lnTo>
                    <a:pt x="256231" y="25454"/>
                  </a:lnTo>
                  <a:lnTo>
                    <a:pt x="341642" y="33939"/>
                  </a:lnTo>
                  <a:lnTo>
                    <a:pt x="427053" y="16969"/>
                  </a:lnTo>
                  <a:lnTo>
                    <a:pt x="512463" y="8484"/>
                  </a:lnTo>
                  <a:lnTo>
                    <a:pt x="597874" y="8484"/>
                  </a:lnTo>
                  <a:lnTo>
                    <a:pt x="683284" y="0"/>
                  </a:lnTo>
                  <a:lnTo>
                    <a:pt x="768695" y="0"/>
                  </a:lnTo>
                </a:path>
              </a:pathLst>
            </a:custGeom>
            <a:ln w="27101" cap="flat">
              <a:solidFill>
                <a:srgbClr val="1CABE2">
                  <a:alpha val="100000"/>
                </a:srgbClr>
              </a:solidFill>
              <a:prstDash val="solid"/>
              <a:round/>
            </a:ln>
          </p:spPr>
          <p:txBody>
            <a:bodyPr/>
            <a:lstStyle/>
            <a:p/>
          </p:txBody>
        </p:sp>
        <p:sp>
          <p:nvSpPr>
            <p:cNvPr id="291" name="pt291"/>
            <p:cNvSpPr/>
            <p:nvPr/>
          </p:nvSpPr>
          <p:spPr>
            <a:xfrm>
              <a:off x="7992998"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8078408"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8163819" y="341901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4" name="pt294"/>
            <p:cNvSpPr/>
            <p:nvPr/>
          </p:nvSpPr>
          <p:spPr>
            <a:xfrm>
              <a:off x="8249230" y="344446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5" name="pt295"/>
            <p:cNvSpPr/>
            <p:nvPr/>
          </p:nvSpPr>
          <p:spPr>
            <a:xfrm>
              <a:off x="8334640"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8420051"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8505461"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8590872"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8676283"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8761693"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tx301"/>
            <p:cNvSpPr/>
            <p:nvPr/>
          </p:nvSpPr>
          <p:spPr>
            <a:xfrm>
              <a:off x="7859118" y="347202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302" name="tx302"/>
            <p:cNvSpPr/>
            <p:nvPr/>
          </p:nvSpPr>
          <p:spPr>
            <a:xfrm>
              <a:off x="8812300" y="33447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303" name="tx303"/>
            <p:cNvSpPr/>
            <p:nvPr/>
          </p:nvSpPr>
          <p:spPr>
            <a:xfrm>
              <a:off x="8213020" y="332255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304" name="tx304"/>
            <p:cNvSpPr/>
            <p:nvPr/>
          </p:nvSpPr>
          <p:spPr>
            <a:xfrm>
              <a:off x="8640073" y="32959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305" name="tx305"/>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06" name="tx306"/>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07" name="tx307"/>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08" name="tx308"/>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09" name="tx309"/>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10" name="tx310"/>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11" name="tx311"/>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12" name="tx312"/>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3" name="tx313"/>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4" name="tx314"/>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5" name="tx315"/>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6" name="tx316"/>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7" name="tx317"/>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8" name="tx318"/>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9" name="tx319"/>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0" name="tx320"/>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1" name="tx321"/>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2" name="tx322"/>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3" name="tx323"/>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4" name="tx324"/>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5" name="tx325"/>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6" name="tx326"/>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7" name="tx327"/>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8" name="tx328"/>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9" name="tx329"/>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0" name="tx330"/>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1" name="tx331"/>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2" name="tx332"/>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3" name="tx333"/>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34" name="tx334"/>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35" name="tx335"/>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36" name="tx336"/>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37" name="tx337"/>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38" name="tx338"/>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39" name="tx339"/>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0" name="tx340"/>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1" name="tx341"/>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2" name="tx342"/>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3" name="tx343"/>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4" name="tx344"/>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5" name="tx345"/>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6" name="tx346"/>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7" name="tx347"/>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8" name="tx348"/>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9" name="tx349"/>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0" name="tx350"/>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1" name="tx351"/>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2" name="pt352"/>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3" name="pt353"/>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4" name="tx354"/>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55" name="tx355"/>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56" name="tx356"/>
            <p:cNvSpPr/>
            <p:nvPr/>
          </p:nvSpPr>
          <p:spPr>
            <a:xfrm>
              <a:off x="2290036" y="1330710"/>
              <a:ext cx="525577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Zimbabwe, 2000-2025</a:t>
              </a:r>
            </a:p>
          </p:txBody>
        </p:sp>
        <p:sp>
          <p:nvSpPr>
            <p:cNvPr id="357" name="tx357"/>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58" name="tx358"/>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5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(78%), followed by ROTAC (85%).
Compared to 2019, coverage of 5 vaccines increased (BCG, DTP3, IPV1, MCV1 and MCV2) and 2 vaccines decreased (DTP1 and ROTAC).
Compared to 2024, coverage of 7 vaccines remained constant (BCG, DTP1, DTP3, IPV1, MCV1, MCV2 and ROTAC).</a:t>
            </a:r>
          </a:p>
        </p:txBody>
      </p:sp>
      <p:sp>
        <p:nvSpPr>
          <p:cNvPr id="36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Zimbabwe had its lowest coverage in MCV2 (78%), while most other routine vaccines clustered around 85-96%; 5 antigens increased since 2019, and 7 antigens remained constant since 2024.</a:t>
            </a:r>
          </a:p>
        </p:txBody>
      </p:sp>
      <p:grpSp xmlns:pic="http://schemas.openxmlformats.org/drawingml/2006/picture">
        <p:nvGrpSpPr>
          <p:cNvPr id="361" name=""/>
          <p:cNvGrpSpPr/>
          <p:nvPr/>
        </p:nvGrpSpPr>
        <p:grpSpPr>
          <a:xfrm>
            <a:off x="292608" y="1097280"/>
            <a:ext cx="8595360" cy="28575"/>
            <a:chOff x="292608" y="1097280"/>
            <a:chExt cx="8595360" cy="28575"/>
          </a:xfrm>
        </p:grpSpPr>
        <p:sp>
          <p:nvSpPr>
            <p:cNvPr id="36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6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120597"/>
              <a:ext cx="6518190" cy="1423488"/>
            </a:xfrm>
            <a:custGeom>
              <a:avLst/>
              <a:pathLst>
                <a:path w="6518190" h="1423488">
                  <a:moveTo>
                    <a:pt x="0" y="806643"/>
                  </a:moveTo>
                  <a:lnTo>
                    <a:pt x="260727" y="948992"/>
                  </a:lnTo>
                  <a:lnTo>
                    <a:pt x="521455" y="1138790"/>
                  </a:lnTo>
                  <a:lnTo>
                    <a:pt x="782182" y="1281139"/>
                  </a:lnTo>
                  <a:lnTo>
                    <a:pt x="1042910" y="1423488"/>
                  </a:lnTo>
                  <a:lnTo>
                    <a:pt x="1303638" y="1281139"/>
                  </a:lnTo>
                  <a:lnTo>
                    <a:pt x="1564365" y="1186240"/>
                  </a:lnTo>
                  <a:lnTo>
                    <a:pt x="1825093" y="1043891"/>
                  </a:lnTo>
                  <a:lnTo>
                    <a:pt x="2085820" y="948992"/>
                  </a:lnTo>
                  <a:lnTo>
                    <a:pt x="2346548" y="1043891"/>
                  </a:lnTo>
                  <a:lnTo>
                    <a:pt x="2607276" y="284697"/>
                  </a:lnTo>
                  <a:lnTo>
                    <a:pt x="2868003" y="94899"/>
                  </a:lnTo>
                  <a:lnTo>
                    <a:pt x="3128731" y="0"/>
                  </a:lnTo>
                  <a:lnTo>
                    <a:pt x="3389458" y="0"/>
                  </a:lnTo>
                  <a:lnTo>
                    <a:pt x="3650186" y="189798"/>
                  </a:lnTo>
                  <a:lnTo>
                    <a:pt x="3910914" y="379596"/>
                  </a:lnTo>
                  <a:lnTo>
                    <a:pt x="4171641" y="237248"/>
                  </a:lnTo>
                  <a:lnTo>
                    <a:pt x="4432369" y="284697"/>
                  </a:lnTo>
                  <a:lnTo>
                    <a:pt x="4693096" y="284697"/>
                  </a:lnTo>
                  <a:lnTo>
                    <a:pt x="4953824" y="237248"/>
                  </a:lnTo>
                  <a:lnTo>
                    <a:pt x="5214552" y="427046"/>
                  </a:lnTo>
                  <a:lnTo>
                    <a:pt x="5475279" y="332147"/>
                  </a:lnTo>
                  <a:lnTo>
                    <a:pt x="5736007" y="237248"/>
                  </a:lnTo>
                  <a:lnTo>
                    <a:pt x="5996734" y="237248"/>
                  </a:lnTo>
                  <a:lnTo>
                    <a:pt x="6257462" y="189798"/>
                  </a:lnTo>
                  <a:lnTo>
                    <a:pt x="6518190" y="189798"/>
                  </a:lnTo>
                </a:path>
              </a:pathLst>
            </a:custGeom>
            <a:ln w="27101" cap="flat">
              <a:solidFill>
                <a:srgbClr val="1C86EE">
                  <a:alpha val="100000"/>
                </a:srgbClr>
              </a:solidFill>
              <a:prstDash val="solid"/>
              <a:round/>
            </a:ln>
          </p:spPr>
          <p:txBody>
            <a:bodyPr/>
            <a:lstStyle/>
            <a:p/>
          </p:txBody>
        </p:sp>
        <p:sp>
          <p:nvSpPr>
            <p:cNvPr id="39" name="pl39"/>
            <p:cNvSpPr/>
            <p:nvPr/>
          </p:nvSpPr>
          <p:spPr>
            <a:xfrm>
              <a:off x="1135255" y="1025698"/>
              <a:ext cx="6518190" cy="1518387"/>
            </a:xfrm>
            <a:custGeom>
              <a:avLst/>
              <a:pathLst>
                <a:path w="6518190" h="1518387">
                  <a:moveTo>
                    <a:pt x="0" y="854093"/>
                  </a:moveTo>
                  <a:lnTo>
                    <a:pt x="260727" y="996441"/>
                  </a:lnTo>
                  <a:lnTo>
                    <a:pt x="521455" y="1138790"/>
                  </a:lnTo>
                  <a:lnTo>
                    <a:pt x="782182" y="1281139"/>
                  </a:lnTo>
                  <a:lnTo>
                    <a:pt x="1042910" y="1376038"/>
                  </a:lnTo>
                  <a:lnTo>
                    <a:pt x="1303638" y="1518387"/>
                  </a:lnTo>
                  <a:lnTo>
                    <a:pt x="1564365" y="1376038"/>
                  </a:lnTo>
                  <a:lnTo>
                    <a:pt x="1825093" y="1186240"/>
                  </a:lnTo>
                  <a:lnTo>
                    <a:pt x="2085820" y="1043891"/>
                  </a:lnTo>
                  <a:lnTo>
                    <a:pt x="2346548" y="1138790"/>
                  </a:lnTo>
                  <a:lnTo>
                    <a:pt x="2607276" y="332147"/>
                  </a:lnTo>
                  <a:lnTo>
                    <a:pt x="2868003" y="142348"/>
                  </a:lnTo>
                  <a:lnTo>
                    <a:pt x="3128731" y="0"/>
                  </a:lnTo>
                  <a:lnTo>
                    <a:pt x="3389458" y="94899"/>
                  </a:lnTo>
                  <a:lnTo>
                    <a:pt x="3650186" y="284697"/>
                  </a:lnTo>
                  <a:lnTo>
                    <a:pt x="3910914" y="474496"/>
                  </a:lnTo>
                  <a:lnTo>
                    <a:pt x="4171641" y="332147"/>
                  </a:lnTo>
                  <a:lnTo>
                    <a:pt x="4432369" y="379596"/>
                  </a:lnTo>
                  <a:lnTo>
                    <a:pt x="4693096" y="379596"/>
                  </a:lnTo>
                  <a:lnTo>
                    <a:pt x="4953824" y="332147"/>
                  </a:lnTo>
                  <a:lnTo>
                    <a:pt x="5214552" y="521945"/>
                  </a:lnTo>
                  <a:lnTo>
                    <a:pt x="5475279" y="427046"/>
                  </a:lnTo>
                  <a:lnTo>
                    <a:pt x="5736007" y="332147"/>
                  </a:lnTo>
                  <a:lnTo>
                    <a:pt x="5996734" y="332147"/>
                  </a:lnTo>
                  <a:lnTo>
                    <a:pt x="6257462" y="284697"/>
                  </a:lnTo>
                  <a:lnTo>
                    <a:pt x="6518190" y="284697"/>
                  </a:lnTo>
                </a:path>
              </a:pathLst>
            </a:custGeom>
            <a:ln w="27101" cap="flat">
              <a:solidFill>
                <a:srgbClr val="80BD41">
                  <a:alpha val="100000"/>
                </a:srgbClr>
              </a:solidFill>
              <a:prstDash val="solid"/>
              <a:round/>
            </a:ln>
          </p:spPr>
          <p:txBody>
            <a:bodyPr/>
            <a:lstStyle/>
            <a:p/>
          </p:txBody>
        </p:sp>
        <p:sp>
          <p:nvSpPr>
            <p:cNvPr id="40" name="pl40"/>
            <p:cNvSpPr/>
            <p:nvPr/>
          </p:nvSpPr>
          <p:spPr>
            <a:xfrm>
              <a:off x="3221076" y="1025698"/>
              <a:ext cx="4432369" cy="1138790"/>
            </a:xfrm>
            <a:custGeom>
              <a:avLst/>
              <a:pathLst>
                <a:path w="4432369" h="1138790">
                  <a:moveTo>
                    <a:pt x="0" y="1043891"/>
                  </a:moveTo>
                  <a:lnTo>
                    <a:pt x="260727" y="1138790"/>
                  </a:lnTo>
                  <a:lnTo>
                    <a:pt x="521455" y="332147"/>
                  </a:lnTo>
                  <a:lnTo>
                    <a:pt x="782182" y="142348"/>
                  </a:lnTo>
                  <a:lnTo>
                    <a:pt x="1042910" y="0"/>
                  </a:lnTo>
                  <a:lnTo>
                    <a:pt x="1303638" y="94899"/>
                  </a:lnTo>
                  <a:lnTo>
                    <a:pt x="1564365" y="284697"/>
                  </a:lnTo>
                  <a:lnTo>
                    <a:pt x="1825093" y="474496"/>
                  </a:lnTo>
                  <a:lnTo>
                    <a:pt x="2085820" y="332147"/>
                  </a:lnTo>
                  <a:lnTo>
                    <a:pt x="2346548" y="379596"/>
                  </a:lnTo>
                  <a:lnTo>
                    <a:pt x="2607276" y="379596"/>
                  </a:lnTo>
                  <a:lnTo>
                    <a:pt x="2868003" y="332147"/>
                  </a:lnTo>
                  <a:lnTo>
                    <a:pt x="3128731" y="521945"/>
                  </a:lnTo>
                  <a:lnTo>
                    <a:pt x="3389458" y="427046"/>
                  </a:lnTo>
                  <a:lnTo>
                    <a:pt x="3650186" y="332147"/>
                  </a:lnTo>
                  <a:lnTo>
                    <a:pt x="3910914" y="332147"/>
                  </a:lnTo>
                  <a:lnTo>
                    <a:pt x="4171641" y="284697"/>
                  </a:lnTo>
                  <a:lnTo>
                    <a:pt x="4432369" y="284697"/>
                  </a:lnTo>
                </a:path>
              </a:pathLst>
            </a:custGeom>
            <a:ln w="27101" cap="flat">
              <a:solidFill>
                <a:srgbClr val="EE00EE">
                  <a:alpha val="100000"/>
                </a:srgbClr>
              </a:solidFill>
              <a:prstDash val="solid"/>
              <a:round/>
            </a:ln>
          </p:spPr>
          <p:txBody>
            <a:bodyPr/>
            <a:lstStyle/>
            <a:p/>
          </p:txBody>
        </p:sp>
        <p:sp>
          <p:nvSpPr>
            <p:cNvPr id="41" name="pl41"/>
            <p:cNvSpPr/>
            <p:nvPr/>
          </p:nvSpPr>
          <p:spPr>
            <a:xfrm>
              <a:off x="6089079" y="1357845"/>
              <a:ext cx="1564365" cy="3985767"/>
            </a:xfrm>
            <a:custGeom>
              <a:avLst/>
              <a:pathLst>
                <a:path w="1564365" h="3985767">
                  <a:moveTo>
                    <a:pt x="0" y="1233689"/>
                  </a:moveTo>
                  <a:lnTo>
                    <a:pt x="521455" y="2419930"/>
                  </a:lnTo>
                  <a:lnTo>
                    <a:pt x="782182" y="3985767"/>
                  </a:lnTo>
                  <a:lnTo>
                    <a:pt x="1042910" y="3131674"/>
                  </a:lnTo>
                  <a:lnTo>
                    <a:pt x="1303638" y="1850534"/>
                  </a:lnTo>
                  <a:lnTo>
                    <a:pt x="1564365" y="0"/>
                  </a:lnTo>
                </a:path>
              </a:pathLst>
            </a:custGeom>
            <a:ln w="27101" cap="flat">
              <a:solidFill>
                <a:srgbClr val="6A3D9A">
                  <a:alpha val="100000"/>
                </a:srgbClr>
              </a:solidFill>
              <a:prstDash val="solid"/>
              <a:round/>
            </a:ln>
          </p:spPr>
          <p:txBody>
            <a:bodyPr/>
            <a:lstStyle/>
            <a:p/>
          </p:txBody>
        </p:sp>
        <p:sp>
          <p:nvSpPr>
            <p:cNvPr id="42" name="pl42"/>
            <p:cNvSpPr/>
            <p:nvPr/>
          </p:nvSpPr>
          <p:spPr>
            <a:xfrm>
              <a:off x="6089079" y="1357845"/>
              <a:ext cx="1564365" cy="1186240"/>
            </a:xfrm>
            <a:custGeom>
              <a:avLst/>
              <a:pathLst>
                <a:path w="1564365" h="1186240">
                  <a:moveTo>
                    <a:pt x="0" y="1186240"/>
                  </a:moveTo>
                  <a:lnTo>
                    <a:pt x="260727" y="189798"/>
                  </a:lnTo>
                  <a:lnTo>
                    <a:pt x="521455" y="94899"/>
                  </a:lnTo>
                  <a:lnTo>
                    <a:pt x="782182" y="0"/>
                  </a:lnTo>
                  <a:lnTo>
                    <a:pt x="1042910" y="0"/>
                  </a:lnTo>
                  <a:lnTo>
                    <a:pt x="1303638" y="94899"/>
                  </a:lnTo>
                  <a:lnTo>
                    <a:pt x="1564365" y="94899"/>
                  </a:lnTo>
                </a:path>
              </a:pathLst>
            </a:custGeom>
            <a:ln w="27101" cap="flat">
              <a:solidFill>
                <a:srgbClr val="E31A1C">
                  <a:alpha val="100000"/>
                </a:srgbClr>
              </a:solidFill>
              <a:prstDash val="solid"/>
              <a:round/>
            </a:ln>
          </p:spPr>
          <p:txBody>
            <a:bodyPr/>
            <a:lstStyle/>
            <a:p/>
          </p:txBody>
        </p:sp>
        <p:sp>
          <p:nvSpPr>
            <p:cNvPr id="43" name="pl43"/>
            <p:cNvSpPr/>
            <p:nvPr/>
          </p:nvSpPr>
          <p:spPr>
            <a:xfrm>
              <a:off x="6610535" y="1452744"/>
              <a:ext cx="1042910" cy="3416372"/>
            </a:xfrm>
            <a:custGeom>
              <a:avLst/>
              <a:pathLst>
                <a:path w="1042910" h="3416372">
                  <a:moveTo>
                    <a:pt x="0" y="3416372"/>
                  </a:moveTo>
                  <a:lnTo>
                    <a:pt x="260727" y="427046"/>
                  </a:lnTo>
                  <a:lnTo>
                    <a:pt x="521455" y="0"/>
                  </a:lnTo>
                  <a:lnTo>
                    <a:pt x="782182" y="94899"/>
                  </a:lnTo>
                  <a:lnTo>
                    <a:pt x="1042910" y="94899"/>
                  </a:lnTo>
                </a:path>
              </a:pathLst>
            </a:custGeom>
            <a:ln w="27101" cap="flat">
              <a:solidFill>
                <a:srgbClr val="FF7F00">
                  <a:alpha val="100000"/>
                </a:srgbClr>
              </a:solidFill>
              <a:prstDash val="solid"/>
              <a:round/>
            </a:ln>
          </p:spPr>
          <p:txBody>
            <a:bodyPr/>
            <a:lstStyle/>
            <a:p/>
          </p:txBody>
        </p:sp>
        <p:sp>
          <p:nvSpPr>
            <p:cNvPr id="44" name="pl44"/>
            <p:cNvSpPr/>
            <p:nvPr/>
          </p:nvSpPr>
          <p:spPr>
            <a:xfrm>
              <a:off x="1135255" y="1025698"/>
              <a:ext cx="6518190" cy="1470937"/>
            </a:xfrm>
            <a:custGeom>
              <a:avLst/>
              <a:pathLst>
                <a:path w="6518190" h="1470937">
                  <a:moveTo>
                    <a:pt x="0" y="1043891"/>
                  </a:moveTo>
                  <a:lnTo>
                    <a:pt x="260727" y="1138790"/>
                  </a:lnTo>
                  <a:lnTo>
                    <a:pt x="521455" y="1281139"/>
                  </a:lnTo>
                  <a:lnTo>
                    <a:pt x="782182" y="1376038"/>
                  </a:lnTo>
                  <a:lnTo>
                    <a:pt x="1042910" y="1470937"/>
                  </a:lnTo>
                  <a:lnTo>
                    <a:pt x="1303638" y="1423488"/>
                  </a:lnTo>
                  <a:lnTo>
                    <a:pt x="1564365" y="1376038"/>
                  </a:lnTo>
                  <a:lnTo>
                    <a:pt x="1825093" y="1328589"/>
                  </a:lnTo>
                  <a:lnTo>
                    <a:pt x="2085820" y="1281139"/>
                  </a:lnTo>
                  <a:lnTo>
                    <a:pt x="2346548" y="996441"/>
                  </a:lnTo>
                  <a:lnTo>
                    <a:pt x="2607276" y="332147"/>
                  </a:lnTo>
                  <a:lnTo>
                    <a:pt x="2868003" y="237248"/>
                  </a:lnTo>
                  <a:lnTo>
                    <a:pt x="3128731" y="0"/>
                  </a:lnTo>
                  <a:lnTo>
                    <a:pt x="3389458" y="189798"/>
                  </a:lnTo>
                  <a:lnTo>
                    <a:pt x="3650186" y="237248"/>
                  </a:lnTo>
                  <a:lnTo>
                    <a:pt x="3910914" y="521945"/>
                  </a:lnTo>
                  <a:lnTo>
                    <a:pt x="4171641" y="94899"/>
                  </a:lnTo>
                  <a:lnTo>
                    <a:pt x="4432369" y="332147"/>
                  </a:lnTo>
                  <a:lnTo>
                    <a:pt x="4693096" y="427046"/>
                  </a:lnTo>
                  <a:lnTo>
                    <a:pt x="4953824" y="569395"/>
                  </a:lnTo>
                  <a:lnTo>
                    <a:pt x="5214552" y="569395"/>
                  </a:lnTo>
                  <a:lnTo>
                    <a:pt x="5475279" y="427046"/>
                  </a:lnTo>
                  <a:lnTo>
                    <a:pt x="5736007" y="332147"/>
                  </a:lnTo>
                  <a:lnTo>
                    <a:pt x="5996734" y="332147"/>
                  </a:lnTo>
                  <a:lnTo>
                    <a:pt x="6257462" y="332147"/>
                  </a:lnTo>
                  <a:lnTo>
                    <a:pt x="6518190" y="332147"/>
                  </a:lnTo>
                </a:path>
              </a:pathLst>
            </a:custGeom>
            <a:ln w="27101" cap="flat">
              <a:solidFill>
                <a:srgbClr val="FFC20E">
                  <a:alpha val="100000"/>
                </a:srgbClr>
              </a:solidFill>
              <a:prstDash val="solid"/>
              <a:round/>
            </a:ln>
          </p:spPr>
          <p:txBody>
            <a:bodyPr/>
            <a:lstStyle/>
            <a:p/>
          </p:txBody>
        </p:sp>
        <p:sp>
          <p:nvSpPr>
            <p:cNvPr id="45" name="pl45"/>
            <p:cNvSpPr/>
            <p:nvPr/>
          </p:nvSpPr>
          <p:spPr>
            <a:xfrm>
              <a:off x="5306897" y="1927241"/>
              <a:ext cx="2346548" cy="711744"/>
            </a:xfrm>
            <a:custGeom>
              <a:avLst/>
              <a:pathLst>
                <a:path w="2346548" h="711744">
                  <a:moveTo>
                    <a:pt x="0" y="711744"/>
                  </a:moveTo>
                  <a:lnTo>
                    <a:pt x="260727" y="0"/>
                  </a:lnTo>
                  <a:lnTo>
                    <a:pt x="521455" y="0"/>
                  </a:lnTo>
                  <a:lnTo>
                    <a:pt x="782182" y="142348"/>
                  </a:lnTo>
                  <a:lnTo>
                    <a:pt x="1042910" y="189798"/>
                  </a:lnTo>
                  <a:lnTo>
                    <a:pt x="1303638" y="94899"/>
                  </a:lnTo>
                  <a:lnTo>
                    <a:pt x="1564365" y="47449"/>
                  </a:lnTo>
                  <a:lnTo>
                    <a:pt x="1825093" y="47449"/>
                  </a:lnTo>
                  <a:lnTo>
                    <a:pt x="2085820" y="0"/>
                  </a:lnTo>
                  <a:lnTo>
                    <a:pt x="2346548" y="0"/>
                  </a:lnTo>
                </a:path>
              </a:pathLst>
            </a:custGeom>
            <a:ln w="27101" cap="flat">
              <a:solidFill>
                <a:srgbClr val="008B00">
                  <a:alpha val="100000"/>
                </a:srgbClr>
              </a:solidFill>
              <a:prstDash val="solid"/>
              <a:round/>
            </a:ln>
          </p:spPr>
          <p:txBody>
            <a:bodyPr/>
            <a:lstStyle/>
            <a:p/>
          </p:txBody>
        </p:sp>
        <p:sp>
          <p:nvSpPr>
            <p:cNvPr id="46" name="pl46"/>
            <p:cNvSpPr/>
            <p:nvPr/>
          </p:nvSpPr>
          <p:spPr>
            <a:xfrm>
              <a:off x="4263986" y="1120597"/>
              <a:ext cx="3389458" cy="3511271"/>
            </a:xfrm>
            <a:custGeom>
              <a:avLst/>
              <a:pathLst>
                <a:path w="3389458" h="3511271">
                  <a:moveTo>
                    <a:pt x="0" y="3511271"/>
                  </a:moveTo>
                  <a:lnTo>
                    <a:pt x="260727" y="0"/>
                  </a:lnTo>
                  <a:lnTo>
                    <a:pt x="521455" y="189798"/>
                  </a:lnTo>
                  <a:lnTo>
                    <a:pt x="782182" y="379596"/>
                  </a:lnTo>
                  <a:lnTo>
                    <a:pt x="1042910" y="237248"/>
                  </a:lnTo>
                  <a:lnTo>
                    <a:pt x="1303638" y="284697"/>
                  </a:lnTo>
                  <a:lnTo>
                    <a:pt x="1564365" y="284697"/>
                  </a:lnTo>
                  <a:lnTo>
                    <a:pt x="1825093" y="237248"/>
                  </a:lnTo>
                  <a:lnTo>
                    <a:pt x="2085820" y="427046"/>
                  </a:lnTo>
                  <a:lnTo>
                    <a:pt x="2346548" y="332147"/>
                  </a:lnTo>
                  <a:lnTo>
                    <a:pt x="2607276" y="237248"/>
                  </a:lnTo>
                  <a:lnTo>
                    <a:pt x="2868003" y="237248"/>
                  </a:lnTo>
                  <a:lnTo>
                    <a:pt x="3128731" y="189798"/>
                  </a:lnTo>
                  <a:lnTo>
                    <a:pt x="3389458" y="189798"/>
                  </a:lnTo>
                </a:path>
              </a:pathLst>
            </a:custGeom>
            <a:ln w="27101" cap="flat">
              <a:solidFill>
                <a:srgbClr val="9A32CD">
                  <a:alpha val="100000"/>
                </a:srgbClr>
              </a:solidFill>
              <a:prstDash val="solid"/>
              <a:round/>
            </a:ln>
          </p:spPr>
          <p:txBody>
            <a:bodyPr/>
            <a:lstStyle/>
            <a:p/>
          </p:txBody>
        </p:sp>
        <p:sp>
          <p:nvSpPr>
            <p:cNvPr id="47" name="pl47"/>
            <p:cNvSpPr/>
            <p:nvPr/>
          </p:nvSpPr>
          <p:spPr>
            <a:xfrm>
              <a:off x="4785441" y="1262946"/>
              <a:ext cx="2868003" cy="2087782"/>
            </a:xfrm>
            <a:custGeom>
              <a:avLst/>
              <a:pathLst>
                <a:path w="2868003" h="2087782">
                  <a:moveTo>
                    <a:pt x="0" y="2087782"/>
                  </a:moveTo>
                  <a:lnTo>
                    <a:pt x="260727" y="237248"/>
                  </a:lnTo>
                  <a:lnTo>
                    <a:pt x="521455" y="47449"/>
                  </a:lnTo>
                  <a:lnTo>
                    <a:pt x="782182" y="47449"/>
                  </a:lnTo>
                  <a:lnTo>
                    <a:pt x="1042910" y="94899"/>
                  </a:lnTo>
                  <a:lnTo>
                    <a:pt x="1303638" y="0"/>
                  </a:lnTo>
                  <a:lnTo>
                    <a:pt x="1564365" y="189798"/>
                  </a:lnTo>
                  <a:lnTo>
                    <a:pt x="1825093" y="284697"/>
                  </a:lnTo>
                  <a:lnTo>
                    <a:pt x="2085820" y="1755635"/>
                  </a:lnTo>
                  <a:lnTo>
                    <a:pt x="2346548" y="1755635"/>
                  </a:lnTo>
                  <a:lnTo>
                    <a:pt x="2607276" y="332147"/>
                  </a:lnTo>
                  <a:lnTo>
                    <a:pt x="2868003" y="332147"/>
                  </a:lnTo>
                </a:path>
              </a:pathLst>
            </a:custGeom>
            <a:ln w="27101" cap="flat">
              <a:solidFill>
                <a:srgbClr val="836FFF">
                  <a:alpha val="100000"/>
                </a:srgbClr>
              </a:solidFill>
              <a:prstDash val="solid"/>
              <a:round/>
            </a:ln>
          </p:spPr>
          <p:txBody>
            <a:bodyPr/>
            <a:lstStyle/>
            <a:p/>
          </p:txBody>
        </p:sp>
        <p:sp>
          <p:nvSpPr>
            <p:cNvPr id="48" name="pl48"/>
            <p:cNvSpPr/>
            <p:nvPr/>
          </p:nvSpPr>
          <p:spPr>
            <a:xfrm>
              <a:off x="5306897" y="1120597"/>
              <a:ext cx="2346548" cy="474496"/>
            </a:xfrm>
            <a:custGeom>
              <a:avLst/>
              <a:pathLst>
                <a:path w="2346548" h="474496">
                  <a:moveTo>
                    <a:pt x="0" y="0"/>
                  </a:moveTo>
                  <a:lnTo>
                    <a:pt x="260727" y="237248"/>
                  </a:lnTo>
                  <a:lnTo>
                    <a:pt x="521455" y="332147"/>
                  </a:lnTo>
                  <a:lnTo>
                    <a:pt x="782182" y="474496"/>
                  </a:lnTo>
                  <a:lnTo>
                    <a:pt x="1042910" y="474496"/>
                  </a:lnTo>
                  <a:lnTo>
                    <a:pt x="1303638" y="332147"/>
                  </a:lnTo>
                  <a:lnTo>
                    <a:pt x="1564365" y="237248"/>
                  </a:lnTo>
                  <a:lnTo>
                    <a:pt x="1825093" y="237248"/>
                  </a:lnTo>
                  <a:lnTo>
                    <a:pt x="2085820" y="237248"/>
                  </a:lnTo>
                  <a:lnTo>
                    <a:pt x="2346548" y="237248"/>
                  </a:lnTo>
                </a:path>
              </a:pathLst>
            </a:custGeom>
            <a:ln w="27101" cap="flat">
              <a:solidFill>
                <a:srgbClr val="FB9A99">
                  <a:alpha val="100000"/>
                </a:srgbClr>
              </a:solidFill>
              <a:prstDash val="solid"/>
              <a:round/>
            </a:ln>
          </p:spPr>
          <p:txBody>
            <a:bodyPr/>
            <a:lstStyle/>
            <a:p/>
          </p:txBody>
        </p:sp>
        <p:sp>
          <p:nvSpPr>
            <p:cNvPr id="49" name="pl49"/>
            <p:cNvSpPr/>
            <p:nvPr/>
          </p:nvSpPr>
          <p:spPr>
            <a:xfrm>
              <a:off x="7665346" y="783767"/>
              <a:ext cx="717598" cy="518037"/>
            </a:xfrm>
            <a:custGeom>
              <a:avLst/>
              <a:pathLst>
                <a:path w="717598" h="518037">
                  <a:moveTo>
                    <a:pt x="717598" y="0"/>
                  </a:moveTo>
                  <a:lnTo>
                    <a:pt x="0" y="518037"/>
                  </a:lnTo>
                </a:path>
              </a:pathLst>
            </a:custGeom>
          </p:spPr>
          <p:txBody>
            <a:bodyPr/>
            <a:lstStyle/>
            <a:p/>
          </p:txBody>
        </p:sp>
        <p:sp>
          <p:nvSpPr>
            <p:cNvPr id="50" name="pl50"/>
            <p:cNvSpPr/>
            <p:nvPr/>
          </p:nvSpPr>
          <p:spPr>
            <a:xfrm>
              <a:off x="7669279" y="1315951"/>
              <a:ext cx="659304" cy="231302"/>
            </a:xfrm>
            <a:custGeom>
              <a:avLst/>
              <a:pathLst>
                <a:path w="659304" h="231302">
                  <a:moveTo>
                    <a:pt x="659304" y="231302"/>
                  </a:moveTo>
                  <a:lnTo>
                    <a:pt x="0" y="0"/>
                  </a:lnTo>
                </a:path>
              </a:pathLst>
            </a:custGeom>
          </p:spPr>
          <p:txBody>
            <a:bodyPr/>
            <a:lstStyle/>
            <a:p/>
          </p:txBody>
        </p:sp>
        <p:sp>
          <p:nvSpPr>
            <p:cNvPr id="51" name="pl51"/>
            <p:cNvSpPr/>
            <p:nvPr/>
          </p:nvSpPr>
          <p:spPr>
            <a:xfrm>
              <a:off x="7669392" y="1043715"/>
              <a:ext cx="767703" cy="261253"/>
            </a:xfrm>
            <a:custGeom>
              <a:avLst/>
              <a:pathLst>
                <a:path w="767703" h="261253">
                  <a:moveTo>
                    <a:pt x="767703" y="0"/>
                  </a:moveTo>
                  <a:lnTo>
                    <a:pt x="0" y="261253"/>
                  </a:lnTo>
                </a:path>
              </a:pathLst>
            </a:custGeom>
          </p:spPr>
          <p:txBody>
            <a:bodyPr/>
            <a:lstStyle/>
            <a:p/>
          </p:txBody>
        </p:sp>
        <p:sp>
          <p:nvSpPr>
            <p:cNvPr id="52" name="pl52"/>
            <p:cNvSpPr/>
            <p:nvPr/>
          </p:nvSpPr>
          <p:spPr>
            <a:xfrm>
              <a:off x="7671576" y="1295688"/>
              <a:ext cx="711369" cy="14341"/>
            </a:xfrm>
            <a:custGeom>
              <a:avLst/>
              <a:pathLst>
                <a:path w="711369" h="14341">
                  <a:moveTo>
                    <a:pt x="711369" y="0"/>
                  </a:moveTo>
                  <a:lnTo>
                    <a:pt x="0" y="14341"/>
                  </a:lnTo>
                </a:path>
              </a:pathLst>
            </a:custGeom>
          </p:spPr>
          <p:txBody>
            <a:bodyPr/>
            <a:lstStyle/>
            <a:p/>
          </p:txBody>
        </p:sp>
        <p:sp>
          <p:nvSpPr>
            <p:cNvPr id="53" name="pl53"/>
            <p:cNvSpPr/>
            <p:nvPr/>
          </p:nvSpPr>
          <p:spPr>
            <a:xfrm>
              <a:off x="7666413" y="1365805"/>
              <a:ext cx="716531" cy="439812"/>
            </a:xfrm>
            <a:custGeom>
              <a:avLst/>
              <a:pathLst>
                <a:path w="716531" h="439812">
                  <a:moveTo>
                    <a:pt x="716531" y="439812"/>
                  </a:moveTo>
                  <a:lnTo>
                    <a:pt x="0" y="0"/>
                  </a:lnTo>
                </a:path>
              </a:pathLst>
            </a:custGeom>
          </p:spPr>
          <p:txBody>
            <a:bodyPr/>
            <a:lstStyle/>
            <a:p/>
          </p:txBody>
        </p:sp>
        <p:sp>
          <p:nvSpPr>
            <p:cNvPr id="54" name="pl54"/>
            <p:cNvSpPr/>
            <p:nvPr/>
          </p:nvSpPr>
          <p:spPr>
            <a:xfrm>
              <a:off x="7661003" y="1368194"/>
              <a:ext cx="697858" cy="955591"/>
            </a:xfrm>
            <a:custGeom>
              <a:avLst/>
              <a:pathLst>
                <a:path w="697858" h="955591">
                  <a:moveTo>
                    <a:pt x="697858" y="955591"/>
                  </a:moveTo>
                  <a:lnTo>
                    <a:pt x="0" y="0"/>
                  </a:lnTo>
                </a:path>
              </a:pathLst>
            </a:custGeom>
          </p:spPr>
          <p:txBody>
            <a:bodyPr/>
            <a:lstStyle/>
            <a:p/>
          </p:txBody>
        </p:sp>
        <p:sp>
          <p:nvSpPr>
            <p:cNvPr id="55" name="pl55"/>
            <p:cNvSpPr/>
            <p:nvPr/>
          </p:nvSpPr>
          <p:spPr>
            <a:xfrm>
              <a:off x="7662407" y="1367743"/>
              <a:ext cx="630024" cy="695832"/>
            </a:xfrm>
            <a:custGeom>
              <a:avLst/>
              <a:pathLst>
                <a:path w="630024" h="695832">
                  <a:moveTo>
                    <a:pt x="630024" y="695832"/>
                  </a:moveTo>
                  <a:lnTo>
                    <a:pt x="0" y="0"/>
                  </a:lnTo>
                </a:path>
              </a:pathLst>
            </a:custGeom>
          </p:spPr>
          <p:txBody>
            <a:bodyPr/>
            <a:lstStyle/>
            <a:p/>
          </p:txBody>
        </p:sp>
        <p:sp>
          <p:nvSpPr>
            <p:cNvPr id="56" name="pl56"/>
            <p:cNvSpPr/>
            <p:nvPr/>
          </p:nvSpPr>
          <p:spPr>
            <a:xfrm>
              <a:off x="7660568" y="1463214"/>
              <a:ext cx="764458" cy="1123619"/>
            </a:xfrm>
            <a:custGeom>
              <a:avLst/>
              <a:pathLst>
                <a:path w="764458" h="1123619">
                  <a:moveTo>
                    <a:pt x="764458" y="1123619"/>
                  </a:moveTo>
                  <a:lnTo>
                    <a:pt x="0" y="0"/>
                  </a:lnTo>
                </a:path>
              </a:pathLst>
            </a:custGeom>
          </p:spPr>
          <p:txBody>
            <a:bodyPr/>
            <a:lstStyle/>
            <a:p/>
          </p:txBody>
        </p:sp>
        <p:sp>
          <p:nvSpPr>
            <p:cNvPr id="57" name="pl57"/>
            <p:cNvSpPr/>
            <p:nvPr/>
          </p:nvSpPr>
          <p:spPr>
            <a:xfrm>
              <a:off x="7659659" y="1558339"/>
              <a:ext cx="747369" cy="1286241"/>
            </a:xfrm>
            <a:custGeom>
              <a:avLst/>
              <a:pathLst>
                <a:path w="747369" h="1286241">
                  <a:moveTo>
                    <a:pt x="747369" y="1286241"/>
                  </a:moveTo>
                  <a:lnTo>
                    <a:pt x="0" y="0"/>
                  </a:lnTo>
                </a:path>
              </a:pathLst>
            </a:custGeom>
          </p:spPr>
          <p:txBody>
            <a:bodyPr/>
            <a:lstStyle/>
            <a:p/>
          </p:txBody>
        </p:sp>
        <p:sp>
          <p:nvSpPr>
            <p:cNvPr id="58" name="pl58"/>
            <p:cNvSpPr/>
            <p:nvPr/>
          </p:nvSpPr>
          <p:spPr>
            <a:xfrm>
              <a:off x="7660875" y="1605479"/>
              <a:ext cx="1013593" cy="1416826"/>
            </a:xfrm>
            <a:custGeom>
              <a:avLst/>
              <a:pathLst>
                <a:path w="1013593" h="1416826">
                  <a:moveTo>
                    <a:pt x="1013593" y="1416826"/>
                  </a:moveTo>
                  <a:lnTo>
                    <a:pt x="0" y="0"/>
                  </a:lnTo>
                </a:path>
              </a:pathLst>
            </a:custGeom>
          </p:spPr>
          <p:txBody>
            <a:bodyPr/>
            <a:lstStyle/>
            <a:p/>
          </p:txBody>
        </p:sp>
        <p:sp>
          <p:nvSpPr>
            <p:cNvPr id="59" name="pl59"/>
            <p:cNvSpPr/>
            <p:nvPr/>
          </p:nvSpPr>
          <p:spPr>
            <a:xfrm>
              <a:off x="7661198" y="1937532"/>
              <a:ext cx="1015137" cy="1347573"/>
            </a:xfrm>
            <a:custGeom>
              <a:avLst/>
              <a:pathLst>
                <a:path w="1015137" h="1347573">
                  <a:moveTo>
                    <a:pt x="1015137" y="1347573"/>
                  </a:moveTo>
                  <a:lnTo>
                    <a:pt x="0" y="0"/>
                  </a:lnTo>
                </a:path>
              </a:pathLst>
            </a:custGeom>
          </p:spPr>
          <p:txBody>
            <a:bodyPr/>
            <a:lstStyle/>
            <a:p/>
          </p:txBody>
        </p:sp>
        <p:sp>
          <p:nvSpPr>
            <p:cNvPr id="60" name="pg60"/>
            <p:cNvSpPr/>
            <p:nvPr/>
          </p:nvSpPr>
          <p:spPr>
            <a:xfrm>
              <a:off x="8314365" y="69182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1" name="tx61"/>
            <p:cNvSpPr/>
            <p:nvPr/>
          </p:nvSpPr>
          <p:spPr>
            <a:xfrm>
              <a:off x="8337225" y="73335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91%</a:t>
              </a:r>
            </a:p>
          </p:txBody>
        </p:sp>
        <p:sp>
          <p:nvSpPr>
            <p:cNvPr id="62" name="pg62"/>
            <p:cNvSpPr/>
            <p:nvPr/>
          </p:nvSpPr>
          <p:spPr>
            <a:xfrm>
              <a:off x="8260004" y="146897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3" name="tx63"/>
            <p:cNvSpPr/>
            <p:nvPr/>
          </p:nvSpPr>
          <p:spPr>
            <a:xfrm>
              <a:off x="8282864" y="1491831"/>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91%</a:t>
              </a:r>
            </a:p>
          </p:txBody>
        </p:sp>
        <p:sp>
          <p:nvSpPr>
            <p:cNvPr id="64" name="pg64"/>
            <p:cNvSpPr/>
            <p:nvPr/>
          </p:nvSpPr>
          <p:spPr>
            <a:xfrm>
              <a:off x="8368515" y="953829"/>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5" name="tx65"/>
            <p:cNvSpPr/>
            <p:nvPr/>
          </p:nvSpPr>
          <p:spPr>
            <a:xfrm>
              <a:off x="8391375" y="995367"/>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91%</a:t>
              </a:r>
            </a:p>
          </p:txBody>
        </p:sp>
        <p:sp>
          <p:nvSpPr>
            <p:cNvPr id="66" name="pg66"/>
            <p:cNvSpPr/>
            <p:nvPr/>
          </p:nvSpPr>
          <p:spPr>
            <a:xfrm>
              <a:off x="8314365" y="121116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7" name="tx67"/>
            <p:cNvSpPr/>
            <p:nvPr/>
          </p:nvSpPr>
          <p:spPr>
            <a:xfrm>
              <a:off x="8337225" y="125270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91%</a:t>
              </a:r>
            </a:p>
          </p:txBody>
        </p:sp>
        <p:sp>
          <p:nvSpPr>
            <p:cNvPr id="68" name="pg68"/>
            <p:cNvSpPr/>
            <p:nvPr/>
          </p:nvSpPr>
          <p:spPr>
            <a:xfrm>
              <a:off x="8314365" y="172850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9" name="tx69"/>
            <p:cNvSpPr/>
            <p:nvPr/>
          </p:nvSpPr>
          <p:spPr>
            <a:xfrm>
              <a:off x="8337225" y="177003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90%</a:t>
              </a:r>
            </a:p>
          </p:txBody>
        </p:sp>
        <p:sp>
          <p:nvSpPr>
            <p:cNvPr id="70" name="pg70"/>
            <p:cNvSpPr/>
            <p:nvPr/>
          </p:nvSpPr>
          <p:spPr>
            <a:xfrm>
              <a:off x="8290281" y="224530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1" name="tx71"/>
            <p:cNvSpPr/>
            <p:nvPr/>
          </p:nvSpPr>
          <p:spPr>
            <a:xfrm>
              <a:off x="8313141" y="228684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90%</a:t>
              </a:r>
            </a:p>
          </p:txBody>
        </p:sp>
        <p:sp>
          <p:nvSpPr>
            <p:cNvPr id="72" name="pg72"/>
            <p:cNvSpPr/>
            <p:nvPr/>
          </p:nvSpPr>
          <p:spPr>
            <a:xfrm>
              <a:off x="8223851" y="1986548"/>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3" name="tx73"/>
            <p:cNvSpPr/>
            <p:nvPr/>
          </p:nvSpPr>
          <p:spPr>
            <a:xfrm>
              <a:off x="8246711" y="2028086"/>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90%</a:t>
              </a:r>
            </a:p>
          </p:txBody>
        </p:sp>
        <p:sp>
          <p:nvSpPr>
            <p:cNvPr id="74" name="pg74"/>
            <p:cNvSpPr/>
            <p:nvPr/>
          </p:nvSpPr>
          <p:spPr>
            <a:xfrm>
              <a:off x="8356446" y="250759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5" name="tx75"/>
            <p:cNvSpPr/>
            <p:nvPr/>
          </p:nvSpPr>
          <p:spPr>
            <a:xfrm>
              <a:off x="8379306" y="2549131"/>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88%</a:t>
              </a:r>
            </a:p>
          </p:txBody>
        </p:sp>
        <p:sp>
          <p:nvSpPr>
            <p:cNvPr id="76" name="pg76"/>
            <p:cNvSpPr/>
            <p:nvPr/>
          </p:nvSpPr>
          <p:spPr>
            <a:xfrm>
              <a:off x="8338449" y="2764890"/>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7" name="tx77"/>
            <p:cNvSpPr/>
            <p:nvPr/>
          </p:nvSpPr>
          <p:spPr>
            <a:xfrm>
              <a:off x="8361309" y="2806428"/>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86%</a:t>
              </a:r>
            </a:p>
          </p:txBody>
        </p:sp>
        <p:sp>
          <p:nvSpPr>
            <p:cNvPr id="78" name="pg78"/>
            <p:cNvSpPr/>
            <p:nvPr/>
          </p:nvSpPr>
          <p:spPr>
            <a:xfrm>
              <a:off x="8284194" y="3022305"/>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9" name="tx79"/>
            <p:cNvSpPr/>
            <p:nvPr/>
          </p:nvSpPr>
          <p:spPr>
            <a:xfrm>
              <a:off x="8307054" y="3063844"/>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85%</a:t>
              </a:r>
            </a:p>
          </p:txBody>
        </p:sp>
        <p:sp>
          <p:nvSpPr>
            <p:cNvPr id="80" name="pg80"/>
            <p:cNvSpPr/>
            <p:nvPr/>
          </p:nvSpPr>
          <p:spPr>
            <a:xfrm>
              <a:off x="8290281" y="328510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81" name="tx81"/>
            <p:cNvSpPr/>
            <p:nvPr/>
          </p:nvSpPr>
          <p:spPr>
            <a:xfrm>
              <a:off x="8313141" y="332664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78%</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369816" y="401416"/>
              <a:ext cx="309197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Zimbabwe,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MCV2 had the lowest coverage of all vaccines (78%), followed by RotaC (85%).
Coverage of 8 vaccines increased (DTP3, HEPB3, HIB3, HPVC, IPV1, MCV1, MCV2 and RUBELLA) and 1 vaccine decreased (ROTAC) compared to respective coverage in 2019.
Coverage of 9 vaccines were the same (DTP3, HEPB3, HIB3, IPV1, IPVC, MCV1, MCV2, ROTAC and RUBELLA) and 1 vaccine increased (HPVC)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46732" y="907931"/>
              <a:ext cx="577731" cy="0"/>
            </a:xfrm>
            <a:custGeom>
              <a:avLst/>
              <a:pathLst>
                <a:path w="577731" h="0">
                  <a:moveTo>
                    <a:pt x="0" y="0"/>
                  </a:moveTo>
                  <a:lnTo>
                    <a:pt x="288865" y="0"/>
                  </a:lnTo>
                  <a:lnTo>
                    <a:pt x="505514" y="0"/>
                  </a:lnTo>
                  <a:lnTo>
                    <a:pt x="577731" y="0"/>
                  </a:lnTo>
                  <a:lnTo>
                    <a:pt x="577731" y="0"/>
                  </a:lnTo>
                  <a:lnTo>
                    <a:pt x="577731" y="0"/>
                  </a:lnTo>
                  <a:lnTo>
                    <a:pt x="577731" y="0"/>
                  </a:lnTo>
                </a:path>
              </a:pathLst>
            </a:custGeom>
            <a:ln w="116535" cap="flat">
              <a:solidFill>
                <a:srgbClr val="E8E8E8">
                  <a:alpha val="100000"/>
                </a:srgbClr>
              </a:solidFill>
              <a:prstDash val="solid"/>
              <a:round/>
            </a:ln>
          </p:spPr>
          <p:txBody>
            <a:bodyPr/>
            <a:lstStyle/>
            <a:p/>
          </p:txBody>
        </p:sp>
        <p:sp>
          <p:nvSpPr>
            <p:cNvPr id="21" name="pl21"/>
            <p:cNvSpPr/>
            <p:nvPr/>
          </p:nvSpPr>
          <p:spPr>
            <a:xfrm>
              <a:off x="8207814" y="1320786"/>
              <a:ext cx="72216" cy="0"/>
            </a:xfrm>
            <a:custGeom>
              <a:avLst/>
              <a:pathLst>
                <a:path w="72216" h="0">
                  <a:moveTo>
                    <a:pt x="0" y="0"/>
                  </a:moveTo>
                  <a:lnTo>
                    <a:pt x="0" y="0"/>
                  </a:lnTo>
                  <a:lnTo>
                    <a:pt x="0" y="0"/>
                  </a:lnTo>
                  <a:lnTo>
                    <a:pt x="0" y="0"/>
                  </a:lnTo>
                  <a:lnTo>
                    <a:pt x="0" y="0"/>
                  </a:lnTo>
                  <a:lnTo>
                    <a:pt x="0" y="0"/>
                  </a:lnTo>
                  <a:lnTo>
                    <a:pt x="72216" y="0"/>
                  </a:lnTo>
                </a:path>
              </a:pathLst>
            </a:custGeom>
            <a:ln w="116535" cap="flat">
              <a:solidFill>
                <a:srgbClr val="E8E8E8">
                  <a:alpha val="100000"/>
                </a:srgbClr>
              </a:solidFill>
              <a:prstDash val="solid"/>
              <a:round/>
            </a:ln>
          </p:spPr>
          <p:txBody>
            <a:bodyPr/>
            <a:lstStyle/>
            <a:p/>
          </p:txBody>
        </p:sp>
        <p:sp>
          <p:nvSpPr>
            <p:cNvPr id="22" name="pl22"/>
            <p:cNvSpPr/>
            <p:nvPr/>
          </p:nvSpPr>
          <p:spPr>
            <a:xfrm>
              <a:off x="7702299" y="1733641"/>
              <a:ext cx="361082" cy="0"/>
            </a:xfrm>
            <a:custGeom>
              <a:avLst/>
              <a:pathLst>
                <a:path w="361082" h="0">
                  <a:moveTo>
                    <a:pt x="0" y="0"/>
                  </a:moveTo>
                  <a:lnTo>
                    <a:pt x="144432" y="0"/>
                  </a:lnTo>
                  <a:lnTo>
                    <a:pt x="288865" y="0"/>
                  </a:lnTo>
                  <a:lnTo>
                    <a:pt x="288865" y="0"/>
                  </a:lnTo>
                  <a:lnTo>
                    <a:pt x="288865" y="0"/>
                  </a:lnTo>
                  <a:lnTo>
                    <a:pt x="361082" y="0"/>
                  </a:lnTo>
                  <a:lnTo>
                    <a:pt x="361082" y="0"/>
                  </a:lnTo>
                </a:path>
              </a:pathLst>
            </a:custGeom>
            <a:ln w="116535" cap="flat">
              <a:solidFill>
                <a:srgbClr val="E8E8E8">
                  <a:alpha val="100000"/>
                </a:srgbClr>
              </a:solidFill>
              <a:prstDash val="solid"/>
              <a:round/>
            </a:ln>
          </p:spPr>
          <p:txBody>
            <a:bodyPr/>
            <a:lstStyle/>
            <a:p/>
          </p:txBody>
        </p:sp>
        <p:sp>
          <p:nvSpPr>
            <p:cNvPr id="23" name="pl23"/>
            <p:cNvSpPr/>
            <p:nvPr/>
          </p:nvSpPr>
          <p:spPr>
            <a:xfrm>
              <a:off x="7702299" y="2146496"/>
              <a:ext cx="361082" cy="0"/>
            </a:xfrm>
            <a:custGeom>
              <a:avLst/>
              <a:pathLst>
                <a:path w="361082" h="0">
                  <a:moveTo>
                    <a:pt x="0" y="0"/>
                  </a:moveTo>
                  <a:lnTo>
                    <a:pt x="144432" y="0"/>
                  </a:lnTo>
                  <a:lnTo>
                    <a:pt x="288865" y="0"/>
                  </a:lnTo>
                  <a:lnTo>
                    <a:pt x="288865" y="0"/>
                  </a:lnTo>
                  <a:lnTo>
                    <a:pt x="288865" y="0"/>
                  </a:lnTo>
                  <a:lnTo>
                    <a:pt x="361082" y="0"/>
                  </a:lnTo>
                  <a:lnTo>
                    <a:pt x="361082" y="0"/>
                  </a:lnTo>
                </a:path>
              </a:pathLst>
            </a:custGeom>
            <a:ln w="116535" cap="flat">
              <a:solidFill>
                <a:srgbClr val="E8E8E8">
                  <a:alpha val="100000"/>
                </a:srgbClr>
              </a:solidFill>
              <a:prstDash val="solid"/>
              <a:round/>
            </a:ln>
          </p:spPr>
          <p:txBody>
            <a:bodyPr/>
            <a:lstStyle/>
            <a:p/>
          </p:txBody>
        </p:sp>
        <p:sp>
          <p:nvSpPr>
            <p:cNvPr id="24" name="pl24"/>
            <p:cNvSpPr/>
            <p:nvPr/>
          </p:nvSpPr>
          <p:spPr>
            <a:xfrm>
              <a:off x="7702299" y="2559351"/>
              <a:ext cx="361082" cy="0"/>
            </a:xfrm>
            <a:custGeom>
              <a:avLst/>
              <a:pathLst>
                <a:path w="361082" h="0">
                  <a:moveTo>
                    <a:pt x="0" y="0"/>
                  </a:moveTo>
                  <a:lnTo>
                    <a:pt x="144432" y="0"/>
                  </a:lnTo>
                  <a:lnTo>
                    <a:pt x="288865" y="0"/>
                  </a:lnTo>
                  <a:lnTo>
                    <a:pt x="288865" y="0"/>
                  </a:lnTo>
                  <a:lnTo>
                    <a:pt x="288865" y="0"/>
                  </a:lnTo>
                  <a:lnTo>
                    <a:pt x="361082" y="0"/>
                  </a:lnTo>
                  <a:lnTo>
                    <a:pt x="361082" y="0"/>
                  </a:lnTo>
                </a:path>
              </a:pathLst>
            </a:custGeom>
            <a:ln w="116535" cap="flat">
              <a:solidFill>
                <a:srgbClr val="E8E8E8">
                  <a:alpha val="100000"/>
                </a:srgbClr>
              </a:solidFill>
              <a:prstDash val="solid"/>
              <a:round/>
            </a:ln>
          </p:spPr>
          <p:txBody>
            <a:bodyPr/>
            <a:lstStyle/>
            <a:p/>
          </p:txBody>
        </p:sp>
        <p:sp>
          <p:nvSpPr>
            <p:cNvPr id="25" name="pl25"/>
            <p:cNvSpPr/>
            <p:nvPr/>
          </p:nvSpPr>
          <p:spPr>
            <a:xfrm>
              <a:off x="6185754" y="2972206"/>
              <a:ext cx="1805410" cy="0"/>
            </a:xfrm>
            <a:custGeom>
              <a:avLst/>
              <a:pathLst>
                <a:path w="1805410" h="0">
                  <a:moveTo>
                    <a:pt x="0" y="0"/>
                  </a:moveTo>
                  <a:lnTo>
                    <a:pt x="1516544" y="0"/>
                  </a:lnTo>
                  <a:lnTo>
                    <a:pt x="1660977" y="0"/>
                  </a:lnTo>
                  <a:lnTo>
                    <a:pt x="1660977" y="0"/>
                  </a:lnTo>
                  <a:lnTo>
                    <a:pt x="1660977" y="0"/>
                  </a:lnTo>
                  <a:lnTo>
                    <a:pt x="1805410" y="0"/>
                  </a:lnTo>
                  <a:lnTo>
                    <a:pt x="1805410" y="0"/>
                  </a:lnTo>
                </a:path>
              </a:pathLst>
            </a:custGeom>
            <a:ln w="116535" cap="flat">
              <a:solidFill>
                <a:srgbClr val="E8E8E8">
                  <a:alpha val="100000"/>
                </a:srgbClr>
              </a:solidFill>
              <a:prstDash val="solid"/>
              <a:round/>
            </a:ln>
          </p:spPr>
          <p:txBody>
            <a:bodyPr/>
            <a:lstStyle/>
            <a:p/>
          </p:txBody>
        </p:sp>
        <p:sp>
          <p:nvSpPr>
            <p:cNvPr id="26" name="pl26"/>
            <p:cNvSpPr/>
            <p:nvPr/>
          </p:nvSpPr>
          <p:spPr>
            <a:xfrm>
              <a:off x="7630082" y="3385062"/>
              <a:ext cx="361082" cy="0"/>
            </a:xfrm>
            <a:custGeom>
              <a:avLst/>
              <a:pathLst>
                <a:path w="361082" h="0">
                  <a:moveTo>
                    <a:pt x="0" y="0"/>
                  </a:moveTo>
                  <a:lnTo>
                    <a:pt x="0" y="0"/>
                  </a:lnTo>
                  <a:lnTo>
                    <a:pt x="216649" y="0"/>
                  </a:lnTo>
                  <a:lnTo>
                    <a:pt x="361082"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27" name="pl27"/>
            <p:cNvSpPr/>
            <p:nvPr/>
          </p:nvSpPr>
          <p:spPr>
            <a:xfrm>
              <a:off x="6835702" y="3797917"/>
              <a:ext cx="288865" cy="0"/>
            </a:xfrm>
            <a:custGeom>
              <a:avLst/>
              <a:pathLst>
                <a:path w="288865" h="0">
                  <a:moveTo>
                    <a:pt x="0" y="0"/>
                  </a:moveTo>
                  <a:lnTo>
                    <a:pt x="72216" y="0"/>
                  </a:lnTo>
                  <a:lnTo>
                    <a:pt x="144432" y="0"/>
                  </a:lnTo>
                  <a:lnTo>
                    <a:pt x="216649"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28" name="pl28"/>
            <p:cNvSpPr/>
            <p:nvPr/>
          </p:nvSpPr>
          <p:spPr>
            <a:xfrm>
              <a:off x="7702299" y="4210772"/>
              <a:ext cx="361082" cy="0"/>
            </a:xfrm>
            <a:custGeom>
              <a:avLst/>
              <a:pathLst>
                <a:path w="361082" h="0">
                  <a:moveTo>
                    <a:pt x="0" y="0"/>
                  </a:moveTo>
                  <a:lnTo>
                    <a:pt x="144432" y="0"/>
                  </a:lnTo>
                  <a:lnTo>
                    <a:pt x="288865" y="0"/>
                  </a:lnTo>
                  <a:lnTo>
                    <a:pt x="288865" y="0"/>
                  </a:lnTo>
                  <a:lnTo>
                    <a:pt x="288865" y="0"/>
                  </a:lnTo>
                  <a:lnTo>
                    <a:pt x="361082" y="0"/>
                  </a:lnTo>
                  <a:lnTo>
                    <a:pt x="361082" y="0"/>
                  </a:lnTo>
                </a:path>
              </a:pathLst>
            </a:custGeom>
            <a:ln w="116535" cap="flat">
              <a:solidFill>
                <a:srgbClr val="E8E8E8">
                  <a:alpha val="100000"/>
                </a:srgbClr>
              </a:solidFill>
              <a:prstDash val="solid"/>
              <a:round/>
            </a:ln>
          </p:spPr>
          <p:txBody>
            <a:bodyPr/>
            <a:lstStyle/>
            <a:p/>
          </p:txBody>
        </p:sp>
        <p:sp>
          <p:nvSpPr>
            <p:cNvPr id="29" name="pl29"/>
            <p:cNvSpPr/>
            <p:nvPr/>
          </p:nvSpPr>
          <p:spPr>
            <a:xfrm>
              <a:off x="7630082" y="4623627"/>
              <a:ext cx="361082" cy="0"/>
            </a:xfrm>
            <a:custGeom>
              <a:avLst/>
              <a:pathLst>
                <a:path w="361082" h="0">
                  <a:moveTo>
                    <a:pt x="0" y="0"/>
                  </a:moveTo>
                  <a:lnTo>
                    <a:pt x="0" y="0"/>
                  </a:lnTo>
                  <a:lnTo>
                    <a:pt x="216649" y="0"/>
                  </a:lnTo>
                  <a:lnTo>
                    <a:pt x="361082"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30" name="pl30"/>
            <p:cNvSpPr/>
            <p:nvPr/>
          </p:nvSpPr>
          <p:spPr>
            <a:xfrm>
              <a:off x="5463590" y="5036482"/>
              <a:ext cx="2672007" cy="0"/>
            </a:xfrm>
            <a:custGeom>
              <a:avLst/>
              <a:pathLst>
                <a:path w="2672007" h="0">
                  <a:moveTo>
                    <a:pt x="0" y="0"/>
                  </a:moveTo>
                  <a:lnTo>
                    <a:pt x="0" y="0"/>
                  </a:lnTo>
                  <a:lnTo>
                    <a:pt x="2166492" y="0"/>
                  </a:lnTo>
                  <a:lnTo>
                    <a:pt x="2166492" y="0"/>
                  </a:lnTo>
                  <a:lnTo>
                    <a:pt x="2238708" y="0"/>
                  </a:lnTo>
                  <a:lnTo>
                    <a:pt x="2383141" y="0"/>
                  </a:lnTo>
                  <a:lnTo>
                    <a:pt x="2672007" y="0"/>
                  </a:lnTo>
                </a:path>
              </a:pathLst>
            </a:custGeom>
            <a:ln w="116535" cap="flat">
              <a:solidFill>
                <a:srgbClr val="E8E8E8">
                  <a:alpha val="100000"/>
                </a:srgbClr>
              </a:solidFill>
              <a:prstDash val="solid"/>
              <a:round/>
            </a:ln>
          </p:spPr>
          <p:txBody>
            <a:bodyPr/>
            <a:lstStyle/>
            <a:p/>
          </p:txBody>
        </p:sp>
        <p:sp>
          <p:nvSpPr>
            <p:cNvPr id="31" name="pt31"/>
            <p:cNvSpPr/>
            <p:nvPr/>
          </p:nvSpPr>
          <p:spPr>
            <a:xfrm>
              <a:off x="834774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84223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13109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1996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41996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1996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1996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27553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20331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20331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20331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20331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20331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20331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98666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69779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84223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98666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98666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058881"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058881"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98666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69779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84223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98666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98666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05888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05888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98666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69779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84223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98666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98666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05888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05888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18125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69779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84223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98666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98666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84223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84223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62558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62558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84223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98666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98666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98666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98666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90341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83120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975635"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04785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04785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2006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2006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98666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69779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84223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98666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98666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05888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05888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62558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62558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84223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98666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98666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98666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98666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13109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84223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69779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45909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545909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62558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62558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289479"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361695"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361695"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217262"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145046"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145046"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7928397"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000613"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000613"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7928397"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000613"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000613"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7928397"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000613"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000613"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6122987"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783964"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783964"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567315"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928397"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928397"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6845151"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061800"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061800"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928397"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000613"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000613"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567315"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928397"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928397"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072830"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567315"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567315"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42" name="tx142"/>
            <p:cNvSpPr/>
            <p:nvPr/>
          </p:nvSpPr>
          <p:spPr>
            <a:xfrm>
              <a:off x="508103" y="454522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45" name="tx145"/>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46" name="tx146"/>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47" name="tx147"/>
            <p:cNvSpPr/>
            <p:nvPr/>
          </p:nvSpPr>
          <p:spPr>
            <a:xfrm>
              <a:off x="72842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48" name="tx148"/>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49" name="tx149"/>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50" name="tx150"/>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1" name="tx151"/>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340117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Zimbabwe,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(94%) and 2024 (93%). DTP1 coverage remained the same in 2025 (93%) compared to 2024, and was lower than in 2019. In 2019-2025, DTP1 coverage was at it's lowest level in 2020, 2021, 2022, 2023, 2024, and 2025 (93%).
In 2024, 2 vaccines had lower coverage than in 2019.
In 2025, 2 vaccines had lower coverage than in 2019.
In 2025, 0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97537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1549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5562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9574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358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7598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1611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5623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975377" y="2544490"/>
              <a:ext cx="5880856" cy="2296567"/>
            </a:xfrm>
            <a:custGeom>
              <a:avLst/>
              <a:pathLst>
                <a:path w="5880856" h="2296567">
                  <a:moveTo>
                    <a:pt x="0" y="300740"/>
                  </a:moveTo>
                  <a:lnTo>
                    <a:pt x="840122" y="82020"/>
                  </a:lnTo>
                  <a:lnTo>
                    <a:pt x="2520366" y="738182"/>
                  </a:lnTo>
                  <a:lnTo>
                    <a:pt x="3360489" y="2296567"/>
                  </a:lnTo>
                  <a:lnTo>
                    <a:pt x="4200611" y="1011583"/>
                  </a:lnTo>
                  <a:lnTo>
                    <a:pt x="5040733" y="273400"/>
                  </a:lnTo>
                  <a:lnTo>
                    <a:pt x="5880856" y="0"/>
                  </a:lnTo>
                </a:path>
              </a:pathLst>
            </a:custGeom>
            <a:ln w="29811" cap="flat">
              <a:solidFill>
                <a:srgbClr val="FF0000">
                  <a:alpha val="100000"/>
                </a:srgbClr>
              </a:solidFill>
              <a:prstDash val="solid"/>
              <a:round/>
            </a:ln>
          </p:spPr>
          <p:txBody>
            <a:bodyPr/>
            <a:lstStyle/>
            <a:p/>
          </p:txBody>
        </p:sp>
        <p:sp>
          <p:nvSpPr>
            <p:cNvPr id="26" name="pl26"/>
            <p:cNvSpPr/>
            <p:nvPr/>
          </p:nvSpPr>
          <p:spPr>
            <a:xfrm>
              <a:off x="2815499" y="2544490"/>
              <a:ext cx="5040733" cy="2296567"/>
            </a:xfrm>
            <a:custGeom>
              <a:avLst/>
              <a:pathLst>
                <a:path w="5040733" h="2296567">
                  <a:moveTo>
                    <a:pt x="0" y="710842"/>
                  </a:moveTo>
                  <a:lnTo>
                    <a:pt x="1680244" y="1394344"/>
                  </a:lnTo>
                  <a:lnTo>
                    <a:pt x="2520366" y="2296567"/>
                  </a:lnTo>
                  <a:lnTo>
                    <a:pt x="3360489" y="1804445"/>
                  </a:lnTo>
                  <a:lnTo>
                    <a:pt x="4200611" y="1066263"/>
                  </a:lnTo>
                  <a:lnTo>
                    <a:pt x="5040733" y="0"/>
                  </a:lnTo>
                </a:path>
              </a:pathLst>
            </a:custGeom>
            <a:ln w="29811" cap="flat">
              <a:solidFill>
                <a:srgbClr val="0058AB">
                  <a:alpha val="100000"/>
                </a:srgbClr>
              </a:solidFill>
              <a:prstDash val="solid"/>
              <a:round/>
            </a:ln>
          </p:spPr>
          <p:txBody>
            <a:bodyPr/>
            <a:lstStyle/>
            <a:p/>
          </p:txBody>
        </p:sp>
        <p:sp>
          <p:nvSpPr>
            <p:cNvPr id="27" name="pt27"/>
            <p:cNvSpPr/>
            <p:nvPr/>
          </p:nvSpPr>
          <p:spPr>
            <a:xfrm>
              <a:off x="1950551" y="28204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2790673" y="26016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4470918" y="32578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5311040" y="481623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6151163" y="35312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6991285" y="27930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7831407" y="25196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790673" y="32305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4470918" y="39140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5311040" y="481623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pt37"/>
            <p:cNvSpPr/>
            <p:nvPr/>
          </p:nvSpPr>
          <p:spPr>
            <a:xfrm>
              <a:off x="6151163" y="43241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6991285" y="35859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7831407" y="25196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tx40"/>
            <p:cNvSpPr/>
            <p:nvPr/>
          </p:nvSpPr>
          <p:spPr>
            <a:xfrm>
              <a:off x="2815499" y="33249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64</a:t>
              </a:r>
            </a:p>
          </p:txBody>
        </p:sp>
        <p:sp>
          <p:nvSpPr>
            <p:cNvPr id="41" name="tx41"/>
            <p:cNvSpPr/>
            <p:nvPr/>
          </p:nvSpPr>
          <p:spPr>
            <a:xfrm>
              <a:off x="4495744" y="400841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39</a:t>
              </a:r>
            </a:p>
          </p:txBody>
        </p:sp>
        <p:sp>
          <p:nvSpPr>
            <p:cNvPr id="42" name="tx42"/>
            <p:cNvSpPr/>
            <p:nvPr/>
          </p:nvSpPr>
          <p:spPr>
            <a:xfrm>
              <a:off x="5335866" y="491068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a:t>
              </a:r>
            </a:p>
          </p:txBody>
        </p:sp>
        <p:sp>
          <p:nvSpPr>
            <p:cNvPr id="43" name="tx43"/>
            <p:cNvSpPr/>
            <p:nvPr/>
          </p:nvSpPr>
          <p:spPr>
            <a:xfrm>
              <a:off x="6175989" y="441977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24</a:t>
              </a:r>
            </a:p>
          </p:txBody>
        </p:sp>
        <p:sp>
          <p:nvSpPr>
            <p:cNvPr id="44" name="tx44"/>
            <p:cNvSpPr/>
            <p:nvPr/>
          </p:nvSpPr>
          <p:spPr>
            <a:xfrm>
              <a:off x="7016111" y="36803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45" name="tx45"/>
            <p:cNvSpPr/>
            <p:nvPr/>
          </p:nvSpPr>
          <p:spPr>
            <a:xfrm>
              <a:off x="7856233" y="261411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90</a:t>
              </a:r>
            </a:p>
          </p:txBody>
        </p:sp>
        <p:sp>
          <p:nvSpPr>
            <p:cNvPr id="46" name="tx46"/>
            <p:cNvSpPr/>
            <p:nvPr/>
          </p:nvSpPr>
          <p:spPr>
            <a:xfrm>
              <a:off x="1975377" y="26730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47" name="tx47"/>
            <p:cNvSpPr/>
            <p:nvPr/>
          </p:nvSpPr>
          <p:spPr>
            <a:xfrm>
              <a:off x="2815499" y="24542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48" name="tx48"/>
            <p:cNvSpPr/>
            <p:nvPr/>
          </p:nvSpPr>
          <p:spPr>
            <a:xfrm>
              <a:off x="4495744" y="311040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49" name="tx49"/>
            <p:cNvSpPr/>
            <p:nvPr/>
          </p:nvSpPr>
          <p:spPr>
            <a:xfrm>
              <a:off x="5335866" y="466883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a:t>
              </a:r>
            </a:p>
          </p:txBody>
        </p:sp>
        <p:sp>
          <p:nvSpPr>
            <p:cNvPr id="50" name="tx50"/>
            <p:cNvSpPr/>
            <p:nvPr/>
          </p:nvSpPr>
          <p:spPr>
            <a:xfrm>
              <a:off x="6175989" y="338380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53</a:t>
              </a:r>
            </a:p>
          </p:txBody>
        </p:sp>
        <p:sp>
          <p:nvSpPr>
            <p:cNvPr id="51" name="tx51"/>
            <p:cNvSpPr/>
            <p:nvPr/>
          </p:nvSpPr>
          <p:spPr>
            <a:xfrm>
              <a:off x="7016111" y="26456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52" name="tx52"/>
            <p:cNvSpPr/>
            <p:nvPr/>
          </p:nvSpPr>
          <p:spPr>
            <a:xfrm>
              <a:off x="7856233" y="23722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53" name="pl53"/>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54" name="tx54"/>
            <p:cNvSpPr/>
            <p:nvPr/>
          </p:nvSpPr>
          <p:spPr>
            <a:xfrm>
              <a:off x="7529338"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55" name="tx55"/>
            <p:cNvSpPr/>
            <p:nvPr/>
          </p:nvSpPr>
          <p:spPr>
            <a:xfrm>
              <a:off x="7395671"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56" name="rc56"/>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57" name="tx57"/>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58" name="tx58"/>
            <p:cNvSpPr/>
            <p:nvPr/>
          </p:nvSpPr>
          <p:spPr>
            <a:xfrm rot="-5400000">
              <a:off x="184737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59" name="tx59"/>
            <p:cNvSpPr/>
            <p:nvPr/>
          </p:nvSpPr>
          <p:spPr>
            <a:xfrm rot="-5400000">
              <a:off x="268749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60" name="tx60"/>
            <p:cNvSpPr/>
            <p:nvPr/>
          </p:nvSpPr>
          <p:spPr>
            <a:xfrm rot="-5400000">
              <a:off x="352762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61" name="tx61"/>
            <p:cNvSpPr/>
            <p:nvPr/>
          </p:nvSpPr>
          <p:spPr>
            <a:xfrm rot="-5400000">
              <a:off x="436774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62" name="tx62"/>
            <p:cNvSpPr/>
            <p:nvPr/>
          </p:nvSpPr>
          <p:spPr>
            <a:xfrm rot="-5400000">
              <a:off x="520786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63" name="tx63"/>
            <p:cNvSpPr/>
            <p:nvPr/>
          </p:nvSpPr>
          <p:spPr>
            <a:xfrm rot="-5400000">
              <a:off x="6047959"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64" name="tx64"/>
            <p:cNvSpPr/>
            <p:nvPr/>
          </p:nvSpPr>
          <p:spPr>
            <a:xfrm rot="-5400000">
              <a:off x="688810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65" name="tx65"/>
            <p:cNvSpPr/>
            <p:nvPr/>
          </p:nvSpPr>
          <p:spPr>
            <a:xfrm rot="-5400000">
              <a:off x="772823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66" name="tx66"/>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7" name="tx67"/>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8" name="tx68"/>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9" name="tx69"/>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0" name="tx70"/>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1" name="tx71"/>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2" name="tx72"/>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3" name="pl73"/>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74" name="pl74"/>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75" name="tx75"/>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76" name="tx76"/>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77" name="tx77"/>
            <p:cNvSpPr/>
            <p:nvPr/>
          </p:nvSpPr>
          <p:spPr>
            <a:xfrm>
              <a:off x="757200" y="1330710"/>
              <a:ext cx="558115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Zimbabwe, 2018-2025</a:t>
              </a:r>
            </a:p>
          </p:txBody>
        </p:sp>
        <p:sp>
          <p:nvSpPr>
            <p:cNvPr id="78" name="tx78"/>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9" name="tx79"/>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Zimbabwe was 2018.
In 2025, first dose (HPV1) programme coverage among girls was 90%. In 2025, last dose (HPVc) programme coverage among girls was 90%.</a:t>
            </a:r>
          </a:p>
        </p:txBody>
      </p:sp>
      <p:sp>
        <p:nvSpPr>
          <p:cNvPr id="8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90%, following switch to single dose in 2025.</a:t>
            </a:r>
          </a:p>
        </p:txBody>
      </p:sp>
      <p:grpSp xmlns:pic="http://schemas.openxmlformats.org/drawingml/2006/picture">
        <p:nvGrpSpPr>
          <p:cNvPr id="82" name=""/>
          <p:cNvGrpSpPr/>
          <p:nvPr/>
        </p:nvGrpSpPr>
        <p:grpSpPr>
          <a:xfrm>
            <a:off x="292608" y="1005840"/>
            <a:ext cx="8595360" cy="28575"/>
            <a:chOff x="292608" y="1005840"/>
            <a:chExt cx="8595360" cy="28575"/>
          </a:xfrm>
        </p:grpSpPr>
        <p:sp>
          <p:nvSpPr>
            <p:cNvPr id="8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255946"/>
              <a:ext cx="6481656" cy="902816"/>
            </a:xfrm>
            <a:custGeom>
              <a:avLst/>
              <a:pathLst>
                <a:path w="6481656" h="902816">
                  <a:moveTo>
                    <a:pt x="0" y="511595"/>
                  </a:moveTo>
                  <a:lnTo>
                    <a:pt x="259266" y="601877"/>
                  </a:lnTo>
                  <a:lnTo>
                    <a:pt x="518532" y="722252"/>
                  </a:lnTo>
                  <a:lnTo>
                    <a:pt x="777798" y="812534"/>
                  </a:lnTo>
                  <a:lnTo>
                    <a:pt x="1037065" y="902816"/>
                  </a:lnTo>
                  <a:lnTo>
                    <a:pt x="1296331" y="812534"/>
                  </a:lnTo>
                  <a:lnTo>
                    <a:pt x="1555597" y="752346"/>
                  </a:lnTo>
                  <a:lnTo>
                    <a:pt x="1814863" y="662065"/>
                  </a:lnTo>
                  <a:lnTo>
                    <a:pt x="2074130" y="601877"/>
                  </a:lnTo>
                  <a:lnTo>
                    <a:pt x="2333396" y="662065"/>
                  </a:lnTo>
                  <a:lnTo>
                    <a:pt x="2592662" y="180563"/>
                  </a:lnTo>
                  <a:lnTo>
                    <a:pt x="2851928" y="60187"/>
                  </a:lnTo>
                  <a:lnTo>
                    <a:pt x="3111195" y="0"/>
                  </a:lnTo>
                  <a:lnTo>
                    <a:pt x="3370461" y="0"/>
                  </a:lnTo>
                  <a:lnTo>
                    <a:pt x="3629727" y="120375"/>
                  </a:lnTo>
                  <a:lnTo>
                    <a:pt x="3888994" y="240750"/>
                  </a:lnTo>
                  <a:lnTo>
                    <a:pt x="4148260" y="150469"/>
                  </a:lnTo>
                  <a:lnTo>
                    <a:pt x="4407526" y="180563"/>
                  </a:lnTo>
                  <a:lnTo>
                    <a:pt x="4666792" y="180563"/>
                  </a:lnTo>
                  <a:lnTo>
                    <a:pt x="4926059" y="150469"/>
                  </a:lnTo>
                  <a:lnTo>
                    <a:pt x="5185325" y="270844"/>
                  </a:lnTo>
                  <a:lnTo>
                    <a:pt x="5444591" y="210657"/>
                  </a:lnTo>
                  <a:lnTo>
                    <a:pt x="5703857" y="150469"/>
                  </a:lnTo>
                  <a:lnTo>
                    <a:pt x="5963124" y="150469"/>
                  </a:lnTo>
                  <a:lnTo>
                    <a:pt x="6222390" y="120375"/>
                  </a:lnTo>
                  <a:lnTo>
                    <a:pt x="6481656" y="120375"/>
                  </a:lnTo>
                </a:path>
              </a:pathLst>
            </a:custGeom>
            <a:ln w="27101" cap="flat">
              <a:solidFill>
                <a:srgbClr val="F8766D">
                  <a:alpha val="100000"/>
                </a:srgbClr>
              </a:solidFill>
              <a:prstDash val="solid"/>
              <a:round/>
            </a:ln>
          </p:spPr>
          <p:txBody>
            <a:bodyPr/>
            <a:lstStyle/>
            <a:p/>
          </p:txBody>
        </p:sp>
        <p:sp>
          <p:nvSpPr>
            <p:cNvPr id="28" name="pl28"/>
            <p:cNvSpPr/>
            <p:nvPr/>
          </p:nvSpPr>
          <p:spPr>
            <a:xfrm>
              <a:off x="5587279" y="2767542"/>
              <a:ext cx="2333396" cy="451408"/>
            </a:xfrm>
            <a:custGeom>
              <a:avLst/>
              <a:pathLst>
                <a:path w="2333396" h="451408">
                  <a:moveTo>
                    <a:pt x="0" y="451408"/>
                  </a:moveTo>
                  <a:lnTo>
                    <a:pt x="259266" y="0"/>
                  </a:lnTo>
                  <a:lnTo>
                    <a:pt x="518532" y="0"/>
                  </a:lnTo>
                  <a:lnTo>
                    <a:pt x="777798" y="90281"/>
                  </a:lnTo>
                  <a:lnTo>
                    <a:pt x="1037065" y="120375"/>
                  </a:lnTo>
                  <a:lnTo>
                    <a:pt x="1296331" y="60187"/>
                  </a:lnTo>
                  <a:lnTo>
                    <a:pt x="1555597" y="30093"/>
                  </a:lnTo>
                  <a:lnTo>
                    <a:pt x="1814863" y="30093"/>
                  </a:lnTo>
                  <a:lnTo>
                    <a:pt x="2074130" y="0"/>
                  </a:lnTo>
                  <a:lnTo>
                    <a:pt x="2333396" y="0"/>
                  </a:lnTo>
                </a:path>
              </a:pathLst>
            </a:custGeom>
            <a:ln w="27101" cap="flat">
              <a:solidFill>
                <a:srgbClr val="7CAE00">
                  <a:alpha val="100000"/>
                </a:srgbClr>
              </a:solidFill>
              <a:prstDash val="solid"/>
              <a:round/>
            </a:ln>
          </p:spPr>
          <p:txBody>
            <a:bodyPr/>
            <a:lstStyle/>
            <a:p/>
          </p:txBody>
        </p:sp>
        <p:sp>
          <p:nvSpPr>
            <p:cNvPr id="29" name="pl29"/>
            <p:cNvSpPr/>
            <p:nvPr/>
          </p:nvSpPr>
          <p:spPr>
            <a:xfrm>
              <a:off x="4550214" y="2255946"/>
              <a:ext cx="3370461" cy="2226946"/>
            </a:xfrm>
            <a:custGeom>
              <a:avLst/>
              <a:pathLst>
                <a:path w="3370461" h="2226946">
                  <a:moveTo>
                    <a:pt x="0" y="2226946"/>
                  </a:moveTo>
                  <a:lnTo>
                    <a:pt x="259266" y="0"/>
                  </a:lnTo>
                  <a:lnTo>
                    <a:pt x="518532" y="120375"/>
                  </a:lnTo>
                  <a:lnTo>
                    <a:pt x="777798" y="240750"/>
                  </a:lnTo>
                  <a:lnTo>
                    <a:pt x="1037065" y="150469"/>
                  </a:lnTo>
                  <a:lnTo>
                    <a:pt x="1296331" y="180563"/>
                  </a:lnTo>
                  <a:lnTo>
                    <a:pt x="1555597" y="180563"/>
                  </a:lnTo>
                  <a:lnTo>
                    <a:pt x="1814863" y="150469"/>
                  </a:lnTo>
                  <a:lnTo>
                    <a:pt x="2074130" y="270844"/>
                  </a:lnTo>
                  <a:lnTo>
                    <a:pt x="2333396" y="210657"/>
                  </a:lnTo>
                  <a:lnTo>
                    <a:pt x="2592662" y="150469"/>
                  </a:lnTo>
                  <a:lnTo>
                    <a:pt x="2851928" y="150469"/>
                  </a:lnTo>
                  <a:lnTo>
                    <a:pt x="3111195" y="120375"/>
                  </a:lnTo>
                  <a:lnTo>
                    <a:pt x="3370461" y="120375"/>
                  </a:lnTo>
                </a:path>
              </a:pathLst>
            </a:custGeom>
            <a:ln w="27101" cap="flat">
              <a:solidFill>
                <a:srgbClr val="00BFC4">
                  <a:alpha val="100000"/>
                </a:srgbClr>
              </a:solidFill>
              <a:prstDash val="solid"/>
              <a:round/>
            </a:ln>
          </p:spPr>
          <p:txBody>
            <a:bodyPr/>
            <a:lstStyle/>
            <a:p/>
          </p:txBody>
        </p:sp>
        <p:sp>
          <p:nvSpPr>
            <p:cNvPr id="30" name="pl30"/>
            <p:cNvSpPr/>
            <p:nvPr/>
          </p:nvSpPr>
          <p:spPr>
            <a:xfrm>
              <a:off x="6365078" y="2406416"/>
              <a:ext cx="1555597" cy="2527884"/>
            </a:xfrm>
            <a:custGeom>
              <a:avLst/>
              <a:pathLst>
                <a:path w="1555597" h="2527884">
                  <a:moveTo>
                    <a:pt x="0" y="782440"/>
                  </a:moveTo>
                  <a:lnTo>
                    <a:pt x="518532" y="1534787"/>
                  </a:lnTo>
                  <a:lnTo>
                    <a:pt x="777798" y="2527884"/>
                  </a:lnTo>
                  <a:lnTo>
                    <a:pt x="1037065" y="1986195"/>
                  </a:lnTo>
                  <a:lnTo>
                    <a:pt x="1296331" y="1173660"/>
                  </a:lnTo>
                  <a:lnTo>
                    <a:pt x="1555597"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33794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72916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33794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36803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72916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5548903" y="318057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4511838" y="444451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326701" y="315048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27937" y="2120039"/>
              <a:ext cx="252004" cy="249105"/>
            </a:xfrm>
            <a:custGeom>
              <a:avLst/>
              <a:pathLst>
                <a:path w="252004" h="249105">
                  <a:moveTo>
                    <a:pt x="252004" y="0"/>
                  </a:moveTo>
                  <a:lnTo>
                    <a:pt x="0" y="249105"/>
                  </a:lnTo>
                </a:path>
              </a:pathLst>
            </a:custGeom>
          </p:spPr>
          <p:txBody>
            <a:bodyPr/>
            <a:lstStyle/>
            <a:p/>
          </p:txBody>
        </p:sp>
        <p:sp>
          <p:nvSpPr>
            <p:cNvPr id="41" name="pl41"/>
            <p:cNvSpPr/>
            <p:nvPr/>
          </p:nvSpPr>
          <p:spPr>
            <a:xfrm>
              <a:off x="7939972" y="2368723"/>
              <a:ext cx="239970" cy="7033"/>
            </a:xfrm>
            <a:custGeom>
              <a:avLst/>
              <a:pathLst>
                <a:path w="239970" h="7033">
                  <a:moveTo>
                    <a:pt x="239970" y="0"/>
                  </a:moveTo>
                  <a:lnTo>
                    <a:pt x="0" y="7033"/>
                  </a:lnTo>
                </a:path>
              </a:pathLst>
            </a:custGeom>
          </p:spPr>
          <p:txBody>
            <a:bodyPr/>
            <a:lstStyle/>
            <a:p/>
          </p:txBody>
        </p:sp>
        <p:sp>
          <p:nvSpPr>
            <p:cNvPr id="42" name="pl42"/>
            <p:cNvSpPr/>
            <p:nvPr/>
          </p:nvSpPr>
          <p:spPr>
            <a:xfrm>
              <a:off x="7929308" y="2413346"/>
              <a:ext cx="250633" cy="201214"/>
            </a:xfrm>
            <a:custGeom>
              <a:avLst/>
              <a:pathLst>
                <a:path w="250633" h="201214">
                  <a:moveTo>
                    <a:pt x="250633" y="201214"/>
                  </a:moveTo>
                  <a:lnTo>
                    <a:pt x="0" y="0"/>
                  </a:lnTo>
                </a:path>
              </a:pathLst>
            </a:custGeom>
          </p:spPr>
          <p:txBody>
            <a:bodyPr/>
            <a:lstStyle/>
            <a:p/>
          </p:txBody>
        </p:sp>
        <p:sp>
          <p:nvSpPr>
            <p:cNvPr id="43" name="pl43"/>
            <p:cNvSpPr/>
            <p:nvPr/>
          </p:nvSpPr>
          <p:spPr>
            <a:xfrm>
              <a:off x="7933488" y="2773345"/>
              <a:ext cx="246454" cy="111620"/>
            </a:xfrm>
            <a:custGeom>
              <a:avLst/>
              <a:pathLst>
                <a:path w="246454" h="111620">
                  <a:moveTo>
                    <a:pt x="246454" y="111620"/>
                  </a:moveTo>
                  <a:lnTo>
                    <a:pt x="0" y="0"/>
                  </a:lnTo>
                </a:path>
              </a:pathLst>
            </a:custGeom>
          </p:spPr>
          <p:txBody>
            <a:bodyPr/>
            <a:lstStyle/>
            <a:p/>
          </p:txBody>
        </p:sp>
        <p:sp>
          <p:nvSpPr>
            <p:cNvPr id="44" name="pg44"/>
            <p:cNvSpPr/>
            <p:nvPr/>
          </p:nvSpPr>
          <p:spPr>
            <a:xfrm>
              <a:off x="8111362" y="200385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04469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91%</a:t>
              </a:r>
            </a:p>
          </p:txBody>
        </p:sp>
        <p:sp>
          <p:nvSpPr>
            <p:cNvPr id="46" name="pg46"/>
            <p:cNvSpPr/>
            <p:nvPr/>
          </p:nvSpPr>
          <p:spPr>
            <a:xfrm>
              <a:off x="8111362" y="227771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31855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91%</a:t>
              </a:r>
            </a:p>
          </p:txBody>
        </p:sp>
        <p:sp>
          <p:nvSpPr>
            <p:cNvPr id="48" name="pg48"/>
            <p:cNvSpPr/>
            <p:nvPr/>
          </p:nvSpPr>
          <p:spPr>
            <a:xfrm>
              <a:off x="8111362" y="255161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34222" y="259245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90%</a:t>
              </a:r>
            </a:p>
          </p:txBody>
        </p:sp>
        <p:sp>
          <p:nvSpPr>
            <p:cNvPr id="50" name="pg50"/>
            <p:cNvSpPr/>
            <p:nvPr/>
          </p:nvSpPr>
          <p:spPr>
            <a:xfrm>
              <a:off x="8111362" y="282538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34222" y="286622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78%</a:t>
              </a:r>
            </a:p>
          </p:txBody>
        </p:sp>
        <p:sp>
          <p:nvSpPr>
            <p:cNvPr id="52" name="pg52"/>
            <p:cNvSpPr/>
            <p:nvPr/>
          </p:nvSpPr>
          <p:spPr>
            <a:xfrm>
              <a:off x="1502824" y="260456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48544" y="26483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78</a:t>
              </a:r>
            </a:p>
          </p:txBody>
        </p:sp>
        <p:sp>
          <p:nvSpPr>
            <p:cNvPr id="54" name="pg54"/>
            <p:cNvSpPr/>
            <p:nvPr/>
          </p:nvSpPr>
          <p:spPr>
            <a:xfrm>
              <a:off x="5290917" y="320013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5336637" y="324387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63</a:t>
              </a:r>
            </a:p>
          </p:txBody>
        </p:sp>
        <p:sp>
          <p:nvSpPr>
            <p:cNvPr id="56" name="pg56"/>
            <p:cNvSpPr/>
            <p:nvPr/>
          </p:nvSpPr>
          <p:spPr>
            <a:xfrm>
              <a:off x="4613574" y="432011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659294" y="436546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21</a:t>
              </a:r>
            </a:p>
          </p:txBody>
        </p:sp>
        <p:sp>
          <p:nvSpPr>
            <p:cNvPr id="58" name="pg58"/>
            <p:cNvSpPr/>
            <p:nvPr/>
          </p:nvSpPr>
          <p:spPr>
            <a:xfrm>
              <a:off x="6068286" y="316965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6114006" y="32134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64</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105047" y="1705910"/>
              <a:ext cx="166813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Zimbabwe,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Zimbabwe has all 4 of the  SDG vaccines.
In 2025, Zimbabwe had achieved at least 90% coverage of 3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Zimbabwe met the 90% SDG coverage target for DTP3, PCVC, and HPVc,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93% between 2024 and 2025.
• DTP3 coverage remained constant at 91% between 2024 and 2025.
• There were there were approximately the same number of zero-dose children in 2025. This leaves 34,000 children without vaccination, vulnerable to vaccine-preventable diseases and a further 10,000 with incomplete protection.
• Zimbabwe accounted for 1.2% of zero-dose children in Eastern and Southern Africa (ESAR) and 0.3% of zero-dose children globally.
• MCV1 coverage remained constant at 90% between 2024 and 2025. There were 49,000 children who missed out on the first measles vaccination.
• MCV2 coverage remained constant at 78% between 2024 and 2025.
• Last dose coverage of HPV vaccination (HPVc) among girls increased from 51% to 90%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Zimbabwe,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Zimbabwe.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(8m)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P7TF5XRZ5TZD-1674051314-8185</_dlc_DocId>
    <_dlc_DocIdUrl xmlns="5ce71423-0d49-4a04-8822-86064e799dcd">
      <Url>https://unicef.sharepoint.com/teams/DAPM-DataComm/_layouts/15/DocIdRedir.aspx?ID=P7TF5XRZ5TZD-1674051314-8185</Url>
      <Description>P7TF5XRZ5TZD-1674051314-8185</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7E6DC238-44DB-4E86-B519-357906CAA707}"/>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2026-07-11T00:28:31Z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fb85ed0a-d3b9-40b5-a926-a84980599a16</vt:lpwstr>
  </property>
</Properties>
</file>