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7642fa7e1acc28a2a66c65dfacb1853ed4659c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14712c4b938acc332e270f8e98a580b6af20eae.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bd54f57b4f876d3ce58f75a105ce918911deab9.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8" name="rc108"/>
            <p:cNvSpPr/>
            <p:nvPr/>
          </p:nvSpPr>
          <p:spPr>
            <a:xfrm>
              <a:off x="943605"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9" name="rc109"/>
            <p:cNvSpPr/>
            <p:nvPr/>
          </p:nvSpPr>
          <p:spPr>
            <a:xfrm>
              <a:off x="1255130"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0" name="rc110"/>
            <p:cNvSpPr/>
            <p:nvPr/>
          </p:nvSpPr>
          <p:spPr>
            <a:xfrm>
              <a:off x="1566655" y="2793734"/>
              <a:ext cx="311525"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1" name="rc111"/>
            <p:cNvSpPr/>
            <p:nvPr/>
          </p:nvSpPr>
          <p:spPr>
            <a:xfrm>
              <a:off x="1878180" y="279373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2" name="rc112"/>
            <p:cNvSpPr/>
            <p:nvPr/>
          </p:nvSpPr>
          <p:spPr>
            <a:xfrm>
              <a:off x="2189705" y="279373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3" name="rc113"/>
            <p:cNvSpPr/>
            <p:nvPr/>
          </p:nvSpPr>
          <p:spPr>
            <a:xfrm>
              <a:off x="2501230" y="279373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4" name="rc114"/>
            <p:cNvSpPr/>
            <p:nvPr/>
          </p:nvSpPr>
          <p:spPr>
            <a:xfrm>
              <a:off x="2812756"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5" name="rc115"/>
            <p:cNvSpPr/>
            <p:nvPr/>
          </p:nvSpPr>
          <p:spPr>
            <a:xfrm>
              <a:off x="3124281"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3435806" y="279373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3747331" y="2793734"/>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8" name="rc118"/>
            <p:cNvSpPr/>
            <p:nvPr/>
          </p:nvSpPr>
          <p:spPr>
            <a:xfrm>
              <a:off x="4058856" y="279373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9" name="rc119"/>
            <p:cNvSpPr/>
            <p:nvPr/>
          </p:nvSpPr>
          <p:spPr>
            <a:xfrm>
              <a:off x="4370381" y="2793734"/>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0" name="rc120"/>
            <p:cNvSpPr/>
            <p:nvPr/>
          </p:nvSpPr>
          <p:spPr>
            <a:xfrm>
              <a:off x="4681906" y="279373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3431" y="279373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2" name="rc122"/>
            <p:cNvSpPr/>
            <p:nvPr/>
          </p:nvSpPr>
          <p:spPr>
            <a:xfrm>
              <a:off x="53049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3" name="rc123"/>
            <p:cNvSpPr/>
            <p:nvPr/>
          </p:nvSpPr>
          <p:spPr>
            <a:xfrm>
              <a:off x="561648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4" name="rc124"/>
            <p:cNvSpPr/>
            <p:nvPr/>
          </p:nvSpPr>
          <p:spPr>
            <a:xfrm>
              <a:off x="592800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6239532"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6551057" y="279373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7" name="rc127"/>
            <p:cNvSpPr/>
            <p:nvPr/>
          </p:nvSpPr>
          <p:spPr>
            <a:xfrm>
              <a:off x="6862582"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8" name="rc128"/>
            <p:cNvSpPr/>
            <p:nvPr/>
          </p:nvSpPr>
          <p:spPr>
            <a:xfrm>
              <a:off x="7174107" y="279373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9" name="rc129"/>
            <p:cNvSpPr/>
            <p:nvPr/>
          </p:nvSpPr>
          <p:spPr>
            <a:xfrm>
              <a:off x="7485632"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0" name="rc130"/>
            <p:cNvSpPr/>
            <p:nvPr/>
          </p:nvSpPr>
          <p:spPr>
            <a:xfrm>
              <a:off x="7797157" y="279373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1" name="rc131"/>
            <p:cNvSpPr/>
            <p:nvPr/>
          </p:nvSpPr>
          <p:spPr>
            <a:xfrm>
              <a:off x="8108683" y="279373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2" name="rc132"/>
            <p:cNvSpPr/>
            <p:nvPr/>
          </p:nvSpPr>
          <p:spPr>
            <a:xfrm>
              <a:off x="8420208" y="2793734"/>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1733" y="2793734"/>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4" name="rc134"/>
            <p:cNvSpPr/>
            <p:nvPr/>
          </p:nvSpPr>
          <p:spPr>
            <a:xfrm>
              <a:off x="5616482" y="3916939"/>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5928007"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6" name="rc136"/>
            <p:cNvSpPr/>
            <p:nvPr/>
          </p:nvSpPr>
          <p:spPr>
            <a:xfrm>
              <a:off x="6239532" y="3916939"/>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6551057" y="3916939"/>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6862582" y="3916939"/>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7174107" y="3916939"/>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7485632" y="3916939"/>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1" name="rc141"/>
            <p:cNvSpPr/>
            <p:nvPr/>
          </p:nvSpPr>
          <p:spPr>
            <a:xfrm>
              <a:off x="7797157" y="3916939"/>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2" name="rc142"/>
            <p:cNvSpPr/>
            <p:nvPr/>
          </p:nvSpPr>
          <p:spPr>
            <a:xfrm>
              <a:off x="8108683" y="3916939"/>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8420208" y="3916939"/>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4" name="rc144"/>
            <p:cNvSpPr/>
            <p:nvPr/>
          </p:nvSpPr>
          <p:spPr>
            <a:xfrm>
              <a:off x="8731733" y="3916939"/>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19774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19774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197740"/>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19774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197740"/>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0" name="rc150"/>
            <p:cNvSpPr/>
            <p:nvPr/>
          </p:nvSpPr>
          <p:spPr>
            <a:xfrm>
              <a:off x="943605" y="4478542"/>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1" name="rc151"/>
            <p:cNvSpPr/>
            <p:nvPr/>
          </p:nvSpPr>
          <p:spPr>
            <a:xfrm>
              <a:off x="1255130"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2" name="rc152"/>
            <p:cNvSpPr/>
            <p:nvPr/>
          </p:nvSpPr>
          <p:spPr>
            <a:xfrm>
              <a:off x="1566655" y="4478542"/>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3" name="rc153"/>
            <p:cNvSpPr/>
            <p:nvPr/>
          </p:nvSpPr>
          <p:spPr>
            <a:xfrm>
              <a:off x="1878180" y="4478542"/>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4" name="rc154"/>
            <p:cNvSpPr/>
            <p:nvPr/>
          </p:nvSpPr>
          <p:spPr>
            <a:xfrm>
              <a:off x="2189705" y="4478542"/>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5" name="rc155"/>
            <p:cNvSpPr/>
            <p:nvPr/>
          </p:nvSpPr>
          <p:spPr>
            <a:xfrm>
              <a:off x="2501230" y="4478542"/>
              <a:ext cx="311525"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6" name="rc156"/>
            <p:cNvSpPr/>
            <p:nvPr/>
          </p:nvSpPr>
          <p:spPr>
            <a:xfrm>
              <a:off x="2812756" y="4478542"/>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7" name="rc157"/>
            <p:cNvSpPr/>
            <p:nvPr/>
          </p:nvSpPr>
          <p:spPr>
            <a:xfrm>
              <a:off x="3124281" y="4478542"/>
              <a:ext cx="311525"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8" name="rc158"/>
            <p:cNvSpPr/>
            <p:nvPr/>
          </p:nvSpPr>
          <p:spPr>
            <a:xfrm>
              <a:off x="3435806"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9" name="rc159"/>
            <p:cNvSpPr/>
            <p:nvPr/>
          </p:nvSpPr>
          <p:spPr>
            <a:xfrm>
              <a:off x="3747331" y="4478542"/>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0" name="rc160"/>
            <p:cNvSpPr/>
            <p:nvPr/>
          </p:nvSpPr>
          <p:spPr>
            <a:xfrm>
              <a:off x="4058856" y="4478542"/>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1" name="rc161"/>
            <p:cNvSpPr/>
            <p:nvPr/>
          </p:nvSpPr>
          <p:spPr>
            <a:xfrm>
              <a:off x="4370381" y="4478542"/>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2" name="rc162"/>
            <p:cNvSpPr/>
            <p:nvPr/>
          </p:nvSpPr>
          <p:spPr>
            <a:xfrm>
              <a:off x="4681906" y="4478542"/>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3" name="rc163"/>
            <p:cNvSpPr/>
            <p:nvPr/>
          </p:nvSpPr>
          <p:spPr>
            <a:xfrm>
              <a:off x="4993431" y="4478542"/>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4" name="rc164"/>
            <p:cNvSpPr/>
            <p:nvPr/>
          </p:nvSpPr>
          <p:spPr>
            <a:xfrm>
              <a:off x="5304957"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5616482"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6" name="rc166"/>
            <p:cNvSpPr/>
            <p:nvPr/>
          </p:nvSpPr>
          <p:spPr>
            <a:xfrm>
              <a:off x="5928007"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7" name="rc167"/>
            <p:cNvSpPr/>
            <p:nvPr/>
          </p:nvSpPr>
          <p:spPr>
            <a:xfrm>
              <a:off x="6239532"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6551057" y="4478542"/>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9" name="rc169"/>
            <p:cNvSpPr/>
            <p:nvPr/>
          </p:nvSpPr>
          <p:spPr>
            <a:xfrm>
              <a:off x="6862582" y="4478542"/>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0" name="rc170"/>
            <p:cNvSpPr/>
            <p:nvPr/>
          </p:nvSpPr>
          <p:spPr>
            <a:xfrm>
              <a:off x="7174107" y="4478542"/>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7485632" y="4478542"/>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7797157" y="4478542"/>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3" name="rc173"/>
            <p:cNvSpPr/>
            <p:nvPr/>
          </p:nvSpPr>
          <p:spPr>
            <a:xfrm>
              <a:off x="8108683" y="4478542"/>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8420208" y="4478542"/>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5" name="rc175"/>
            <p:cNvSpPr/>
            <p:nvPr/>
          </p:nvSpPr>
          <p:spPr>
            <a:xfrm>
              <a:off x="8731733" y="4478542"/>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6" name="rc176"/>
            <p:cNvSpPr/>
            <p:nvPr/>
          </p:nvSpPr>
          <p:spPr>
            <a:xfrm>
              <a:off x="943605" y="5040144"/>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7" name="rc177"/>
            <p:cNvSpPr/>
            <p:nvPr/>
          </p:nvSpPr>
          <p:spPr>
            <a:xfrm>
              <a:off x="1255130" y="5040144"/>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8" name="rc178"/>
            <p:cNvSpPr/>
            <p:nvPr/>
          </p:nvSpPr>
          <p:spPr>
            <a:xfrm>
              <a:off x="1566655" y="5040144"/>
              <a:ext cx="311525"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9" name="rc179"/>
            <p:cNvSpPr/>
            <p:nvPr/>
          </p:nvSpPr>
          <p:spPr>
            <a:xfrm>
              <a:off x="1878180" y="5040144"/>
              <a:ext cx="311525"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0" name="rc180"/>
            <p:cNvSpPr/>
            <p:nvPr/>
          </p:nvSpPr>
          <p:spPr>
            <a:xfrm>
              <a:off x="2189705" y="5040144"/>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1" name="rc181"/>
            <p:cNvSpPr/>
            <p:nvPr/>
          </p:nvSpPr>
          <p:spPr>
            <a:xfrm>
              <a:off x="2501230" y="5040144"/>
              <a:ext cx="311525"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2" name="rc182"/>
            <p:cNvSpPr/>
            <p:nvPr/>
          </p:nvSpPr>
          <p:spPr>
            <a:xfrm>
              <a:off x="2812756" y="5040144"/>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3" name="rc183"/>
            <p:cNvSpPr/>
            <p:nvPr/>
          </p:nvSpPr>
          <p:spPr>
            <a:xfrm>
              <a:off x="3124281" y="5040144"/>
              <a:ext cx="311525"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4" name="rc184"/>
            <p:cNvSpPr/>
            <p:nvPr/>
          </p:nvSpPr>
          <p:spPr>
            <a:xfrm>
              <a:off x="3435806" y="5040144"/>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5" name="rc185"/>
            <p:cNvSpPr/>
            <p:nvPr/>
          </p:nvSpPr>
          <p:spPr>
            <a:xfrm>
              <a:off x="3747331" y="5040144"/>
              <a:ext cx="311525"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6" name="rc186"/>
            <p:cNvSpPr/>
            <p:nvPr/>
          </p:nvSpPr>
          <p:spPr>
            <a:xfrm>
              <a:off x="4058856" y="5040144"/>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7" name="rc187"/>
            <p:cNvSpPr/>
            <p:nvPr/>
          </p:nvSpPr>
          <p:spPr>
            <a:xfrm>
              <a:off x="4370381" y="5040144"/>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8" name="rc188"/>
            <p:cNvSpPr/>
            <p:nvPr/>
          </p:nvSpPr>
          <p:spPr>
            <a:xfrm>
              <a:off x="4681906" y="5040144"/>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4993431" y="5040144"/>
              <a:ext cx="311525"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0" name="rc190"/>
            <p:cNvSpPr/>
            <p:nvPr/>
          </p:nvSpPr>
          <p:spPr>
            <a:xfrm>
              <a:off x="5304957" y="5040144"/>
              <a:ext cx="311525" cy="280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1" name="rc191"/>
            <p:cNvSpPr/>
            <p:nvPr/>
          </p:nvSpPr>
          <p:spPr>
            <a:xfrm>
              <a:off x="5616482" y="5040144"/>
              <a:ext cx="311525"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2" name="rc192"/>
            <p:cNvSpPr/>
            <p:nvPr/>
          </p:nvSpPr>
          <p:spPr>
            <a:xfrm>
              <a:off x="5928007" y="5040144"/>
              <a:ext cx="311525"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3" name="rc193"/>
            <p:cNvSpPr/>
            <p:nvPr/>
          </p:nvSpPr>
          <p:spPr>
            <a:xfrm>
              <a:off x="6239532" y="5040144"/>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4" name="rc194"/>
            <p:cNvSpPr/>
            <p:nvPr/>
          </p:nvSpPr>
          <p:spPr>
            <a:xfrm>
              <a:off x="6551057" y="5040144"/>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5" name="rc195"/>
            <p:cNvSpPr/>
            <p:nvPr/>
          </p:nvSpPr>
          <p:spPr>
            <a:xfrm>
              <a:off x="6862582" y="5040144"/>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6" name="rc196"/>
            <p:cNvSpPr/>
            <p:nvPr/>
          </p:nvSpPr>
          <p:spPr>
            <a:xfrm>
              <a:off x="7174107" y="5040144"/>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7" name="rc197"/>
            <p:cNvSpPr/>
            <p:nvPr/>
          </p:nvSpPr>
          <p:spPr>
            <a:xfrm>
              <a:off x="7485632" y="504014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7797157" y="5040144"/>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8108683" y="5040144"/>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0" name="rc200"/>
            <p:cNvSpPr/>
            <p:nvPr/>
          </p:nvSpPr>
          <p:spPr>
            <a:xfrm>
              <a:off x="8420208" y="5040144"/>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1" name="rc201"/>
            <p:cNvSpPr/>
            <p:nvPr/>
          </p:nvSpPr>
          <p:spPr>
            <a:xfrm>
              <a:off x="8731733"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2" name="rc202"/>
            <p:cNvSpPr/>
            <p:nvPr/>
          </p:nvSpPr>
          <p:spPr>
            <a:xfrm>
              <a:off x="3747331" y="3355336"/>
              <a:ext cx="311525"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3" name="rc203"/>
            <p:cNvSpPr/>
            <p:nvPr/>
          </p:nvSpPr>
          <p:spPr>
            <a:xfrm>
              <a:off x="4058856" y="3355336"/>
              <a:ext cx="311525"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4" name="rc204"/>
            <p:cNvSpPr/>
            <p:nvPr/>
          </p:nvSpPr>
          <p:spPr>
            <a:xfrm>
              <a:off x="4370381" y="3355336"/>
              <a:ext cx="311525"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5" name="rc205"/>
            <p:cNvSpPr/>
            <p:nvPr/>
          </p:nvSpPr>
          <p:spPr>
            <a:xfrm>
              <a:off x="4681906" y="3355336"/>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6" name="rc206"/>
            <p:cNvSpPr/>
            <p:nvPr/>
          </p:nvSpPr>
          <p:spPr>
            <a:xfrm>
              <a:off x="4993431" y="3355336"/>
              <a:ext cx="311525"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7" name="rc207"/>
            <p:cNvSpPr/>
            <p:nvPr/>
          </p:nvSpPr>
          <p:spPr>
            <a:xfrm>
              <a:off x="5304957"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8" name="rc208"/>
            <p:cNvSpPr/>
            <p:nvPr/>
          </p:nvSpPr>
          <p:spPr>
            <a:xfrm>
              <a:off x="5616482" y="3355336"/>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9" name="rc209"/>
            <p:cNvSpPr/>
            <p:nvPr/>
          </p:nvSpPr>
          <p:spPr>
            <a:xfrm>
              <a:off x="5928007"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0" name="rc210"/>
            <p:cNvSpPr/>
            <p:nvPr/>
          </p:nvSpPr>
          <p:spPr>
            <a:xfrm>
              <a:off x="6239532" y="3355336"/>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1" name="rc211"/>
            <p:cNvSpPr/>
            <p:nvPr/>
          </p:nvSpPr>
          <p:spPr>
            <a:xfrm>
              <a:off x="6551057"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6862582" y="3355336"/>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3" name="rc213"/>
            <p:cNvSpPr/>
            <p:nvPr/>
          </p:nvSpPr>
          <p:spPr>
            <a:xfrm>
              <a:off x="7174107" y="3355336"/>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4" name="rc214"/>
            <p:cNvSpPr/>
            <p:nvPr/>
          </p:nvSpPr>
          <p:spPr>
            <a:xfrm>
              <a:off x="7485632" y="3355336"/>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5" name="rc215"/>
            <p:cNvSpPr/>
            <p:nvPr/>
          </p:nvSpPr>
          <p:spPr>
            <a:xfrm>
              <a:off x="7797157"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8108683" y="3355336"/>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7" name="rc217"/>
            <p:cNvSpPr/>
            <p:nvPr/>
          </p:nvSpPr>
          <p:spPr>
            <a:xfrm>
              <a:off x="8420208" y="3355336"/>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8731733" y="3355336"/>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9" name="rc219"/>
            <p:cNvSpPr/>
            <p:nvPr/>
          </p:nvSpPr>
          <p:spPr>
            <a:xfrm>
              <a:off x="8731733" y="4759343"/>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0" name="rc220"/>
            <p:cNvSpPr/>
            <p:nvPr/>
          </p:nvSpPr>
          <p:spPr>
            <a:xfrm>
              <a:off x="3747331" y="3636138"/>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21" name="rc221"/>
            <p:cNvSpPr/>
            <p:nvPr/>
          </p:nvSpPr>
          <p:spPr>
            <a:xfrm>
              <a:off x="4058856" y="3636138"/>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2" name="rc222"/>
            <p:cNvSpPr/>
            <p:nvPr/>
          </p:nvSpPr>
          <p:spPr>
            <a:xfrm>
              <a:off x="4370381" y="3636138"/>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3" name="rc223"/>
            <p:cNvSpPr/>
            <p:nvPr/>
          </p:nvSpPr>
          <p:spPr>
            <a:xfrm>
              <a:off x="4681906"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4" name="rc224"/>
            <p:cNvSpPr/>
            <p:nvPr/>
          </p:nvSpPr>
          <p:spPr>
            <a:xfrm>
              <a:off x="4993431" y="3636138"/>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5" name="rc225"/>
            <p:cNvSpPr/>
            <p:nvPr/>
          </p:nvSpPr>
          <p:spPr>
            <a:xfrm>
              <a:off x="5304957" y="3636138"/>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6" name="rc226"/>
            <p:cNvSpPr/>
            <p:nvPr/>
          </p:nvSpPr>
          <p:spPr>
            <a:xfrm>
              <a:off x="5616482" y="3636138"/>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7" name="rc227"/>
            <p:cNvSpPr/>
            <p:nvPr/>
          </p:nvSpPr>
          <p:spPr>
            <a:xfrm>
              <a:off x="5928007"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8" name="rc228"/>
            <p:cNvSpPr/>
            <p:nvPr/>
          </p:nvSpPr>
          <p:spPr>
            <a:xfrm>
              <a:off x="6239532" y="3636138"/>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6551057" y="3636138"/>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0" name="rc230"/>
            <p:cNvSpPr/>
            <p:nvPr/>
          </p:nvSpPr>
          <p:spPr>
            <a:xfrm>
              <a:off x="6862582"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1" name="rc231"/>
            <p:cNvSpPr/>
            <p:nvPr/>
          </p:nvSpPr>
          <p:spPr>
            <a:xfrm>
              <a:off x="7174107"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7485632"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3" name="rc233"/>
            <p:cNvSpPr/>
            <p:nvPr/>
          </p:nvSpPr>
          <p:spPr>
            <a:xfrm>
              <a:off x="7797157"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4" name="rc234"/>
            <p:cNvSpPr/>
            <p:nvPr/>
          </p:nvSpPr>
          <p:spPr>
            <a:xfrm>
              <a:off x="8108683" y="3636138"/>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5" name="rc235"/>
            <p:cNvSpPr/>
            <p:nvPr/>
          </p:nvSpPr>
          <p:spPr>
            <a:xfrm>
              <a:off x="8420208"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6" name="rc236"/>
            <p:cNvSpPr/>
            <p:nvPr/>
          </p:nvSpPr>
          <p:spPr>
            <a:xfrm>
              <a:off x="8731733" y="3636138"/>
              <a:ext cx="311525"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7" name="rc237"/>
            <p:cNvSpPr/>
            <p:nvPr/>
          </p:nvSpPr>
          <p:spPr>
            <a:xfrm>
              <a:off x="5304957" y="5320945"/>
              <a:ext cx="311525"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8" name="rc238"/>
            <p:cNvSpPr/>
            <p:nvPr/>
          </p:nvSpPr>
          <p:spPr>
            <a:xfrm>
              <a:off x="5616482" y="5320945"/>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9" name="rc239"/>
            <p:cNvSpPr/>
            <p:nvPr/>
          </p:nvSpPr>
          <p:spPr>
            <a:xfrm>
              <a:off x="5928007" y="5320945"/>
              <a:ext cx="311525"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0" name="rc240"/>
            <p:cNvSpPr/>
            <p:nvPr/>
          </p:nvSpPr>
          <p:spPr>
            <a:xfrm>
              <a:off x="6239532" y="5320945"/>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1" name="rc241"/>
            <p:cNvSpPr/>
            <p:nvPr/>
          </p:nvSpPr>
          <p:spPr>
            <a:xfrm>
              <a:off x="6551057" y="5320945"/>
              <a:ext cx="311525"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2" name="rc242"/>
            <p:cNvSpPr/>
            <p:nvPr/>
          </p:nvSpPr>
          <p:spPr>
            <a:xfrm>
              <a:off x="6862582" y="5320945"/>
              <a:ext cx="311525"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3" name="rc243"/>
            <p:cNvSpPr/>
            <p:nvPr/>
          </p:nvSpPr>
          <p:spPr>
            <a:xfrm>
              <a:off x="7485632" y="5320945"/>
              <a:ext cx="311525" cy="280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44" name="rc244"/>
            <p:cNvSpPr/>
            <p:nvPr/>
          </p:nvSpPr>
          <p:spPr>
            <a:xfrm>
              <a:off x="7797157" y="5320945"/>
              <a:ext cx="311525" cy="28080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5" name="rc245"/>
            <p:cNvSpPr/>
            <p:nvPr/>
          </p:nvSpPr>
          <p:spPr>
            <a:xfrm>
              <a:off x="8108683" y="5320945"/>
              <a:ext cx="311525"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6" name="rc246"/>
            <p:cNvSpPr/>
            <p:nvPr/>
          </p:nvSpPr>
          <p:spPr>
            <a:xfrm>
              <a:off x="8420208" y="532094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7" name="rc247"/>
            <p:cNvSpPr/>
            <p:nvPr/>
          </p:nvSpPr>
          <p:spPr>
            <a:xfrm>
              <a:off x="8731733" y="5320945"/>
              <a:ext cx="311525"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8" name="tx248"/>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9" name="tx249"/>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0" name="tx250"/>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1" name="tx251"/>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2" name="tx252"/>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3" name="tx253"/>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4" name="tx254"/>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5" name="tx255"/>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6" name="tx256"/>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7" name="tx257"/>
            <p:cNvSpPr/>
            <p:nvPr/>
          </p:nvSpPr>
          <p:spPr>
            <a:xfrm>
              <a:off x="382171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8" name="tx258"/>
            <p:cNvSpPr/>
            <p:nvPr/>
          </p:nvSpPr>
          <p:spPr>
            <a:xfrm>
              <a:off x="413323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9" name="tx259"/>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0" name="tx260"/>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1" name="tx261"/>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2" name="tx262"/>
            <p:cNvSpPr/>
            <p:nvPr/>
          </p:nvSpPr>
          <p:spPr>
            <a:xfrm>
              <a:off x="540042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5690861" y="20502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4" name="tx264"/>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5" name="tx265"/>
            <p:cNvSpPr/>
            <p:nvPr/>
          </p:nvSpPr>
          <p:spPr>
            <a:xfrm>
              <a:off x="6335005"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6" name="tx266"/>
            <p:cNvSpPr/>
            <p:nvPr/>
          </p:nvSpPr>
          <p:spPr>
            <a:xfrm>
              <a:off x="662543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7" name="tx267"/>
            <p:cNvSpPr/>
            <p:nvPr/>
          </p:nvSpPr>
          <p:spPr>
            <a:xfrm>
              <a:off x="693696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8" name="tx268"/>
            <p:cNvSpPr/>
            <p:nvPr/>
          </p:nvSpPr>
          <p:spPr>
            <a:xfrm>
              <a:off x="72484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9" name="tx269"/>
            <p:cNvSpPr/>
            <p:nvPr/>
          </p:nvSpPr>
          <p:spPr>
            <a:xfrm>
              <a:off x="75811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0" name="tx270"/>
            <p:cNvSpPr/>
            <p:nvPr/>
          </p:nvSpPr>
          <p:spPr>
            <a:xfrm>
              <a:off x="78926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1" name="tx271"/>
            <p:cNvSpPr/>
            <p:nvPr/>
          </p:nvSpPr>
          <p:spPr>
            <a:xfrm>
              <a:off x="82041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2" name="tx272"/>
            <p:cNvSpPr/>
            <p:nvPr/>
          </p:nvSpPr>
          <p:spPr>
            <a:xfrm>
              <a:off x="8515681"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3" name="tx273"/>
            <p:cNvSpPr/>
            <p:nvPr/>
          </p:nvSpPr>
          <p:spPr>
            <a:xfrm>
              <a:off x="882720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4" name="tx274"/>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5" name="tx275"/>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6" name="tx276"/>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7" name="tx277"/>
            <p:cNvSpPr/>
            <p:nvPr/>
          </p:nvSpPr>
          <p:spPr>
            <a:xfrm>
              <a:off x="1973653"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8" name="tx278"/>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9" name="tx279"/>
            <p:cNvSpPr/>
            <p:nvPr/>
          </p:nvSpPr>
          <p:spPr>
            <a:xfrm>
              <a:off x="259670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0" name="tx280"/>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353127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3" name="tx283"/>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4" name="tx284"/>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5" name="tx285"/>
            <p:cNvSpPr/>
            <p:nvPr/>
          </p:nvSpPr>
          <p:spPr>
            <a:xfrm>
              <a:off x="44447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6" name="tx286"/>
            <p:cNvSpPr/>
            <p:nvPr/>
          </p:nvSpPr>
          <p:spPr>
            <a:xfrm>
              <a:off x="4756286"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7" name="tx287"/>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8" name="tx288"/>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9" name="tx289"/>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0" name="tx290"/>
            <p:cNvSpPr/>
            <p:nvPr/>
          </p:nvSpPr>
          <p:spPr>
            <a:xfrm>
              <a:off x="600238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1" name="tx291"/>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4" name="tx294"/>
            <p:cNvSpPr/>
            <p:nvPr/>
          </p:nvSpPr>
          <p:spPr>
            <a:xfrm>
              <a:off x="724848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5" name="tx295"/>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6" name="tx296"/>
            <p:cNvSpPr/>
            <p:nvPr/>
          </p:nvSpPr>
          <p:spPr>
            <a:xfrm>
              <a:off x="7871537"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7" name="tx297"/>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8" name="tx298"/>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9" name="tx299"/>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0" name="tx300"/>
            <p:cNvSpPr/>
            <p:nvPr/>
          </p:nvSpPr>
          <p:spPr>
            <a:xfrm>
              <a:off x="103907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1" name="tx301"/>
            <p:cNvSpPr/>
            <p:nvPr/>
          </p:nvSpPr>
          <p:spPr>
            <a:xfrm>
              <a:off x="1350603"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2" name="tx302"/>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3" name="tx303"/>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4" name="tx304"/>
            <p:cNvSpPr/>
            <p:nvPr/>
          </p:nvSpPr>
          <p:spPr>
            <a:xfrm>
              <a:off x="2285178"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5" name="tx305"/>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6" name="tx306"/>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7" name="tx307"/>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8" name="tx308"/>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0" name="tx310"/>
            <p:cNvSpPr/>
            <p:nvPr/>
          </p:nvSpPr>
          <p:spPr>
            <a:xfrm>
              <a:off x="4154329"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1" name="tx311"/>
            <p:cNvSpPr/>
            <p:nvPr/>
          </p:nvSpPr>
          <p:spPr>
            <a:xfrm>
              <a:off x="444476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4756286"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3" name="tx313"/>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4" name="tx314"/>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600238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7" name="tx317"/>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8" name="tx318"/>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9" name="tx319"/>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0" name="tx320"/>
            <p:cNvSpPr/>
            <p:nvPr/>
          </p:nvSpPr>
          <p:spPr>
            <a:xfrm>
              <a:off x="724848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1" name="tx321"/>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2" name="tx322"/>
            <p:cNvSpPr/>
            <p:nvPr/>
          </p:nvSpPr>
          <p:spPr>
            <a:xfrm>
              <a:off x="787153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3" name="tx323"/>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4" name="tx324"/>
            <p:cNvSpPr/>
            <p:nvPr/>
          </p:nvSpPr>
          <p:spPr>
            <a:xfrm>
              <a:off x="8515681"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5" name="tx325"/>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6" name="tx326"/>
            <p:cNvSpPr/>
            <p:nvPr/>
          </p:nvSpPr>
          <p:spPr>
            <a:xfrm>
              <a:off x="103907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7" name="tx327"/>
            <p:cNvSpPr/>
            <p:nvPr/>
          </p:nvSpPr>
          <p:spPr>
            <a:xfrm>
              <a:off x="1350603"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8" name="tx328"/>
            <p:cNvSpPr/>
            <p:nvPr/>
          </p:nvSpPr>
          <p:spPr>
            <a:xfrm>
              <a:off x="1662128"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9" name="tx329"/>
            <p:cNvSpPr/>
            <p:nvPr/>
          </p:nvSpPr>
          <p:spPr>
            <a:xfrm>
              <a:off x="1973653"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0" name="tx330"/>
            <p:cNvSpPr/>
            <p:nvPr/>
          </p:nvSpPr>
          <p:spPr>
            <a:xfrm>
              <a:off x="22851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1" name="tx331"/>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2" name="tx332"/>
            <p:cNvSpPr/>
            <p:nvPr/>
          </p:nvSpPr>
          <p:spPr>
            <a:xfrm>
              <a:off x="2908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3" name="tx333"/>
            <p:cNvSpPr/>
            <p:nvPr/>
          </p:nvSpPr>
          <p:spPr>
            <a:xfrm>
              <a:off x="321975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5" name="tx335"/>
            <p:cNvSpPr/>
            <p:nvPr/>
          </p:nvSpPr>
          <p:spPr>
            <a:xfrm>
              <a:off x="3842804"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6" name="tx336"/>
            <p:cNvSpPr/>
            <p:nvPr/>
          </p:nvSpPr>
          <p:spPr>
            <a:xfrm>
              <a:off x="415432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7" name="tx337"/>
            <p:cNvSpPr/>
            <p:nvPr/>
          </p:nvSpPr>
          <p:spPr>
            <a:xfrm>
              <a:off x="444476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8" name="tx338"/>
            <p:cNvSpPr/>
            <p:nvPr/>
          </p:nvSpPr>
          <p:spPr>
            <a:xfrm>
              <a:off x="475628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9" name="tx339"/>
            <p:cNvSpPr/>
            <p:nvPr/>
          </p:nvSpPr>
          <p:spPr>
            <a:xfrm>
              <a:off x="5067811"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0" name="tx340"/>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1" name="tx341"/>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2" name="tx342"/>
            <p:cNvSpPr/>
            <p:nvPr/>
          </p:nvSpPr>
          <p:spPr>
            <a:xfrm>
              <a:off x="600238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4" name="tx344"/>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724848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7" name="tx347"/>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8" name="tx348"/>
            <p:cNvSpPr/>
            <p:nvPr/>
          </p:nvSpPr>
          <p:spPr>
            <a:xfrm>
              <a:off x="787153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0" name="tx350"/>
            <p:cNvSpPr/>
            <p:nvPr/>
          </p:nvSpPr>
          <p:spPr>
            <a:xfrm>
              <a:off x="8515681" y="31761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1" name="tx351"/>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2" name="tx352"/>
            <p:cNvSpPr/>
            <p:nvPr/>
          </p:nvSpPr>
          <p:spPr>
            <a:xfrm>
              <a:off x="103907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3" name="tx353"/>
            <p:cNvSpPr/>
            <p:nvPr/>
          </p:nvSpPr>
          <p:spPr>
            <a:xfrm>
              <a:off x="1350603"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4" name="tx354"/>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5" name="tx355"/>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6" name="tx356"/>
            <p:cNvSpPr/>
            <p:nvPr/>
          </p:nvSpPr>
          <p:spPr>
            <a:xfrm>
              <a:off x="2285178"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7" name="tx357"/>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8" name="tx358"/>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9" name="tx359"/>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0" name="tx360"/>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3842804"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2" name="tx362"/>
            <p:cNvSpPr/>
            <p:nvPr/>
          </p:nvSpPr>
          <p:spPr>
            <a:xfrm>
              <a:off x="4154329"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3" name="tx363"/>
            <p:cNvSpPr/>
            <p:nvPr/>
          </p:nvSpPr>
          <p:spPr>
            <a:xfrm>
              <a:off x="4444761" y="28940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4" name="tx364"/>
            <p:cNvSpPr/>
            <p:nvPr/>
          </p:nvSpPr>
          <p:spPr>
            <a:xfrm>
              <a:off x="475628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5" name="tx365"/>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6" name="tx366"/>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7" name="tx367"/>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600238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0" name="tx370"/>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1" name="tx371"/>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2" name="tx372"/>
            <p:cNvSpPr/>
            <p:nvPr/>
          </p:nvSpPr>
          <p:spPr>
            <a:xfrm>
              <a:off x="724848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3" name="tx373"/>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4" name="tx374"/>
            <p:cNvSpPr/>
            <p:nvPr/>
          </p:nvSpPr>
          <p:spPr>
            <a:xfrm>
              <a:off x="787153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5" name="tx375"/>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6" name="tx376"/>
            <p:cNvSpPr/>
            <p:nvPr/>
          </p:nvSpPr>
          <p:spPr>
            <a:xfrm>
              <a:off x="8515681" y="28953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7" name="tx377"/>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8" name="tx378"/>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0" name="tx380"/>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1" name="tx381"/>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2" name="tx382"/>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72484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6" name="tx386"/>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8" name="tx388"/>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9" name="tx389"/>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0" name="tx390"/>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1" name="tx391"/>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2" name="tx392"/>
            <p:cNvSpPr/>
            <p:nvPr/>
          </p:nvSpPr>
          <p:spPr>
            <a:xfrm>
              <a:off x="8515681" y="42993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3" name="tx393"/>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4" name="tx394"/>
            <p:cNvSpPr/>
            <p:nvPr/>
          </p:nvSpPr>
          <p:spPr>
            <a:xfrm>
              <a:off x="1039078"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5" name="tx395"/>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6" name="tx396"/>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7" name="tx397"/>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8" name="tx398"/>
            <p:cNvSpPr/>
            <p:nvPr/>
          </p:nvSpPr>
          <p:spPr>
            <a:xfrm>
              <a:off x="2264085"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9" name="tx399"/>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0" name="tx400"/>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1" name="tx401"/>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2" name="tx402"/>
            <p:cNvSpPr/>
            <p:nvPr/>
          </p:nvSpPr>
          <p:spPr>
            <a:xfrm>
              <a:off x="353127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3" name="tx403"/>
            <p:cNvSpPr/>
            <p:nvPr/>
          </p:nvSpPr>
          <p:spPr>
            <a:xfrm>
              <a:off x="3842804"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4" name="tx404"/>
            <p:cNvSpPr/>
            <p:nvPr/>
          </p:nvSpPr>
          <p:spPr>
            <a:xfrm>
              <a:off x="4154329" y="4579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5" name="tx405"/>
            <p:cNvSpPr/>
            <p:nvPr/>
          </p:nvSpPr>
          <p:spPr>
            <a:xfrm>
              <a:off x="4465854" y="45811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6" name="tx406"/>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7" name="tx407"/>
            <p:cNvSpPr/>
            <p:nvPr/>
          </p:nvSpPr>
          <p:spPr>
            <a:xfrm>
              <a:off x="506781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8" name="tx408"/>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9" name="tx409"/>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0" name="tx410"/>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1" name="tx411"/>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2" name="tx412"/>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3" name="tx413"/>
            <p:cNvSpPr/>
            <p:nvPr/>
          </p:nvSpPr>
          <p:spPr>
            <a:xfrm>
              <a:off x="69580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4" name="tx414"/>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6" name="tx416"/>
            <p:cNvSpPr/>
            <p:nvPr/>
          </p:nvSpPr>
          <p:spPr>
            <a:xfrm>
              <a:off x="78926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7" name="tx417"/>
            <p:cNvSpPr/>
            <p:nvPr/>
          </p:nvSpPr>
          <p:spPr>
            <a:xfrm>
              <a:off x="82041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8" name="tx418"/>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9" name="tx419"/>
            <p:cNvSpPr/>
            <p:nvPr/>
          </p:nvSpPr>
          <p:spPr>
            <a:xfrm>
              <a:off x="882720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0" name="tx420"/>
            <p:cNvSpPr/>
            <p:nvPr/>
          </p:nvSpPr>
          <p:spPr>
            <a:xfrm>
              <a:off x="10390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1" name="tx421"/>
            <p:cNvSpPr/>
            <p:nvPr/>
          </p:nvSpPr>
          <p:spPr>
            <a:xfrm>
              <a:off x="3842804"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22" name="tx422"/>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3" name="tx423"/>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4" name="tx424"/>
            <p:cNvSpPr/>
            <p:nvPr/>
          </p:nvSpPr>
          <p:spPr>
            <a:xfrm>
              <a:off x="664653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5" name="tx425"/>
            <p:cNvSpPr/>
            <p:nvPr/>
          </p:nvSpPr>
          <p:spPr>
            <a:xfrm>
              <a:off x="69580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6" name="tx426"/>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7" name="tx427"/>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8" name="tx428"/>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9" name="tx429"/>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0" name="tx430"/>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1" name="tx431"/>
            <p:cNvSpPr/>
            <p:nvPr/>
          </p:nvSpPr>
          <p:spPr>
            <a:xfrm>
              <a:off x="8827206"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2" name="tx432"/>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3" name="tx433"/>
            <p:cNvSpPr/>
            <p:nvPr/>
          </p:nvSpPr>
          <p:spPr>
            <a:xfrm>
              <a:off x="4777379"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4" name="tx434"/>
            <p:cNvSpPr/>
            <p:nvPr/>
          </p:nvSpPr>
          <p:spPr>
            <a:xfrm>
              <a:off x="5088904"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5" name="tx435"/>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8" name="tx438"/>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9" name="tx439"/>
            <p:cNvSpPr/>
            <p:nvPr/>
          </p:nvSpPr>
          <p:spPr>
            <a:xfrm>
              <a:off x="66465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0" name="tx440"/>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726958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2" name="tx442"/>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3" name="tx443"/>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4" name="tx444"/>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6" name="tx446"/>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7" name="tx447"/>
            <p:cNvSpPr/>
            <p:nvPr/>
          </p:nvSpPr>
          <p:spPr>
            <a:xfrm>
              <a:off x="882720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48" name="tx448"/>
            <p:cNvSpPr/>
            <p:nvPr/>
          </p:nvSpPr>
          <p:spPr>
            <a:xfrm>
              <a:off x="4133235"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49" name="tx449"/>
            <p:cNvSpPr/>
            <p:nvPr/>
          </p:nvSpPr>
          <p:spPr>
            <a:xfrm>
              <a:off x="444476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50" name="tx450"/>
            <p:cNvSpPr/>
            <p:nvPr/>
          </p:nvSpPr>
          <p:spPr>
            <a:xfrm>
              <a:off x="477737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1" name="tx451"/>
            <p:cNvSpPr/>
            <p:nvPr/>
          </p:nvSpPr>
          <p:spPr>
            <a:xfrm>
              <a:off x="5088904"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52" name="tx452"/>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3" name="tx453"/>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4" name="tx454"/>
            <p:cNvSpPr/>
            <p:nvPr/>
          </p:nvSpPr>
          <p:spPr>
            <a:xfrm>
              <a:off x="60234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5" name="tx455"/>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6" name="tx456"/>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7" name="tx457"/>
            <p:cNvSpPr/>
            <p:nvPr/>
          </p:nvSpPr>
          <p:spPr>
            <a:xfrm>
              <a:off x="695805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8" name="tx458"/>
            <p:cNvSpPr/>
            <p:nvPr/>
          </p:nvSpPr>
          <p:spPr>
            <a:xfrm>
              <a:off x="7248487"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0" name="tx460"/>
            <p:cNvSpPr/>
            <p:nvPr/>
          </p:nvSpPr>
          <p:spPr>
            <a:xfrm>
              <a:off x="789263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1" name="tx461"/>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2" name="tx462"/>
            <p:cNvSpPr/>
            <p:nvPr/>
          </p:nvSpPr>
          <p:spPr>
            <a:xfrm>
              <a:off x="8515681"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3" name="tx463"/>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64" name="tx464"/>
            <p:cNvSpPr/>
            <p:nvPr/>
          </p:nvSpPr>
          <p:spPr>
            <a:xfrm>
              <a:off x="540042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5" name="tx465"/>
            <p:cNvSpPr/>
            <p:nvPr/>
          </p:nvSpPr>
          <p:spPr>
            <a:xfrm>
              <a:off x="57119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66" name="tx466"/>
            <p:cNvSpPr/>
            <p:nvPr/>
          </p:nvSpPr>
          <p:spPr>
            <a:xfrm>
              <a:off x="60234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67" name="tx467"/>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8" name="tx468"/>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9" name="tx469"/>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0" name="tx470"/>
            <p:cNvSpPr/>
            <p:nvPr/>
          </p:nvSpPr>
          <p:spPr>
            <a:xfrm>
              <a:off x="1350603"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1" name="tx471"/>
            <p:cNvSpPr/>
            <p:nvPr/>
          </p:nvSpPr>
          <p:spPr>
            <a:xfrm>
              <a:off x="16621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72" name="tx472"/>
            <p:cNvSpPr/>
            <p:nvPr/>
          </p:nvSpPr>
          <p:spPr>
            <a:xfrm>
              <a:off x="197365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73" name="tx473"/>
            <p:cNvSpPr/>
            <p:nvPr/>
          </p:nvSpPr>
          <p:spPr>
            <a:xfrm>
              <a:off x="2264085"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4" name="tx474"/>
            <p:cNvSpPr/>
            <p:nvPr/>
          </p:nvSpPr>
          <p:spPr>
            <a:xfrm>
              <a:off x="25967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75" name="tx475"/>
            <p:cNvSpPr/>
            <p:nvPr/>
          </p:nvSpPr>
          <p:spPr>
            <a:xfrm>
              <a:off x="2908228"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76" name="tx476"/>
            <p:cNvSpPr/>
            <p:nvPr/>
          </p:nvSpPr>
          <p:spPr>
            <a:xfrm>
              <a:off x="32197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77" name="tx477"/>
            <p:cNvSpPr/>
            <p:nvPr/>
          </p:nvSpPr>
          <p:spPr>
            <a:xfrm>
              <a:off x="3531279"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8" name="tx478"/>
            <p:cNvSpPr/>
            <p:nvPr/>
          </p:nvSpPr>
          <p:spPr>
            <a:xfrm>
              <a:off x="4154329" y="51414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79" name="tx479"/>
            <p:cNvSpPr/>
            <p:nvPr/>
          </p:nvSpPr>
          <p:spPr>
            <a:xfrm>
              <a:off x="4465854" y="51404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0" name="tx480"/>
            <p:cNvSpPr/>
            <p:nvPr/>
          </p:nvSpPr>
          <p:spPr>
            <a:xfrm>
              <a:off x="4777379"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81" name="tx481"/>
            <p:cNvSpPr/>
            <p:nvPr/>
          </p:nvSpPr>
          <p:spPr>
            <a:xfrm>
              <a:off x="506781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2" name="tx482"/>
            <p:cNvSpPr/>
            <p:nvPr/>
          </p:nvSpPr>
          <p:spPr>
            <a:xfrm>
              <a:off x="5400429" y="51414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3" name="tx483"/>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84" name="tx484"/>
            <p:cNvSpPr/>
            <p:nvPr/>
          </p:nvSpPr>
          <p:spPr>
            <a:xfrm>
              <a:off x="38428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85" name="tx485"/>
            <p:cNvSpPr/>
            <p:nvPr/>
          </p:nvSpPr>
          <p:spPr>
            <a:xfrm>
              <a:off x="41543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86" name="tx486"/>
            <p:cNvSpPr/>
            <p:nvPr/>
          </p:nvSpPr>
          <p:spPr>
            <a:xfrm>
              <a:off x="3842804"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87" name="tx487"/>
            <p:cNvSpPr/>
            <p:nvPr/>
          </p:nvSpPr>
          <p:spPr>
            <a:xfrm>
              <a:off x="63350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8" name="tx488"/>
            <p:cNvSpPr/>
            <p:nvPr/>
          </p:nvSpPr>
          <p:spPr>
            <a:xfrm>
              <a:off x="664653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89" name="tx489"/>
            <p:cNvSpPr/>
            <p:nvPr/>
          </p:nvSpPr>
          <p:spPr>
            <a:xfrm>
              <a:off x="695805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90" name="tx490"/>
            <p:cNvSpPr/>
            <p:nvPr/>
          </p:nvSpPr>
          <p:spPr>
            <a:xfrm>
              <a:off x="758110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91" name="tx491"/>
            <p:cNvSpPr/>
            <p:nvPr/>
          </p:nvSpPr>
          <p:spPr>
            <a:xfrm>
              <a:off x="789263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92" name="tx49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3" name="tx49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4" name="tx49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5" name="tx49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6" name="tx49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7" name="tx49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8" name="tx49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9" name="tx49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0" name="tx50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1" name="tx50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2" name="tx50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3" name="tx50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4" name="tx50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5" name="tx50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6" name="tx50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7" name="tx50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8" name="tx50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9" name="tx50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0" name="tx51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1" name="tx51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2" name="tx51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3" name="tx51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4" name="tx51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5" name="tx51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6" name="tx51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7" name="tx51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8" name="tx518"/>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9" name="tx519"/>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0" name="tx520"/>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1" name="tx521"/>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2" name="tx522"/>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3" name="tx523"/>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4" name="tx524"/>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5" name="tx525"/>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6" name="tx526"/>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7" name="tx527"/>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8" name="tx528"/>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9" name="tx529"/>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0" name="tx530"/>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1" name="tx531"/>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2" name="pic532"/>
            <p:cNvPicPr/>
            <p:nvPr/>
          </p:nvPicPr>
          <p:blipFill>
            <a:blip r:embed="rId2" cstate="print"/>
            <a:stretch>
              <a:fillRect/>
            </a:stretch>
          </p:blipFill>
          <p:spPr>
            <a:xfrm>
              <a:off x="4647033" y="5838594"/>
              <a:ext cx="2160000" cy="219455"/>
            </a:xfrm>
            <a:prstGeom prst="rect">
              <a:avLst/>
            </a:prstGeom>
          </p:spPr>
        </p:pic>
        <p:sp>
          <p:nvSpPr>
            <p:cNvPr id="533" name="pl533"/>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8" name="pl538"/>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9" name="pl539"/>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pl542"/>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pl543"/>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4" name="pl544"/>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5" name="tx545"/>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6" name="tx546"/>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7" name="tx547"/>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8" name="tx548"/>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9" name="tx549"/>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0" name="tx550"/>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1" name="tx551"/>
            <p:cNvSpPr/>
            <p:nvPr/>
          </p:nvSpPr>
          <p:spPr>
            <a:xfrm>
              <a:off x="912452" y="1330710"/>
              <a:ext cx="32337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South Africa, 2000-2025</a:t>
              </a:r>
            </a:p>
          </p:txBody>
        </p:sp>
        <p:sp>
          <p:nvSpPr>
            <p:cNvPr id="552" name="tx55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3" name="tx55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4" name="tx55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13 vaccines in the schedule achieved coverage of 90% or more. Vaccine coverage ranged from 64% to 72%.
Since 2009, estimates have been made for 6 new vaccines. RCV1 is the newest vaccine reported (2025), which achieved 66% coverage in 2025.
In 2025, South Africa did not report any stockouts of vaccines or supplies.</a:t>
            </a:r>
          </a:p>
        </p:txBody>
      </p:sp>
      <p:sp>
        <p:nvSpPr>
          <p:cNvPr id="5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two, and declined for 11, indicating limited improvement in routine immunization performance; none achieved at least 90% coverage.</a:t>
            </a:r>
          </a:p>
        </p:txBody>
      </p:sp>
      <p:grpSp xmlns:pic="http://schemas.openxmlformats.org/drawingml/2006/picture">
        <p:nvGrpSpPr>
          <p:cNvPr id="557" name=""/>
          <p:cNvGrpSpPr/>
          <p:nvPr/>
        </p:nvGrpSpPr>
        <p:grpSpPr>
          <a:xfrm>
            <a:off x="292608" y="1005840"/>
            <a:ext cx="8595360" cy="28575"/>
            <a:chOff x="292608" y="1005840"/>
            <a:chExt cx="8595360" cy="28575"/>
          </a:xfrm>
        </p:grpSpPr>
        <p:sp>
          <p:nvSpPr>
            <p:cNvPr id="5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1117276"/>
            </a:xfrm>
            <a:custGeom>
              <a:avLst/>
              <a:pathLst>
                <a:path w="6481656" h="1117276">
                  <a:moveTo>
                    <a:pt x="0" y="399027"/>
                  </a:moveTo>
                  <a:lnTo>
                    <a:pt x="259266" y="518735"/>
                  </a:lnTo>
                  <a:lnTo>
                    <a:pt x="518532" y="598540"/>
                  </a:lnTo>
                  <a:lnTo>
                    <a:pt x="777798" y="718249"/>
                  </a:lnTo>
                  <a:lnTo>
                    <a:pt x="1037065" y="598540"/>
                  </a:lnTo>
                  <a:lnTo>
                    <a:pt x="1296331" y="478832"/>
                  </a:lnTo>
                  <a:lnTo>
                    <a:pt x="1555597" y="39902"/>
                  </a:lnTo>
                  <a:lnTo>
                    <a:pt x="1814863" y="0"/>
                  </a:lnTo>
                  <a:lnTo>
                    <a:pt x="2074130" y="79805"/>
                  </a:lnTo>
                  <a:lnTo>
                    <a:pt x="2333396" y="558638"/>
                  </a:lnTo>
                  <a:lnTo>
                    <a:pt x="2592662" y="598540"/>
                  </a:lnTo>
                  <a:lnTo>
                    <a:pt x="2851928" y="598540"/>
                  </a:lnTo>
                  <a:lnTo>
                    <a:pt x="3111195" y="917762"/>
                  </a:lnTo>
                  <a:lnTo>
                    <a:pt x="3370461" y="558638"/>
                  </a:lnTo>
                  <a:lnTo>
                    <a:pt x="3629727" y="279319"/>
                  </a:lnTo>
                  <a:lnTo>
                    <a:pt x="3888994" y="159610"/>
                  </a:lnTo>
                  <a:lnTo>
                    <a:pt x="4148260" y="279319"/>
                  </a:lnTo>
                  <a:lnTo>
                    <a:pt x="4407526" y="399027"/>
                  </a:lnTo>
                  <a:lnTo>
                    <a:pt x="4666792" y="438929"/>
                  </a:lnTo>
                  <a:lnTo>
                    <a:pt x="4926059" y="319221"/>
                  </a:lnTo>
                  <a:lnTo>
                    <a:pt x="5185325" y="279319"/>
                  </a:lnTo>
                  <a:lnTo>
                    <a:pt x="5444591" y="159610"/>
                  </a:lnTo>
                  <a:lnTo>
                    <a:pt x="5703857" y="319221"/>
                  </a:lnTo>
                  <a:lnTo>
                    <a:pt x="5963124" y="558638"/>
                  </a:lnTo>
                  <a:lnTo>
                    <a:pt x="6222390" y="758151"/>
                  </a:lnTo>
                  <a:lnTo>
                    <a:pt x="6481656" y="111727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837348"/>
              <a:ext cx="6481656" cy="837957"/>
            </a:xfrm>
            <a:custGeom>
              <a:avLst/>
              <a:pathLst>
                <a:path w="6481656" h="837957">
                  <a:moveTo>
                    <a:pt x="0" y="518735"/>
                  </a:moveTo>
                  <a:lnTo>
                    <a:pt x="259266" y="598540"/>
                  </a:lnTo>
                  <a:lnTo>
                    <a:pt x="518532" y="638443"/>
                  </a:lnTo>
                  <a:lnTo>
                    <a:pt x="777798" y="678346"/>
                  </a:lnTo>
                  <a:lnTo>
                    <a:pt x="1037065" y="478832"/>
                  </a:lnTo>
                  <a:lnTo>
                    <a:pt x="1296331" y="199513"/>
                  </a:lnTo>
                  <a:lnTo>
                    <a:pt x="1555597" y="79805"/>
                  </a:lnTo>
                  <a:lnTo>
                    <a:pt x="1814863" y="39902"/>
                  </a:lnTo>
                  <a:lnTo>
                    <a:pt x="2074130" y="159610"/>
                  </a:lnTo>
                  <a:lnTo>
                    <a:pt x="2333396" y="199513"/>
                  </a:lnTo>
                  <a:lnTo>
                    <a:pt x="2592662" y="359124"/>
                  </a:lnTo>
                  <a:lnTo>
                    <a:pt x="2851928" y="438929"/>
                  </a:lnTo>
                  <a:lnTo>
                    <a:pt x="3111195" y="598540"/>
                  </a:lnTo>
                  <a:lnTo>
                    <a:pt x="3370461" y="199513"/>
                  </a:lnTo>
                  <a:lnTo>
                    <a:pt x="3629727" y="39902"/>
                  </a:lnTo>
                  <a:lnTo>
                    <a:pt x="3888994" y="39902"/>
                  </a:lnTo>
                  <a:lnTo>
                    <a:pt x="4148260" y="39902"/>
                  </a:lnTo>
                  <a:lnTo>
                    <a:pt x="4407526" y="79805"/>
                  </a:lnTo>
                  <a:lnTo>
                    <a:pt x="4666792" y="159610"/>
                  </a:lnTo>
                  <a:lnTo>
                    <a:pt x="4926059" y="39902"/>
                  </a:lnTo>
                  <a:lnTo>
                    <a:pt x="5185325" y="79805"/>
                  </a:lnTo>
                  <a:lnTo>
                    <a:pt x="5444591" y="0"/>
                  </a:lnTo>
                  <a:lnTo>
                    <a:pt x="5703857" y="39902"/>
                  </a:lnTo>
                  <a:lnTo>
                    <a:pt x="5963124" y="279319"/>
                  </a:lnTo>
                  <a:lnTo>
                    <a:pt x="6222390" y="478832"/>
                  </a:lnTo>
                  <a:lnTo>
                    <a:pt x="6481656" y="83795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797445"/>
              <a:ext cx="6481656" cy="997568"/>
            </a:xfrm>
            <a:custGeom>
              <a:avLst/>
              <a:pathLst>
                <a:path w="6481656" h="997568">
                  <a:moveTo>
                    <a:pt x="0" y="598540"/>
                  </a:moveTo>
                  <a:lnTo>
                    <a:pt x="259266" y="718249"/>
                  </a:lnTo>
                  <a:lnTo>
                    <a:pt x="518532" y="877859"/>
                  </a:lnTo>
                  <a:lnTo>
                    <a:pt x="777798" y="997568"/>
                  </a:lnTo>
                  <a:lnTo>
                    <a:pt x="1037065" y="957665"/>
                  </a:lnTo>
                  <a:lnTo>
                    <a:pt x="1296331" y="917762"/>
                  </a:lnTo>
                  <a:lnTo>
                    <a:pt x="1555597" y="718249"/>
                  </a:lnTo>
                  <a:lnTo>
                    <a:pt x="1814863" y="758151"/>
                  </a:lnTo>
                  <a:lnTo>
                    <a:pt x="2074130" y="558638"/>
                  </a:lnTo>
                  <a:lnTo>
                    <a:pt x="2333396" y="399027"/>
                  </a:lnTo>
                  <a:lnTo>
                    <a:pt x="2592662" y="598540"/>
                  </a:lnTo>
                  <a:lnTo>
                    <a:pt x="2851928" y="399027"/>
                  </a:lnTo>
                  <a:lnTo>
                    <a:pt x="3111195" y="319221"/>
                  </a:lnTo>
                  <a:lnTo>
                    <a:pt x="3370461" y="359124"/>
                  </a:lnTo>
                  <a:lnTo>
                    <a:pt x="3629727" y="119708"/>
                  </a:lnTo>
                  <a:lnTo>
                    <a:pt x="3888994" y="39902"/>
                  </a:lnTo>
                  <a:lnTo>
                    <a:pt x="4148260" y="119708"/>
                  </a:lnTo>
                  <a:lnTo>
                    <a:pt x="4407526" y="239416"/>
                  </a:lnTo>
                  <a:lnTo>
                    <a:pt x="4666792" y="239416"/>
                  </a:lnTo>
                  <a:lnTo>
                    <a:pt x="4926059" y="159610"/>
                  </a:lnTo>
                  <a:lnTo>
                    <a:pt x="5185325" y="119708"/>
                  </a:lnTo>
                  <a:lnTo>
                    <a:pt x="5444591" y="0"/>
                  </a:lnTo>
                  <a:lnTo>
                    <a:pt x="5703857" y="39902"/>
                  </a:lnTo>
                  <a:lnTo>
                    <a:pt x="5963124" y="279319"/>
                  </a:lnTo>
                  <a:lnTo>
                    <a:pt x="6222390" y="438929"/>
                  </a:lnTo>
                  <a:lnTo>
                    <a:pt x="6481656" y="837957"/>
                  </a:lnTo>
                </a:path>
              </a:pathLst>
            </a:custGeom>
            <a:ln w="27101" cap="flat">
              <a:solidFill>
                <a:srgbClr val="00BFC4">
                  <a:alpha val="100000"/>
                </a:srgbClr>
              </a:solidFill>
              <a:prstDash val="solid"/>
              <a:round/>
            </a:ln>
          </p:spPr>
          <p:txBody>
            <a:bodyPr/>
            <a:lstStyle/>
            <a:p/>
          </p:txBody>
        </p:sp>
        <p:sp>
          <p:nvSpPr>
            <p:cNvPr id="31" name="pl31"/>
            <p:cNvSpPr/>
            <p:nvPr/>
          </p:nvSpPr>
          <p:spPr>
            <a:xfrm>
              <a:off x="1439019" y="1797445"/>
              <a:ext cx="6481656" cy="1636011"/>
            </a:xfrm>
            <a:custGeom>
              <a:avLst/>
              <a:pathLst>
                <a:path w="6481656" h="1636011">
                  <a:moveTo>
                    <a:pt x="0" y="997568"/>
                  </a:moveTo>
                  <a:lnTo>
                    <a:pt x="259266" y="1316789"/>
                  </a:lnTo>
                  <a:lnTo>
                    <a:pt x="518532" y="1636011"/>
                  </a:lnTo>
                  <a:lnTo>
                    <a:pt x="777798" y="1396595"/>
                  </a:lnTo>
                  <a:lnTo>
                    <a:pt x="1037065" y="1436498"/>
                  </a:lnTo>
                  <a:lnTo>
                    <a:pt x="1296331" y="1556206"/>
                  </a:lnTo>
                  <a:lnTo>
                    <a:pt x="1555597" y="1356692"/>
                  </a:lnTo>
                  <a:lnTo>
                    <a:pt x="1814863" y="1516303"/>
                  </a:lnTo>
                  <a:lnTo>
                    <a:pt x="2074130" y="1316789"/>
                  </a:lnTo>
                  <a:lnTo>
                    <a:pt x="2333396" y="957665"/>
                  </a:lnTo>
                  <a:lnTo>
                    <a:pt x="2592662" y="1276887"/>
                  </a:lnTo>
                  <a:lnTo>
                    <a:pt x="2851928" y="1316789"/>
                  </a:lnTo>
                  <a:lnTo>
                    <a:pt x="3111195" y="1356692"/>
                  </a:lnTo>
                  <a:lnTo>
                    <a:pt x="3370461" y="1476400"/>
                  </a:lnTo>
                  <a:lnTo>
                    <a:pt x="3629727" y="1276887"/>
                  </a:lnTo>
                  <a:lnTo>
                    <a:pt x="3888994" y="1117276"/>
                  </a:lnTo>
                  <a:lnTo>
                    <a:pt x="4148260" y="718249"/>
                  </a:lnTo>
                  <a:lnTo>
                    <a:pt x="4407526" y="359124"/>
                  </a:lnTo>
                  <a:lnTo>
                    <a:pt x="4666792" y="478832"/>
                  </a:lnTo>
                  <a:lnTo>
                    <a:pt x="4926059" y="319221"/>
                  </a:lnTo>
                  <a:lnTo>
                    <a:pt x="5185325" y="438929"/>
                  </a:lnTo>
                  <a:lnTo>
                    <a:pt x="5444591" y="199513"/>
                  </a:lnTo>
                  <a:lnTo>
                    <a:pt x="5703857" y="0"/>
                  </a:lnTo>
                  <a:lnTo>
                    <a:pt x="5963124" y="119708"/>
                  </a:lnTo>
                  <a:lnTo>
                    <a:pt x="6222390" y="199513"/>
                  </a:lnTo>
                  <a:lnTo>
                    <a:pt x="6481656" y="59854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5571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9702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35760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3177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7566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1160" y="2176166"/>
              <a:ext cx="248781" cy="210930"/>
            </a:xfrm>
            <a:custGeom>
              <a:avLst/>
              <a:pathLst>
                <a:path w="248781" h="210930">
                  <a:moveTo>
                    <a:pt x="248781" y="0"/>
                  </a:moveTo>
                  <a:lnTo>
                    <a:pt x="0" y="210930"/>
                  </a:lnTo>
                </a:path>
              </a:pathLst>
            </a:custGeom>
          </p:spPr>
          <p:txBody>
            <a:bodyPr/>
            <a:lstStyle/>
            <a:p/>
          </p:txBody>
        </p:sp>
        <p:sp>
          <p:nvSpPr>
            <p:cNvPr id="42" name="pl42"/>
            <p:cNvSpPr/>
            <p:nvPr/>
          </p:nvSpPr>
          <p:spPr>
            <a:xfrm>
              <a:off x="7934069" y="2451488"/>
              <a:ext cx="245872" cy="136571"/>
            </a:xfrm>
            <a:custGeom>
              <a:avLst/>
              <a:pathLst>
                <a:path w="245872" h="136571">
                  <a:moveTo>
                    <a:pt x="245872" y="0"/>
                  </a:moveTo>
                  <a:lnTo>
                    <a:pt x="0" y="136571"/>
                  </a:lnTo>
                </a:path>
              </a:pathLst>
            </a:custGeom>
          </p:spPr>
          <p:txBody>
            <a:bodyPr/>
            <a:lstStyle/>
            <a:p/>
          </p:txBody>
        </p:sp>
        <p:sp>
          <p:nvSpPr>
            <p:cNvPr id="43" name="pl43"/>
            <p:cNvSpPr/>
            <p:nvPr/>
          </p:nvSpPr>
          <p:spPr>
            <a:xfrm>
              <a:off x="7937792" y="2639482"/>
              <a:ext cx="242150" cy="57717"/>
            </a:xfrm>
            <a:custGeom>
              <a:avLst/>
              <a:pathLst>
                <a:path w="242150" h="57717">
                  <a:moveTo>
                    <a:pt x="242150" y="57717"/>
                  </a:moveTo>
                  <a:lnTo>
                    <a:pt x="0" y="0"/>
                  </a:lnTo>
                </a:path>
              </a:pathLst>
            </a:custGeom>
          </p:spPr>
          <p:txBody>
            <a:bodyPr/>
            <a:lstStyle/>
            <a:p/>
          </p:txBody>
        </p:sp>
        <p:sp>
          <p:nvSpPr>
            <p:cNvPr id="44" name="pl44"/>
            <p:cNvSpPr/>
            <p:nvPr/>
          </p:nvSpPr>
          <p:spPr>
            <a:xfrm>
              <a:off x="7929515" y="2684784"/>
              <a:ext cx="250426" cy="268546"/>
            </a:xfrm>
            <a:custGeom>
              <a:avLst/>
              <a:pathLst>
                <a:path w="250426" h="268546">
                  <a:moveTo>
                    <a:pt x="250426" y="268546"/>
                  </a:moveTo>
                  <a:lnTo>
                    <a:pt x="0" y="0"/>
                  </a:lnTo>
                </a:path>
              </a:pathLst>
            </a:custGeom>
          </p:spPr>
          <p:txBody>
            <a:bodyPr/>
            <a:lstStyle/>
            <a:p/>
          </p:txBody>
        </p:sp>
        <p:sp>
          <p:nvSpPr>
            <p:cNvPr id="45" name="pg45"/>
            <p:cNvSpPr/>
            <p:nvPr/>
          </p:nvSpPr>
          <p:spPr>
            <a:xfrm>
              <a:off x="8111362" y="20623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21032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72%</a:t>
              </a:r>
            </a:p>
          </p:txBody>
        </p:sp>
        <p:sp>
          <p:nvSpPr>
            <p:cNvPr id="47" name="pg47"/>
            <p:cNvSpPr/>
            <p:nvPr/>
          </p:nvSpPr>
          <p:spPr>
            <a:xfrm>
              <a:off x="8111362" y="233790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37874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67%</a:t>
              </a:r>
            </a:p>
          </p:txBody>
        </p:sp>
        <p:sp>
          <p:nvSpPr>
            <p:cNvPr id="49" name="pg49"/>
            <p:cNvSpPr/>
            <p:nvPr/>
          </p:nvSpPr>
          <p:spPr>
            <a:xfrm>
              <a:off x="8111362" y="26121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6529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66%</a:t>
              </a:r>
            </a:p>
          </p:txBody>
        </p:sp>
        <p:sp>
          <p:nvSpPr>
            <p:cNvPr id="51" name="pg51"/>
            <p:cNvSpPr/>
            <p:nvPr/>
          </p:nvSpPr>
          <p:spPr>
            <a:xfrm>
              <a:off x="8111362" y="28834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9243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922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South Africa,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5005470"/>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4793655"/>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4793655"/>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3205044"/>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4581840"/>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2675506"/>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4319859"/>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4319859"/>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(67%)</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(65%)</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(67%)</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(64%)</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(66%)</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(72%)</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(65%)</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(65%)</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zaf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6043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4930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83817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32704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604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9373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826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07147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815745"/>
              <a:ext cx="235719" cy="300251"/>
            </a:xfrm>
            <a:prstGeom prst="rect">
              <a:avLst/>
            </a:prstGeom>
            <a:solidFill>
              <a:srgbClr val="1CABE2">
                <a:alpha val="85098"/>
              </a:srgbClr>
            </a:solidFill>
          </p:spPr>
          <p:txBody>
            <a:bodyPr/>
            <a:lstStyle/>
            <a:p/>
          </p:txBody>
        </p:sp>
        <p:sp>
          <p:nvSpPr>
            <p:cNvPr id="26" name="rc26"/>
            <p:cNvSpPr/>
            <p:nvPr/>
          </p:nvSpPr>
          <p:spPr>
            <a:xfrm>
              <a:off x="1684176" y="3758021"/>
              <a:ext cx="235719" cy="357976"/>
            </a:xfrm>
            <a:prstGeom prst="rect">
              <a:avLst/>
            </a:prstGeom>
            <a:solidFill>
              <a:srgbClr val="1CABE2">
                <a:alpha val="85098"/>
              </a:srgbClr>
            </a:solidFill>
          </p:spPr>
          <p:txBody>
            <a:bodyPr/>
            <a:lstStyle/>
            <a:p/>
          </p:txBody>
        </p:sp>
        <p:sp>
          <p:nvSpPr>
            <p:cNvPr id="27" name="rc27"/>
            <p:cNvSpPr/>
            <p:nvPr/>
          </p:nvSpPr>
          <p:spPr>
            <a:xfrm>
              <a:off x="1946086" y="3722021"/>
              <a:ext cx="235719" cy="393976"/>
            </a:xfrm>
            <a:prstGeom prst="rect">
              <a:avLst/>
            </a:prstGeom>
            <a:solidFill>
              <a:srgbClr val="1CABE2">
                <a:alpha val="85098"/>
              </a:srgbClr>
            </a:solidFill>
          </p:spPr>
          <p:txBody>
            <a:bodyPr/>
            <a:lstStyle/>
            <a:p/>
          </p:txBody>
        </p:sp>
        <p:sp>
          <p:nvSpPr>
            <p:cNvPr id="28" name="rc28"/>
            <p:cNvSpPr/>
            <p:nvPr/>
          </p:nvSpPr>
          <p:spPr>
            <a:xfrm>
              <a:off x="2207996" y="3648809"/>
              <a:ext cx="235719" cy="467188"/>
            </a:xfrm>
            <a:prstGeom prst="rect">
              <a:avLst/>
            </a:prstGeom>
            <a:solidFill>
              <a:srgbClr val="1CABE2">
                <a:alpha val="85098"/>
              </a:srgbClr>
            </a:solidFill>
          </p:spPr>
          <p:txBody>
            <a:bodyPr/>
            <a:lstStyle/>
            <a:p/>
          </p:txBody>
        </p:sp>
        <p:sp>
          <p:nvSpPr>
            <p:cNvPr id="29" name="rc29"/>
            <p:cNvSpPr/>
            <p:nvPr/>
          </p:nvSpPr>
          <p:spPr>
            <a:xfrm>
              <a:off x="2469906" y="3690643"/>
              <a:ext cx="235719" cy="425353"/>
            </a:xfrm>
            <a:prstGeom prst="rect">
              <a:avLst/>
            </a:prstGeom>
            <a:solidFill>
              <a:srgbClr val="1CABE2">
                <a:alpha val="85098"/>
              </a:srgbClr>
            </a:solidFill>
          </p:spPr>
          <p:txBody>
            <a:bodyPr/>
            <a:lstStyle/>
            <a:p/>
          </p:txBody>
        </p:sp>
        <p:sp>
          <p:nvSpPr>
            <p:cNvPr id="30" name="rc30"/>
            <p:cNvSpPr/>
            <p:nvPr/>
          </p:nvSpPr>
          <p:spPr>
            <a:xfrm>
              <a:off x="2731817" y="3741350"/>
              <a:ext cx="235719" cy="374647"/>
            </a:xfrm>
            <a:prstGeom prst="rect">
              <a:avLst/>
            </a:prstGeom>
            <a:solidFill>
              <a:srgbClr val="1CABE2">
                <a:alpha val="85098"/>
              </a:srgbClr>
            </a:solidFill>
          </p:spPr>
          <p:txBody>
            <a:bodyPr/>
            <a:lstStyle/>
            <a:p/>
          </p:txBody>
        </p:sp>
        <p:sp>
          <p:nvSpPr>
            <p:cNvPr id="31" name="rc31"/>
            <p:cNvSpPr/>
            <p:nvPr/>
          </p:nvSpPr>
          <p:spPr>
            <a:xfrm>
              <a:off x="2993727" y="3979706"/>
              <a:ext cx="235719" cy="136291"/>
            </a:xfrm>
            <a:prstGeom prst="rect">
              <a:avLst/>
            </a:prstGeom>
            <a:solidFill>
              <a:srgbClr val="1CABE2">
                <a:alpha val="85098"/>
              </a:srgbClr>
            </a:solidFill>
          </p:spPr>
          <p:txBody>
            <a:bodyPr/>
            <a:lstStyle/>
            <a:p/>
          </p:txBody>
        </p:sp>
        <p:sp>
          <p:nvSpPr>
            <p:cNvPr id="32" name="rc32"/>
            <p:cNvSpPr/>
            <p:nvPr/>
          </p:nvSpPr>
          <p:spPr>
            <a:xfrm>
              <a:off x="3255637" y="4001396"/>
              <a:ext cx="235719" cy="114601"/>
            </a:xfrm>
            <a:prstGeom prst="rect">
              <a:avLst/>
            </a:prstGeom>
            <a:solidFill>
              <a:srgbClr val="1CABE2">
                <a:alpha val="85098"/>
              </a:srgbClr>
            </a:solidFill>
          </p:spPr>
          <p:txBody>
            <a:bodyPr/>
            <a:lstStyle/>
            <a:p/>
          </p:txBody>
        </p:sp>
        <p:sp>
          <p:nvSpPr>
            <p:cNvPr id="33" name="rc33"/>
            <p:cNvSpPr/>
            <p:nvPr/>
          </p:nvSpPr>
          <p:spPr>
            <a:xfrm>
              <a:off x="3517547" y="3944622"/>
              <a:ext cx="235719" cy="171375"/>
            </a:xfrm>
            <a:prstGeom prst="rect">
              <a:avLst/>
            </a:prstGeom>
            <a:solidFill>
              <a:srgbClr val="1CABE2">
                <a:alpha val="85098"/>
              </a:srgbClr>
            </a:solidFill>
          </p:spPr>
          <p:txBody>
            <a:bodyPr/>
            <a:lstStyle/>
            <a:p/>
          </p:txBody>
        </p:sp>
        <p:sp>
          <p:nvSpPr>
            <p:cNvPr id="34" name="rc34"/>
            <p:cNvSpPr/>
            <p:nvPr/>
          </p:nvSpPr>
          <p:spPr>
            <a:xfrm>
              <a:off x="3779457" y="3673504"/>
              <a:ext cx="235719" cy="442492"/>
            </a:xfrm>
            <a:prstGeom prst="rect">
              <a:avLst/>
            </a:prstGeom>
            <a:solidFill>
              <a:srgbClr val="1CABE2">
                <a:alpha val="85098"/>
              </a:srgbClr>
            </a:solidFill>
          </p:spPr>
          <p:txBody>
            <a:bodyPr/>
            <a:lstStyle/>
            <a:p/>
          </p:txBody>
        </p:sp>
        <p:sp>
          <p:nvSpPr>
            <p:cNvPr id="35" name="rc35"/>
            <p:cNvSpPr/>
            <p:nvPr/>
          </p:nvSpPr>
          <p:spPr>
            <a:xfrm>
              <a:off x="4041368" y="3655627"/>
              <a:ext cx="235719" cy="460370"/>
            </a:xfrm>
            <a:prstGeom prst="rect">
              <a:avLst/>
            </a:prstGeom>
            <a:solidFill>
              <a:srgbClr val="1CABE2">
                <a:alpha val="85098"/>
              </a:srgbClr>
            </a:solidFill>
          </p:spPr>
          <p:txBody>
            <a:bodyPr/>
            <a:lstStyle/>
            <a:p/>
          </p:txBody>
        </p:sp>
        <p:sp>
          <p:nvSpPr>
            <p:cNvPr id="36" name="rc36"/>
            <p:cNvSpPr/>
            <p:nvPr/>
          </p:nvSpPr>
          <p:spPr>
            <a:xfrm>
              <a:off x="4303278" y="3649575"/>
              <a:ext cx="235719" cy="466421"/>
            </a:xfrm>
            <a:prstGeom prst="rect">
              <a:avLst/>
            </a:prstGeom>
            <a:solidFill>
              <a:srgbClr val="1CABE2">
                <a:alpha val="85098"/>
              </a:srgbClr>
            </a:solidFill>
          </p:spPr>
          <p:txBody>
            <a:bodyPr/>
            <a:lstStyle/>
            <a:p/>
          </p:txBody>
        </p:sp>
        <p:sp>
          <p:nvSpPr>
            <p:cNvPr id="37" name="rc37"/>
            <p:cNvSpPr/>
            <p:nvPr/>
          </p:nvSpPr>
          <p:spPr>
            <a:xfrm>
              <a:off x="4565188" y="3451529"/>
              <a:ext cx="235719" cy="664468"/>
            </a:xfrm>
            <a:prstGeom prst="rect">
              <a:avLst/>
            </a:prstGeom>
            <a:solidFill>
              <a:srgbClr val="1CABE2">
                <a:alpha val="85098"/>
              </a:srgbClr>
            </a:solidFill>
          </p:spPr>
          <p:txBody>
            <a:bodyPr/>
            <a:lstStyle/>
            <a:p/>
          </p:txBody>
        </p:sp>
        <p:sp>
          <p:nvSpPr>
            <p:cNvPr id="38" name="rc38"/>
            <p:cNvSpPr/>
            <p:nvPr/>
          </p:nvSpPr>
          <p:spPr>
            <a:xfrm>
              <a:off x="4827098" y="3662985"/>
              <a:ext cx="235719" cy="453011"/>
            </a:xfrm>
            <a:prstGeom prst="rect">
              <a:avLst/>
            </a:prstGeom>
            <a:solidFill>
              <a:srgbClr val="1CABE2">
                <a:alpha val="85098"/>
              </a:srgbClr>
            </a:solidFill>
          </p:spPr>
          <p:txBody>
            <a:bodyPr/>
            <a:lstStyle/>
            <a:p/>
          </p:txBody>
        </p:sp>
        <p:sp>
          <p:nvSpPr>
            <p:cNvPr id="39" name="rc39"/>
            <p:cNvSpPr/>
            <p:nvPr/>
          </p:nvSpPr>
          <p:spPr>
            <a:xfrm>
              <a:off x="5089008" y="3826440"/>
              <a:ext cx="235719" cy="289556"/>
            </a:xfrm>
            <a:prstGeom prst="rect">
              <a:avLst/>
            </a:prstGeom>
            <a:solidFill>
              <a:srgbClr val="1CABE2">
                <a:alpha val="85098"/>
              </a:srgbClr>
            </a:solidFill>
          </p:spPr>
          <p:txBody>
            <a:bodyPr/>
            <a:lstStyle/>
            <a:p/>
          </p:txBody>
        </p:sp>
        <p:sp>
          <p:nvSpPr>
            <p:cNvPr id="40" name="rc40"/>
            <p:cNvSpPr/>
            <p:nvPr/>
          </p:nvSpPr>
          <p:spPr>
            <a:xfrm>
              <a:off x="5350919" y="3902118"/>
              <a:ext cx="235719" cy="213879"/>
            </a:xfrm>
            <a:prstGeom prst="rect">
              <a:avLst/>
            </a:prstGeom>
            <a:solidFill>
              <a:srgbClr val="1CABE2">
                <a:alpha val="85098"/>
              </a:srgbClr>
            </a:solidFill>
          </p:spPr>
          <p:txBody>
            <a:bodyPr/>
            <a:lstStyle/>
            <a:p/>
          </p:txBody>
        </p:sp>
        <p:sp>
          <p:nvSpPr>
            <p:cNvPr id="41" name="rc41"/>
            <p:cNvSpPr/>
            <p:nvPr/>
          </p:nvSpPr>
          <p:spPr>
            <a:xfrm>
              <a:off x="5612829" y="3837832"/>
              <a:ext cx="235719" cy="278164"/>
            </a:xfrm>
            <a:prstGeom prst="rect">
              <a:avLst/>
            </a:prstGeom>
            <a:solidFill>
              <a:srgbClr val="1CABE2">
                <a:alpha val="85098"/>
              </a:srgbClr>
            </a:solidFill>
          </p:spPr>
          <p:txBody>
            <a:bodyPr/>
            <a:lstStyle/>
            <a:p/>
          </p:txBody>
        </p:sp>
        <p:sp>
          <p:nvSpPr>
            <p:cNvPr id="42" name="rc42"/>
            <p:cNvSpPr/>
            <p:nvPr/>
          </p:nvSpPr>
          <p:spPr>
            <a:xfrm>
              <a:off x="5874739" y="3769337"/>
              <a:ext cx="235719" cy="346660"/>
            </a:xfrm>
            <a:prstGeom prst="rect">
              <a:avLst/>
            </a:prstGeom>
            <a:solidFill>
              <a:srgbClr val="1CABE2">
                <a:alpha val="85098"/>
              </a:srgbClr>
            </a:solidFill>
          </p:spPr>
          <p:txBody>
            <a:bodyPr/>
            <a:lstStyle/>
            <a:p/>
          </p:txBody>
        </p:sp>
        <p:sp>
          <p:nvSpPr>
            <p:cNvPr id="43" name="rc43"/>
            <p:cNvSpPr/>
            <p:nvPr/>
          </p:nvSpPr>
          <p:spPr>
            <a:xfrm>
              <a:off x="6136649" y="3744185"/>
              <a:ext cx="235719" cy="371811"/>
            </a:xfrm>
            <a:prstGeom prst="rect">
              <a:avLst/>
            </a:prstGeom>
            <a:solidFill>
              <a:srgbClr val="1CABE2">
                <a:alpha val="85098"/>
              </a:srgbClr>
            </a:solidFill>
          </p:spPr>
          <p:txBody>
            <a:bodyPr/>
            <a:lstStyle/>
            <a:p/>
          </p:txBody>
        </p:sp>
        <p:sp>
          <p:nvSpPr>
            <p:cNvPr id="44" name="rc44"/>
            <p:cNvSpPr/>
            <p:nvPr/>
          </p:nvSpPr>
          <p:spPr>
            <a:xfrm>
              <a:off x="6398559" y="3811720"/>
              <a:ext cx="235719" cy="304277"/>
            </a:xfrm>
            <a:prstGeom prst="rect">
              <a:avLst/>
            </a:prstGeom>
            <a:solidFill>
              <a:srgbClr val="1CABE2">
                <a:alpha val="85098"/>
              </a:srgbClr>
            </a:solidFill>
          </p:spPr>
          <p:txBody>
            <a:bodyPr/>
            <a:lstStyle/>
            <a:p/>
          </p:txBody>
        </p:sp>
        <p:sp>
          <p:nvSpPr>
            <p:cNvPr id="45" name="rc45"/>
            <p:cNvSpPr/>
            <p:nvPr/>
          </p:nvSpPr>
          <p:spPr>
            <a:xfrm>
              <a:off x="6660470" y="3831584"/>
              <a:ext cx="235719" cy="284412"/>
            </a:xfrm>
            <a:prstGeom prst="rect">
              <a:avLst/>
            </a:prstGeom>
            <a:solidFill>
              <a:srgbClr val="1CABE2">
                <a:alpha val="85098"/>
              </a:srgbClr>
            </a:solidFill>
          </p:spPr>
          <p:txBody>
            <a:bodyPr/>
            <a:lstStyle/>
            <a:p/>
          </p:txBody>
        </p:sp>
        <p:sp>
          <p:nvSpPr>
            <p:cNvPr id="46" name="rc46"/>
            <p:cNvSpPr/>
            <p:nvPr/>
          </p:nvSpPr>
          <p:spPr>
            <a:xfrm>
              <a:off x="6922380" y="3902286"/>
              <a:ext cx="235719" cy="213711"/>
            </a:xfrm>
            <a:prstGeom prst="rect">
              <a:avLst/>
            </a:prstGeom>
            <a:solidFill>
              <a:srgbClr val="1CABE2">
                <a:alpha val="85098"/>
              </a:srgbClr>
            </a:solidFill>
          </p:spPr>
          <p:txBody>
            <a:bodyPr/>
            <a:lstStyle/>
            <a:p/>
          </p:txBody>
        </p:sp>
        <p:sp>
          <p:nvSpPr>
            <p:cNvPr id="47" name="rc47"/>
            <p:cNvSpPr/>
            <p:nvPr/>
          </p:nvSpPr>
          <p:spPr>
            <a:xfrm>
              <a:off x="7184290" y="3807970"/>
              <a:ext cx="235719" cy="308027"/>
            </a:xfrm>
            <a:prstGeom prst="rect">
              <a:avLst/>
            </a:prstGeom>
            <a:solidFill>
              <a:srgbClr val="1CABE2">
                <a:alpha val="85098"/>
              </a:srgbClr>
            </a:solidFill>
          </p:spPr>
          <p:txBody>
            <a:bodyPr/>
            <a:lstStyle/>
            <a:p/>
          </p:txBody>
        </p:sp>
        <p:sp>
          <p:nvSpPr>
            <p:cNvPr id="48" name="rc48"/>
            <p:cNvSpPr/>
            <p:nvPr/>
          </p:nvSpPr>
          <p:spPr>
            <a:xfrm>
              <a:off x="7446200" y="3666258"/>
              <a:ext cx="235719" cy="449738"/>
            </a:xfrm>
            <a:prstGeom prst="rect">
              <a:avLst/>
            </a:prstGeom>
            <a:solidFill>
              <a:srgbClr val="1CABE2">
                <a:alpha val="85098"/>
              </a:srgbClr>
            </a:solidFill>
          </p:spPr>
          <p:txBody>
            <a:bodyPr/>
            <a:lstStyle/>
            <a:p/>
          </p:txBody>
        </p:sp>
        <p:sp>
          <p:nvSpPr>
            <p:cNvPr id="49" name="rc49"/>
            <p:cNvSpPr/>
            <p:nvPr/>
          </p:nvSpPr>
          <p:spPr>
            <a:xfrm>
              <a:off x="7708110" y="3547468"/>
              <a:ext cx="235719" cy="568529"/>
            </a:xfrm>
            <a:prstGeom prst="rect">
              <a:avLst/>
            </a:prstGeom>
            <a:solidFill>
              <a:srgbClr val="1CABE2">
                <a:alpha val="85098"/>
              </a:srgbClr>
            </a:solidFill>
          </p:spPr>
          <p:txBody>
            <a:bodyPr/>
            <a:lstStyle/>
            <a:p/>
          </p:txBody>
        </p:sp>
        <p:sp>
          <p:nvSpPr>
            <p:cNvPr id="50" name="rc50"/>
            <p:cNvSpPr/>
            <p:nvPr/>
          </p:nvSpPr>
          <p:spPr>
            <a:xfrm>
              <a:off x="7970021" y="3338637"/>
              <a:ext cx="235719" cy="777360"/>
            </a:xfrm>
            <a:prstGeom prst="rect">
              <a:avLst/>
            </a:prstGeom>
            <a:solidFill>
              <a:srgbClr val="1CABE2">
                <a:alpha val="85098"/>
              </a:srgbClr>
            </a:solidFill>
          </p:spPr>
          <p:txBody>
            <a:bodyPr/>
            <a:lstStyle/>
            <a:p/>
          </p:txBody>
        </p:sp>
        <p:sp>
          <p:nvSpPr>
            <p:cNvPr id="51" name="rc51"/>
            <p:cNvSpPr/>
            <p:nvPr/>
          </p:nvSpPr>
          <p:spPr>
            <a:xfrm>
              <a:off x="1422266" y="3575545"/>
              <a:ext cx="235719" cy="240200"/>
            </a:xfrm>
            <a:prstGeom prst="rect">
              <a:avLst/>
            </a:prstGeom>
            <a:solidFill>
              <a:srgbClr val="B3B3B3">
                <a:alpha val="85098"/>
              </a:srgbClr>
            </a:solidFill>
          </p:spPr>
          <p:txBody>
            <a:bodyPr/>
            <a:lstStyle/>
            <a:p/>
          </p:txBody>
        </p:sp>
        <p:sp>
          <p:nvSpPr>
            <p:cNvPr id="52" name="rc52"/>
            <p:cNvSpPr/>
            <p:nvPr/>
          </p:nvSpPr>
          <p:spPr>
            <a:xfrm>
              <a:off x="1684176" y="3539257"/>
              <a:ext cx="235719" cy="218763"/>
            </a:xfrm>
            <a:prstGeom prst="rect">
              <a:avLst/>
            </a:prstGeom>
            <a:solidFill>
              <a:srgbClr val="B3B3B3">
                <a:alpha val="85098"/>
              </a:srgbClr>
            </a:solidFill>
          </p:spPr>
          <p:txBody>
            <a:bodyPr/>
            <a:lstStyle/>
            <a:p/>
          </p:txBody>
        </p:sp>
        <p:sp>
          <p:nvSpPr>
            <p:cNvPr id="53" name="rc53"/>
            <p:cNvSpPr/>
            <p:nvPr/>
          </p:nvSpPr>
          <p:spPr>
            <a:xfrm>
              <a:off x="1946086" y="3525033"/>
              <a:ext cx="235719" cy="196987"/>
            </a:xfrm>
            <a:prstGeom prst="rect">
              <a:avLst/>
            </a:prstGeom>
            <a:solidFill>
              <a:srgbClr val="B3B3B3">
                <a:alpha val="85098"/>
              </a:srgbClr>
            </a:solidFill>
          </p:spPr>
          <p:txBody>
            <a:bodyPr/>
            <a:lstStyle/>
            <a:p/>
          </p:txBody>
        </p:sp>
        <p:sp>
          <p:nvSpPr>
            <p:cNvPr id="54" name="rc54"/>
            <p:cNvSpPr/>
            <p:nvPr/>
          </p:nvSpPr>
          <p:spPr>
            <a:xfrm>
              <a:off x="2207996" y="3486306"/>
              <a:ext cx="235719" cy="162502"/>
            </a:xfrm>
            <a:prstGeom prst="rect">
              <a:avLst/>
            </a:prstGeom>
            <a:solidFill>
              <a:srgbClr val="B3B3B3">
                <a:alpha val="85098"/>
              </a:srgbClr>
            </a:solidFill>
          </p:spPr>
          <p:txBody>
            <a:bodyPr/>
            <a:lstStyle/>
            <a:p/>
          </p:txBody>
        </p:sp>
        <p:sp>
          <p:nvSpPr>
            <p:cNvPr id="55" name="rc55"/>
            <p:cNvSpPr/>
            <p:nvPr/>
          </p:nvSpPr>
          <p:spPr>
            <a:xfrm>
              <a:off x="2469906" y="3563039"/>
              <a:ext cx="235719" cy="127604"/>
            </a:xfrm>
            <a:prstGeom prst="rect">
              <a:avLst/>
            </a:prstGeom>
            <a:solidFill>
              <a:srgbClr val="B3B3B3">
                <a:alpha val="85098"/>
              </a:srgbClr>
            </a:solidFill>
          </p:spPr>
          <p:txBody>
            <a:bodyPr/>
            <a:lstStyle/>
            <a:p/>
          </p:txBody>
        </p:sp>
        <p:sp>
          <p:nvSpPr>
            <p:cNvPr id="56" name="rc56"/>
            <p:cNvSpPr/>
            <p:nvPr/>
          </p:nvSpPr>
          <p:spPr>
            <a:xfrm>
              <a:off x="2731817" y="3697274"/>
              <a:ext cx="235719" cy="44075"/>
            </a:xfrm>
            <a:prstGeom prst="rect">
              <a:avLst/>
            </a:prstGeom>
            <a:solidFill>
              <a:srgbClr val="B3B3B3">
                <a:alpha val="85098"/>
              </a:srgbClr>
            </a:solidFill>
          </p:spPr>
          <p:txBody>
            <a:bodyPr/>
            <a:lstStyle/>
            <a:p/>
          </p:txBody>
        </p:sp>
        <p:sp>
          <p:nvSpPr>
            <p:cNvPr id="57" name="rc57"/>
            <p:cNvSpPr/>
            <p:nvPr/>
          </p:nvSpPr>
          <p:spPr>
            <a:xfrm>
              <a:off x="2993727" y="3752556"/>
              <a:ext cx="235719" cy="227150"/>
            </a:xfrm>
            <a:prstGeom prst="rect">
              <a:avLst/>
            </a:prstGeom>
            <a:solidFill>
              <a:srgbClr val="B3B3B3">
                <a:alpha val="85098"/>
              </a:srgbClr>
            </a:solidFill>
          </p:spPr>
          <p:txBody>
            <a:bodyPr/>
            <a:lstStyle/>
            <a:p/>
          </p:txBody>
        </p:sp>
        <p:sp>
          <p:nvSpPr>
            <p:cNvPr id="58" name="rc58"/>
            <p:cNvSpPr/>
            <p:nvPr/>
          </p:nvSpPr>
          <p:spPr>
            <a:xfrm>
              <a:off x="3255637" y="3772191"/>
              <a:ext cx="235719" cy="229204"/>
            </a:xfrm>
            <a:prstGeom prst="rect">
              <a:avLst/>
            </a:prstGeom>
            <a:solidFill>
              <a:srgbClr val="B3B3B3">
                <a:alpha val="85098"/>
              </a:srgbClr>
            </a:solidFill>
          </p:spPr>
          <p:txBody>
            <a:bodyPr/>
            <a:lstStyle/>
            <a:p/>
          </p:txBody>
        </p:sp>
        <p:sp>
          <p:nvSpPr>
            <p:cNvPr id="59" name="rc59"/>
            <p:cNvSpPr/>
            <p:nvPr/>
          </p:nvSpPr>
          <p:spPr>
            <a:xfrm>
              <a:off x="3517547" y="3675318"/>
              <a:ext cx="235719" cy="269303"/>
            </a:xfrm>
            <a:prstGeom prst="rect">
              <a:avLst/>
            </a:prstGeom>
            <a:solidFill>
              <a:srgbClr val="B3B3B3">
                <a:alpha val="85098"/>
              </a:srgbClr>
            </a:solidFill>
          </p:spPr>
          <p:txBody>
            <a:bodyPr/>
            <a:lstStyle/>
            <a:p/>
          </p:txBody>
        </p:sp>
        <p:sp>
          <p:nvSpPr>
            <p:cNvPr id="60" name="rc60"/>
            <p:cNvSpPr/>
            <p:nvPr/>
          </p:nvSpPr>
          <p:spPr>
            <a:xfrm>
              <a:off x="3779457" y="3673504"/>
              <a:ext cx="235719" cy="0"/>
            </a:xfrm>
            <a:prstGeom prst="rect">
              <a:avLst/>
            </a:prstGeom>
            <a:solidFill>
              <a:srgbClr val="B3B3B3">
                <a:alpha val="85098"/>
              </a:srgbClr>
            </a:solidFill>
          </p:spPr>
          <p:txBody>
            <a:bodyPr/>
            <a:lstStyle/>
            <a:p/>
          </p:txBody>
        </p:sp>
        <p:sp>
          <p:nvSpPr>
            <p:cNvPr id="61" name="rc61"/>
            <p:cNvSpPr/>
            <p:nvPr/>
          </p:nvSpPr>
          <p:spPr>
            <a:xfrm>
              <a:off x="4041368" y="3586571"/>
              <a:ext cx="235719" cy="69055"/>
            </a:xfrm>
            <a:prstGeom prst="rect">
              <a:avLst/>
            </a:prstGeom>
            <a:solidFill>
              <a:srgbClr val="B3B3B3">
                <a:alpha val="85098"/>
              </a:srgbClr>
            </a:solidFill>
          </p:spPr>
          <p:txBody>
            <a:bodyPr/>
            <a:lstStyle/>
            <a:p/>
          </p:txBody>
        </p:sp>
        <p:sp>
          <p:nvSpPr>
            <p:cNvPr id="62" name="rc62"/>
            <p:cNvSpPr/>
            <p:nvPr/>
          </p:nvSpPr>
          <p:spPr>
            <a:xfrm>
              <a:off x="4303278" y="3532970"/>
              <a:ext cx="235719" cy="116604"/>
            </a:xfrm>
            <a:prstGeom prst="rect">
              <a:avLst/>
            </a:prstGeom>
            <a:solidFill>
              <a:srgbClr val="B3B3B3">
                <a:alpha val="85098"/>
              </a:srgbClr>
            </a:solidFill>
          </p:spPr>
          <p:txBody>
            <a:bodyPr/>
            <a:lstStyle/>
            <a:p/>
          </p:txBody>
        </p:sp>
        <p:sp>
          <p:nvSpPr>
            <p:cNvPr id="63" name="rc63"/>
            <p:cNvSpPr/>
            <p:nvPr/>
          </p:nvSpPr>
          <p:spPr>
            <a:xfrm>
              <a:off x="4565188" y="3427798"/>
              <a:ext cx="235719" cy="23730"/>
            </a:xfrm>
            <a:prstGeom prst="rect">
              <a:avLst/>
            </a:prstGeom>
            <a:solidFill>
              <a:srgbClr val="B3B3B3">
                <a:alpha val="85098"/>
              </a:srgbClr>
            </a:solidFill>
          </p:spPr>
          <p:txBody>
            <a:bodyPr/>
            <a:lstStyle/>
            <a:p/>
          </p:txBody>
        </p:sp>
        <p:sp>
          <p:nvSpPr>
            <p:cNvPr id="64" name="rc64"/>
            <p:cNvSpPr/>
            <p:nvPr/>
          </p:nvSpPr>
          <p:spPr>
            <a:xfrm>
              <a:off x="4827098" y="3662985"/>
              <a:ext cx="235719" cy="0"/>
            </a:xfrm>
            <a:prstGeom prst="rect">
              <a:avLst/>
            </a:prstGeom>
            <a:solidFill>
              <a:srgbClr val="B3B3B3">
                <a:alpha val="85098"/>
              </a:srgbClr>
            </a:solidFill>
          </p:spPr>
          <p:txBody>
            <a:bodyPr/>
            <a:lstStyle/>
            <a:p/>
          </p:txBody>
        </p:sp>
        <p:sp>
          <p:nvSpPr>
            <p:cNvPr id="65" name="rc65"/>
            <p:cNvSpPr/>
            <p:nvPr/>
          </p:nvSpPr>
          <p:spPr>
            <a:xfrm>
              <a:off x="5089008" y="3754052"/>
              <a:ext cx="235719" cy="72388"/>
            </a:xfrm>
            <a:prstGeom prst="rect">
              <a:avLst/>
            </a:prstGeom>
            <a:solidFill>
              <a:srgbClr val="B3B3B3">
                <a:alpha val="85098"/>
              </a:srgbClr>
            </a:solidFill>
          </p:spPr>
          <p:txBody>
            <a:bodyPr/>
            <a:lstStyle/>
            <a:p/>
          </p:txBody>
        </p:sp>
        <p:sp>
          <p:nvSpPr>
            <p:cNvPr id="66" name="rc66"/>
            <p:cNvSpPr/>
            <p:nvPr/>
          </p:nvSpPr>
          <p:spPr>
            <a:xfrm>
              <a:off x="5350919" y="3759531"/>
              <a:ext cx="235719" cy="142586"/>
            </a:xfrm>
            <a:prstGeom prst="rect">
              <a:avLst/>
            </a:prstGeom>
            <a:solidFill>
              <a:srgbClr val="B3B3B3">
                <a:alpha val="85098"/>
              </a:srgbClr>
            </a:solidFill>
          </p:spPr>
          <p:txBody>
            <a:bodyPr/>
            <a:lstStyle/>
            <a:p/>
          </p:txBody>
        </p:sp>
        <p:sp>
          <p:nvSpPr>
            <p:cNvPr id="67" name="rc67"/>
            <p:cNvSpPr/>
            <p:nvPr/>
          </p:nvSpPr>
          <p:spPr>
            <a:xfrm>
              <a:off x="5612829" y="3768292"/>
              <a:ext cx="235719" cy="69540"/>
            </a:xfrm>
            <a:prstGeom prst="rect">
              <a:avLst/>
            </a:prstGeom>
            <a:solidFill>
              <a:srgbClr val="B3B3B3">
                <a:alpha val="85098"/>
              </a:srgbClr>
            </a:solidFill>
          </p:spPr>
          <p:txBody>
            <a:bodyPr/>
            <a:lstStyle/>
            <a:p/>
          </p:txBody>
        </p:sp>
        <p:sp>
          <p:nvSpPr>
            <p:cNvPr id="68" name="rc68"/>
            <p:cNvSpPr/>
            <p:nvPr/>
          </p:nvSpPr>
          <p:spPr>
            <a:xfrm>
              <a:off x="5874739" y="3746226"/>
              <a:ext cx="235719" cy="23111"/>
            </a:xfrm>
            <a:prstGeom prst="rect">
              <a:avLst/>
            </a:prstGeom>
            <a:solidFill>
              <a:srgbClr val="B3B3B3">
                <a:alpha val="85098"/>
              </a:srgbClr>
            </a:solidFill>
          </p:spPr>
          <p:txBody>
            <a:bodyPr/>
            <a:lstStyle/>
            <a:p/>
          </p:txBody>
        </p:sp>
        <p:sp>
          <p:nvSpPr>
            <p:cNvPr id="69" name="rc69"/>
            <p:cNvSpPr/>
            <p:nvPr/>
          </p:nvSpPr>
          <p:spPr>
            <a:xfrm>
              <a:off x="6136649" y="3697707"/>
              <a:ext cx="235719" cy="46478"/>
            </a:xfrm>
            <a:prstGeom prst="rect">
              <a:avLst/>
            </a:prstGeom>
            <a:solidFill>
              <a:srgbClr val="B3B3B3">
                <a:alpha val="85098"/>
              </a:srgbClr>
            </a:solidFill>
          </p:spPr>
          <p:txBody>
            <a:bodyPr/>
            <a:lstStyle/>
            <a:p/>
          </p:txBody>
        </p:sp>
        <p:sp>
          <p:nvSpPr>
            <p:cNvPr id="70" name="rc70"/>
            <p:cNvSpPr/>
            <p:nvPr/>
          </p:nvSpPr>
          <p:spPr>
            <a:xfrm>
              <a:off x="6398559" y="3764906"/>
              <a:ext cx="235719" cy="46813"/>
            </a:xfrm>
            <a:prstGeom prst="rect">
              <a:avLst/>
            </a:prstGeom>
            <a:solidFill>
              <a:srgbClr val="B3B3B3">
                <a:alpha val="85098"/>
              </a:srgbClr>
            </a:solidFill>
          </p:spPr>
          <p:txBody>
            <a:bodyPr/>
            <a:lstStyle/>
            <a:p/>
          </p:txBody>
        </p:sp>
        <p:sp>
          <p:nvSpPr>
            <p:cNvPr id="71" name="rc71"/>
            <p:cNvSpPr/>
            <p:nvPr/>
          </p:nvSpPr>
          <p:spPr>
            <a:xfrm>
              <a:off x="6660470" y="3736780"/>
              <a:ext cx="235719" cy="94804"/>
            </a:xfrm>
            <a:prstGeom prst="rect">
              <a:avLst/>
            </a:prstGeom>
            <a:solidFill>
              <a:srgbClr val="B3B3B3">
                <a:alpha val="85098"/>
              </a:srgbClr>
            </a:solidFill>
          </p:spPr>
          <p:txBody>
            <a:bodyPr/>
            <a:lstStyle/>
            <a:p/>
          </p:txBody>
        </p:sp>
        <p:sp>
          <p:nvSpPr>
            <p:cNvPr id="72" name="rc72"/>
            <p:cNvSpPr/>
            <p:nvPr/>
          </p:nvSpPr>
          <p:spPr>
            <a:xfrm>
              <a:off x="6922380" y="3783557"/>
              <a:ext cx="235719" cy="118729"/>
            </a:xfrm>
            <a:prstGeom prst="rect">
              <a:avLst/>
            </a:prstGeom>
            <a:solidFill>
              <a:srgbClr val="B3B3B3">
                <a:alpha val="85098"/>
              </a:srgbClr>
            </a:solidFill>
          </p:spPr>
          <p:txBody>
            <a:bodyPr/>
            <a:lstStyle/>
            <a:p/>
          </p:txBody>
        </p:sp>
        <p:sp>
          <p:nvSpPr>
            <p:cNvPr id="73" name="rc73"/>
            <p:cNvSpPr/>
            <p:nvPr/>
          </p:nvSpPr>
          <p:spPr>
            <a:xfrm>
              <a:off x="7184290" y="3760582"/>
              <a:ext cx="235719" cy="47387"/>
            </a:xfrm>
            <a:prstGeom prst="rect">
              <a:avLst/>
            </a:prstGeom>
            <a:solidFill>
              <a:srgbClr val="B3B3B3">
                <a:alpha val="85098"/>
              </a:srgbClr>
            </a:solidFill>
          </p:spPr>
          <p:txBody>
            <a:bodyPr/>
            <a:lstStyle/>
            <a:p/>
          </p:txBody>
        </p:sp>
        <p:sp>
          <p:nvSpPr>
            <p:cNvPr id="74" name="rc74"/>
            <p:cNvSpPr/>
            <p:nvPr/>
          </p:nvSpPr>
          <p:spPr>
            <a:xfrm>
              <a:off x="7446200" y="3618916"/>
              <a:ext cx="235719" cy="47342"/>
            </a:xfrm>
            <a:prstGeom prst="rect">
              <a:avLst/>
            </a:prstGeom>
            <a:solidFill>
              <a:srgbClr val="B3B3B3">
                <a:alpha val="85098"/>
              </a:srgbClr>
            </a:solidFill>
          </p:spPr>
          <p:txBody>
            <a:bodyPr/>
            <a:lstStyle/>
            <a:p/>
          </p:txBody>
        </p:sp>
        <p:sp>
          <p:nvSpPr>
            <p:cNvPr id="75" name="rc75"/>
            <p:cNvSpPr/>
            <p:nvPr/>
          </p:nvSpPr>
          <p:spPr>
            <a:xfrm>
              <a:off x="7708110" y="3500090"/>
              <a:ext cx="235719" cy="47377"/>
            </a:xfrm>
            <a:prstGeom prst="rect">
              <a:avLst/>
            </a:prstGeom>
            <a:solidFill>
              <a:srgbClr val="B3B3B3">
                <a:alpha val="85098"/>
              </a:srgbClr>
            </a:solidFill>
          </p:spPr>
          <p:txBody>
            <a:bodyPr/>
            <a:lstStyle/>
            <a:p/>
          </p:txBody>
        </p:sp>
        <p:sp>
          <p:nvSpPr>
            <p:cNvPr id="76" name="rc76"/>
            <p:cNvSpPr/>
            <p:nvPr/>
          </p:nvSpPr>
          <p:spPr>
            <a:xfrm>
              <a:off x="7970021" y="3291525"/>
              <a:ext cx="235719" cy="47111"/>
            </a:xfrm>
            <a:prstGeom prst="rect">
              <a:avLst/>
            </a:prstGeom>
            <a:solidFill>
              <a:srgbClr val="B3B3B3">
                <a:alpha val="85098"/>
              </a:srgbClr>
            </a:solidFill>
          </p:spPr>
          <p:txBody>
            <a:bodyPr/>
            <a:lstStyle/>
            <a:p/>
          </p:txBody>
        </p:sp>
        <p:sp>
          <p:nvSpPr>
            <p:cNvPr id="77" name="pl77"/>
            <p:cNvSpPr/>
            <p:nvPr/>
          </p:nvSpPr>
          <p:spPr>
            <a:xfrm>
              <a:off x="1540125" y="2157876"/>
              <a:ext cx="6547754" cy="577130"/>
            </a:xfrm>
            <a:custGeom>
              <a:avLst/>
              <a:pathLst>
                <a:path w="6547754" h="577130">
                  <a:moveTo>
                    <a:pt x="0" y="206118"/>
                  </a:moveTo>
                  <a:lnTo>
                    <a:pt x="261910" y="267953"/>
                  </a:lnTo>
                  <a:lnTo>
                    <a:pt x="523820" y="309177"/>
                  </a:lnTo>
                  <a:lnTo>
                    <a:pt x="785730" y="371012"/>
                  </a:lnTo>
                  <a:lnTo>
                    <a:pt x="1047640" y="309177"/>
                  </a:lnTo>
                  <a:lnTo>
                    <a:pt x="1309550" y="247341"/>
                  </a:lnTo>
                  <a:lnTo>
                    <a:pt x="1571461" y="20611"/>
                  </a:lnTo>
                  <a:lnTo>
                    <a:pt x="1833371" y="0"/>
                  </a:lnTo>
                  <a:lnTo>
                    <a:pt x="2095281" y="41223"/>
                  </a:lnTo>
                  <a:lnTo>
                    <a:pt x="2357191" y="288565"/>
                  </a:lnTo>
                  <a:lnTo>
                    <a:pt x="2619101" y="309177"/>
                  </a:lnTo>
                  <a:lnTo>
                    <a:pt x="2881012" y="309177"/>
                  </a:lnTo>
                  <a:lnTo>
                    <a:pt x="3142922" y="474071"/>
                  </a:lnTo>
                  <a:lnTo>
                    <a:pt x="3404832" y="288565"/>
                  </a:lnTo>
                  <a:lnTo>
                    <a:pt x="3666742" y="144282"/>
                  </a:lnTo>
                  <a:lnTo>
                    <a:pt x="3928652" y="82447"/>
                  </a:lnTo>
                  <a:lnTo>
                    <a:pt x="4190563" y="144282"/>
                  </a:lnTo>
                  <a:lnTo>
                    <a:pt x="4452473" y="206118"/>
                  </a:lnTo>
                  <a:lnTo>
                    <a:pt x="4714383" y="226729"/>
                  </a:lnTo>
                  <a:lnTo>
                    <a:pt x="4976293" y="164894"/>
                  </a:lnTo>
                  <a:lnTo>
                    <a:pt x="5238203" y="144282"/>
                  </a:lnTo>
                  <a:lnTo>
                    <a:pt x="5500114" y="82447"/>
                  </a:lnTo>
                  <a:lnTo>
                    <a:pt x="5762024" y="164894"/>
                  </a:lnTo>
                  <a:lnTo>
                    <a:pt x="6023934" y="288565"/>
                  </a:lnTo>
                  <a:lnTo>
                    <a:pt x="6285844" y="391624"/>
                  </a:lnTo>
                  <a:lnTo>
                    <a:pt x="6547754" y="577130"/>
                  </a:lnTo>
                </a:path>
              </a:pathLst>
            </a:custGeom>
            <a:ln w="27101" cap="flat">
              <a:solidFill>
                <a:srgbClr val="0058AB">
                  <a:alpha val="100000"/>
                </a:srgbClr>
              </a:solidFill>
              <a:prstDash val="solid"/>
              <a:round/>
            </a:ln>
          </p:spPr>
          <p:txBody>
            <a:bodyPr/>
            <a:lstStyle/>
            <a:p/>
          </p:txBody>
        </p:sp>
        <p:sp>
          <p:nvSpPr>
            <p:cNvPr id="78" name="pl78"/>
            <p:cNvSpPr/>
            <p:nvPr/>
          </p:nvSpPr>
          <p:spPr>
            <a:xfrm>
              <a:off x="1540125" y="2343382"/>
              <a:ext cx="6547754" cy="432847"/>
            </a:xfrm>
            <a:custGeom>
              <a:avLst/>
              <a:pathLst>
                <a:path w="6547754" h="432847">
                  <a:moveTo>
                    <a:pt x="0" y="267953"/>
                  </a:moveTo>
                  <a:lnTo>
                    <a:pt x="261910" y="309177"/>
                  </a:lnTo>
                  <a:lnTo>
                    <a:pt x="523820" y="329788"/>
                  </a:lnTo>
                  <a:lnTo>
                    <a:pt x="785730" y="350400"/>
                  </a:lnTo>
                  <a:lnTo>
                    <a:pt x="1047640" y="247341"/>
                  </a:lnTo>
                  <a:lnTo>
                    <a:pt x="1309550" y="103059"/>
                  </a:lnTo>
                  <a:lnTo>
                    <a:pt x="1571461" y="41223"/>
                  </a:lnTo>
                  <a:lnTo>
                    <a:pt x="1833371" y="20611"/>
                  </a:lnTo>
                  <a:lnTo>
                    <a:pt x="2095281" y="82447"/>
                  </a:lnTo>
                  <a:lnTo>
                    <a:pt x="2357191" y="103059"/>
                  </a:lnTo>
                  <a:lnTo>
                    <a:pt x="2619101" y="185506"/>
                  </a:lnTo>
                  <a:lnTo>
                    <a:pt x="2881012" y="226729"/>
                  </a:lnTo>
                  <a:lnTo>
                    <a:pt x="3142922" y="309177"/>
                  </a:lnTo>
                  <a:lnTo>
                    <a:pt x="3404832" y="103059"/>
                  </a:lnTo>
                  <a:lnTo>
                    <a:pt x="3666742" y="20611"/>
                  </a:lnTo>
                  <a:lnTo>
                    <a:pt x="3928652" y="20611"/>
                  </a:lnTo>
                  <a:lnTo>
                    <a:pt x="4190563" y="20611"/>
                  </a:lnTo>
                  <a:lnTo>
                    <a:pt x="4452473" y="41223"/>
                  </a:lnTo>
                  <a:lnTo>
                    <a:pt x="4714383" y="82447"/>
                  </a:lnTo>
                  <a:lnTo>
                    <a:pt x="4976293" y="20611"/>
                  </a:lnTo>
                  <a:lnTo>
                    <a:pt x="5238203" y="41223"/>
                  </a:lnTo>
                  <a:lnTo>
                    <a:pt x="5500114" y="0"/>
                  </a:lnTo>
                  <a:lnTo>
                    <a:pt x="5762024" y="20611"/>
                  </a:lnTo>
                  <a:lnTo>
                    <a:pt x="6023934" y="144282"/>
                  </a:lnTo>
                  <a:lnTo>
                    <a:pt x="6285844" y="247341"/>
                  </a:lnTo>
                  <a:lnTo>
                    <a:pt x="6547754" y="432847"/>
                  </a:lnTo>
                </a:path>
              </a:pathLst>
            </a:custGeom>
            <a:ln w="27101" cap="flat">
              <a:solidFill>
                <a:srgbClr val="F26A21">
                  <a:alpha val="100000"/>
                </a:srgbClr>
              </a:solidFill>
              <a:prstDash val="solid"/>
              <a:round/>
            </a:ln>
          </p:spPr>
          <p:txBody>
            <a:bodyPr/>
            <a:lstStyle/>
            <a:p/>
          </p:txBody>
        </p:sp>
        <p:sp>
          <p:nvSpPr>
            <p:cNvPr id="79" name="tx79"/>
            <p:cNvSpPr/>
            <p:nvPr/>
          </p:nvSpPr>
          <p:spPr>
            <a:xfrm>
              <a:off x="1479836"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2789387"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4098938"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5408489"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456129"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718039"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697995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724186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503770"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776568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9" name="tx89"/>
            <p:cNvSpPr/>
            <p:nvPr/>
          </p:nvSpPr>
          <p:spPr>
            <a:xfrm>
              <a:off x="802759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90" name="tx90"/>
            <p:cNvSpPr/>
            <p:nvPr/>
          </p:nvSpPr>
          <p:spPr>
            <a:xfrm>
              <a:off x="1479836"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1" name="tx91"/>
            <p:cNvSpPr/>
            <p:nvPr/>
          </p:nvSpPr>
          <p:spPr>
            <a:xfrm>
              <a:off x="2789387"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2" name="tx92"/>
            <p:cNvSpPr/>
            <p:nvPr/>
          </p:nvSpPr>
          <p:spPr>
            <a:xfrm>
              <a:off x="4098938"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3" name="tx93"/>
            <p:cNvSpPr/>
            <p:nvPr/>
          </p:nvSpPr>
          <p:spPr>
            <a:xfrm>
              <a:off x="540848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456129"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5" name="tx95"/>
            <p:cNvSpPr/>
            <p:nvPr/>
          </p:nvSpPr>
          <p:spPr>
            <a:xfrm>
              <a:off x="6718039"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697995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7" name="tx97"/>
            <p:cNvSpPr/>
            <p:nvPr/>
          </p:nvSpPr>
          <p:spPr>
            <a:xfrm>
              <a:off x="724186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8" name="tx98"/>
            <p:cNvSpPr/>
            <p:nvPr/>
          </p:nvSpPr>
          <p:spPr>
            <a:xfrm>
              <a:off x="7503770"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9" name="tx99"/>
            <p:cNvSpPr/>
            <p:nvPr/>
          </p:nvSpPr>
          <p:spPr>
            <a:xfrm>
              <a:off x="7765680"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100" name="tx100"/>
            <p:cNvSpPr/>
            <p:nvPr/>
          </p:nvSpPr>
          <p:spPr>
            <a:xfrm>
              <a:off x="8027590"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101" name="tx101"/>
            <p:cNvSpPr/>
            <p:nvPr/>
          </p:nvSpPr>
          <p:spPr>
            <a:xfrm>
              <a:off x="1449691" y="39267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02" name="tx102"/>
            <p:cNvSpPr/>
            <p:nvPr/>
          </p:nvSpPr>
          <p:spPr>
            <a:xfrm>
              <a:off x="2759242" y="38881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03" name="tx103"/>
            <p:cNvSpPr/>
            <p:nvPr/>
          </p:nvSpPr>
          <p:spPr>
            <a:xfrm>
              <a:off x="4068793" y="38453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104" name="tx104"/>
            <p:cNvSpPr/>
            <p:nvPr/>
          </p:nvSpPr>
          <p:spPr>
            <a:xfrm>
              <a:off x="5378344" y="39686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05" name="tx105"/>
            <p:cNvSpPr/>
            <p:nvPr/>
          </p:nvSpPr>
          <p:spPr>
            <a:xfrm>
              <a:off x="6425984" y="39234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6" name="tx106"/>
            <p:cNvSpPr/>
            <p:nvPr/>
          </p:nvSpPr>
          <p:spPr>
            <a:xfrm>
              <a:off x="6687895" y="39332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07" name="tx107"/>
            <p:cNvSpPr/>
            <p:nvPr/>
          </p:nvSpPr>
          <p:spPr>
            <a:xfrm>
              <a:off x="6949805" y="39687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08" name="tx108"/>
            <p:cNvSpPr/>
            <p:nvPr/>
          </p:nvSpPr>
          <p:spPr>
            <a:xfrm>
              <a:off x="7211715" y="39215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9" name="tx109"/>
            <p:cNvSpPr/>
            <p:nvPr/>
          </p:nvSpPr>
          <p:spPr>
            <a:xfrm>
              <a:off x="7473625" y="38506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110" name="tx110"/>
            <p:cNvSpPr/>
            <p:nvPr/>
          </p:nvSpPr>
          <p:spPr>
            <a:xfrm>
              <a:off x="7735535" y="37912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11" name="tx111"/>
            <p:cNvSpPr/>
            <p:nvPr/>
          </p:nvSpPr>
          <p:spPr>
            <a:xfrm>
              <a:off x="7997446" y="36868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380</a:t>
              </a:r>
            </a:p>
          </p:txBody>
        </p:sp>
        <p:sp>
          <p:nvSpPr>
            <p:cNvPr id="112" name="tx112"/>
            <p:cNvSpPr/>
            <p:nvPr/>
          </p:nvSpPr>
          <p:spPr>
            <a:xfrm>
              <a:off x="1449691" y="36565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13" name="tx113"/>
            <p:cNvSpPr/>
            <p:nvPr/>
          </p:nvSpPr>
          <p:spPr>
            <a:xfrm>
              <a:off x="2789387" y="36801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4" name="tx114"/>
            <p:cNvSpPr/>
            <p:nvPr/>
          </p:nvSpPr>
          <p:spPr>
            <a:xfrm>
              <a:off x="4098938" y="35806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5" name="tx115"/>
            <p:cNvSpPr/>
            <p:nvPr/>
          </p:nvSpPr>
          <p:spPr>
            <a:xfrm>
              <a:off x="5408489" y="37903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16" name="tx116"/>
            <p:cNvSpPr/>
            <p:nvPr/>
          </p:nvSpPr>
          <p:spPr>
            <a:xfrm>
              <a:off x="6456129" y="37478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7" name="tx117"/>
            <p:cNvSpPr/>
            <p:nvPr/>
          </p:nvSpPr>
          <p:spPr>
            <a:xfrm>
              <a:off x="6718039" y="37437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 name="tx118"/>
            <p:cNvSpPr/>
            <p:nvPr/>
          </p:nvSpPr>
          <p:spPr>
            <a:xfrm>
              <a:off x="6979950" y="3802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9" name="tx119"/>
            <p:cNvSpPr/>
            <p:nvPr/>
          </p:nvSpPr>
          <p:spPr>
            <a:xfrm>
              <a:off x="7241860" y="3743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0" name="tx120"/>
            <p:cNvSpPr/>
            <p:nvPr/>
          </p:nvSpPr>
          <p:spPr>
            <a:xfrm>
              <a:off x="7503770" y="36020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1" name="tx121"/>
            <p:cNvSpPr/>
            <p:nvPr/>
          </p:nvSpPr>
          <p:spPr>
            <a:xfrm>
              <a:off x="7765680" y="34832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2" name="tx122"/>
            <p:cNvSpPr/>
            <p:nvPr/>
          </p:nvSpPr>
          <p:spPr>
            <a:xfrm>
              <a:off x="8027590" y="32745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3" name="tx123"/>
            <p:cNvSpPr/>
            <p:nvPr/>
          </p:nvSpPr>
          <p:spPr>
            <a:xfrm>
              <a:off x="1449691" y="34575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24" name="tx124"/>
            <p:cNvSpPr/>
            <p:nvPr/>
          </p:nvSpPr>
          <p:spPr>
            <a:xfrm>
              <a:off x="2759242" y="3579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25" name="tx125"/>
            <p:cNvSpPr/>
            <p:nvPr/>
          </p:nvSpPr>
          <p:spPr>
            <a:xfrm>
              <a:off x="4068793" y="34685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259</a:t>
              </a:r>
            </a:p>
          </p:txBody>
        </p:sp>
        <p:sp>
          <p:nvSpPr>
            <p:cNvPr id="126" name="tx126"/>
            <p:cNvSpPr/>
            <p:nvPr/>
          </p:nvSpPr>
          <p:spPr>
            <a:xfrm>
              <a:off x="5378344" y="36428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27" name="tx127"/>
            <p:cNvSpPr/>
            <p:nvPr/>
          </p:nvSpPr>
          <p:spPr>
            <a:xfrm>
              <a:off x="6425984" y="364819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a:t>
              </a:r>
            </a:p>
          </p:txBody>
        </p:sp>
        <p:sp>
          <p:nvSpPr>
            <p:cNvPr id="128" name="tx128"/>
            <p:cNvSpPr/>
            <p:nvPr/>
          </p:nvSpPr>
          <p:spPr>
            <a:xfrm>
              <a:off x="6687895" y="36187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29" name="tx129"/>
            <p:cNvSpPr/>
            <p:nvPr/>
          </p:nvSpPr>
          <p:spPr>
            <a:xfrm>
              <a:off x="6949805" y="366546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30" name="tx130"/>
            <p:cNvSpPr/>
            <p:nvPr/>
          </p:nvSpPr>
          <p:spPr>
            <a:xfrm>
              <a:off x="7211715" y="364386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31" name="tx131"/>
            <p:cNvSpPr/>
            <p:nvPr/>
          </p:nvSpPr>
          <p:spPr>
            <a:xfrm>
              <a:off x="7473625" y="35008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243</a:t>
              </a:r>
            </a:p>
          </p:txBody>
        </p:sp>
        <p:sp>
          <p:nvSpPr>
            <p:cNvPr id="132" name="tx132"/>
            <p:cNvSpPr/>
            <p:nvPr/>
          </p:nvSpPr>
          <p:spPr>
            <a:xfrm>
              <a:off x="7735535" y="33819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33" name="tx133"/>
            <p:cNvSpPr/>
            <p:nvPr/>
          </p:nvSpPr>
          <p:spPr>
            <a:xfrm>
              <a:off x="7997446"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403</a:t>
              </a:r>
            </a:p>
          </p:txBody>
        </p:sp>
        <p:sp>
          <p:nvSpPr>
            <p:cNvPr id="134" name="tx134"/>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94200" y="355275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6" name="tx136"/>
            <p:cNvSpPr/>
            <p:nvPr/>
          </p:nvSpPr>
          <p:spPr>
            <a:xfrm>
              <a:off x="694200" y="30416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7" name="tx137"/>
            <p:cNvSpPr/>
            <p:nvPr/>
          </p:nvSpPr>
          <p:spPr>
            <a:xfrm>
              <a:off x="694200" y="25304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8" name="tx138"/>
            <p:cNvSpPr/>
            <p:nvPr/>
          </p:nvSpPr>
          <p:spPr>
            <a:xfrm>
              <a:off x="577692" y="201936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729166" y="4979579"/>
              <a:ext cx="201456" cy="201456"/>
            </a:xfrm>
            <a:prstGeom prst="rect">
              <a:avLst/>
            </a:prstGeom>
            <a:solidFill>
              <a:srgbClr val="B3B3B3">
                <a:alpha val="85098"/>
              </a:srgbClr>
            </a:solidFill>
          </p:spPr>
          <p:txBody>
            <a:bodyPr/>
            <a:lstStyle/>
            <a:p/>
          </p:txBody>
        </p:sp>
        <p:sp>
          <p:nvSpPr>
            <p:cNvPr id="162" name="rc162"/>
            <p:cNvSpPr/>
            <p:nvPr/>
          </p:nvSpPr>
          <p:spPr>
            <a:xfrm>
              <a:off x="5631320" y="4979579"/>
              <a:ext cx="201456" cy="201456"/>
            </a:xfrm>
            <a:prstGeom prst="rect">
              <a:avLst/>
            </a:prstGeom>
            <a:solidFill>
              <a:srgbClr val="1CABE2">
                <a:alpha val="85098"/>
              </a:srgbClr>
            </a:solidFill>
          </p:spPr>
          <p:txBody>
            <a:bodyPr/>
            <a:lstStyle/>
            <a:p/>
          </p:txBody>
        </p:sp>
        <p:sp>
          <p:nvSpPr>
            <p:cNvPr id="163" name="tx163"/>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1083092" y="1592892"/>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2000-2025</a:t>
              </a:r>
            </a:p>
          </p:txBody>
        </p:sp>
        <p:sp>
          <p:nvSpPr>
            <p:cNvPr id="167" name="pl167"/>
            <p:cNvSpPr/>
            <p:nvPr/>
          </p:nvSpPr>
          <p:spPr>
            <a:xfrm>
              <a:off x="22633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9455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6276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30982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044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865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46874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509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422266" y="5726143"/>
              <a:ext cx="2503489" cy="119033"/>
            </a:xfrm>
            <a:prstGeom prst="rect">
              <a:avLst/>
            </a:prstGeom>
            <a:solidFill>
              <a:srgbClr val="1CABE2">
                <a:alpha val="85098"/>
              </a:srgbClr>
            </a:solidFill>
          </p:spPr>
          <p:txBody>
            <a:bodyPr/>
            <a:lstStyle/>
            <a:p/>
          </p:txBody>
        </p:sp>
        <p:sp>
          <p:nvSpPr>
            <p:cNvPr id="180" name="rc180"/>
            <p:cNvSpPr/>
            <p:nvPr/>
          </p:nvSpPr>
          <p:spPr>
            <a:xfrm>
              <a:off x="1422266" y="5577352"/>
              <a:ext cx="4677663" cy="119033"/>
            </a:xfrm>
            <a:prstGeom prst="rect">
              <a:avLst/>
            </a:prstGeom>
            <a:solidFill>
              <a:srgbClr val="1CABE2">
                <a:alpha val="85098"/>
              </a:srgbClr>
            </a:solidFill>
          </p:spPr>
          <p:txBody>
            <a:bodyPr/>
            <a:lstStyle/>
            <a:p/>
          </p:txBody>
        </p:sp>
        <p:sp>
          <p:nvSpPr>
            <p:cNvPr id="181" name="rc181"/>
            <p:cNvSpPr/>
            <p:nvPr/>
          </p:nvSpPr>
          <p:spPr>
            <a:xfrm>
              <a:off x="1422266" y="5428560"/>
              <a:ext cx="6395854" cy="119033"/>
            </a:xfrm>
            <a:prstGeom prst="rect">
              <a:avLst/>
            </a:prstGeom>
            <a:solidFill>
              <a:srgbClr val="1CABE2">
                <a:alpha val="85098"/>
              </a:srgbClr>
            </a:solidFill>
          </p:spPr>
          <p:txBody>
            <a:bodyPr/>
            <a:lstStyle/>
            <a:p/>
          </p:txBody>
        </p:sp>
        <p:sp>
          <p:nvSpPr>
            <p:cNvPr id="182" name="rc182"/>
            <p:cNvSpPr/>
            <p:nvPr/>
          </p:nvSpPr>
          <p:spPr>
            <a:xfrm>
              <a:off x="3925756" y="5726143"/>
              <a:ext cx="385163" cy="119033"/>
            </a:xfrm>
            <a:prstGeom prst="rect">
              <a:avLst/>
            </a:prstGeom>
            <a:solidFill>
              <a:srgbClr val="B3B3B3">
                <a:alpha val="85098"/>
              </a:srgbClr>
            </a:solidFill>
          </p:spPr>
          <p:txBody>
            <a:bodyPr/>
            <a:lstStyle/>
            <a:p/>
          </p:txBody>
        </p:sp>
        <p:sp>
          <p:nvSpPr>
            <p:cNvPr id="183" name="rc183"/>
            <p:cNvSpPr/>
            <p:nvPr/>
          </p:nvSpPr>
          <p:spPr>
            <a:xfrm>
              <a:off x="6099929" y="5577352"/>
              <a:ext cx="389806" cy="119033"/>
            </a:xfrm>
            <a:prstGeom prst="rect">
              <a:avLst/>
            </a:prstGeom>
            <a:solidFill>
              <a:srgbClr val="B3B3B3">
                <a:alpha val="85098"/>
              </a:srgbClr>
            </a:solidFill>
          </p:spPr>
          <p:txBody>
            <a:bodyPr/>
            <a:lstStyle/>
            <a:p/>
          </p:txBody>
        </p:sp>
        <p:sp>
          <p:nvSpPr>
            <p:cNvPr id="184" name="rc184"/>
            <p:cNvSpPr/>
            <p:nvPr/>
          </p:nvSpPr>
          <p:spPr>
            <a:xfrm>
              <a:off x="7818120" y="5428560"/>
              <a:ext cx="387619" cy="119033"/>
            </a:xfrm>
            <a:prstGeom prst="rect">
              <a:avLst/>
            </a:prstGeom>
            <a:solidFill>
              <a:srgbClr val="B3B3B3">
                <a:alpha val="85098"/>
              </a:srgbClr>
            </a:solidFill>
          </p:spPr>
          <p:txBody>
            <a:bodyPr/>
            <a:lstStyle/>
            <a:p/>
          </p:txBody>
        </p:sp>
        <p:sp>
          <p:nvSpPr>
            <p:cNvPr id="185" name="tx185"/>
            <p:cNvSpPr/>
            <p:nvPr/>
          </p:nvSpPr>
          <p:spPr>
            <a:xfrm>
              <a:off x="4455601" y="574393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171.7</a:t>
              </a:r>
            </a:p>
          </p:txBody>
        </p:sp>
        <p:sp>
          <p:nvSpPr>
            <p:cNvPr id="186" name="tx186"/>
            <p:cNvSpPr/>
            <p:nvPr/>
          </p:nvSpPr>
          <p:spPr>
            <a:xfrm>
              <a:off x="6634417"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301.2</a:t>
              </a:r>
            </a:p>
          </p:txBody>
        </p:sp>
        <p:sp>
          <p:nvSpPr>
            <p:cNvPr id="187" name="tx187"/>
            <p:cNvSpPr/>
            <p:nvPr/>
          </p:nvSpPr>
          <p:spPr>
            <a:xfrm>
              <a:off x="8350421"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403.3</a:t>
              </a:r>
            </a:p>
          </p:txBody>
        </p:sp>
        <p:sp>
          <p:nvSpPr>
            <p:cNvPr id="188" name="tx188"/>
            <p:cNvSpPr/>
            <p:nvPr/>
          </p:nvSpPr>
          <p:spPr>
            <a:xfrm>
              <a:off x="2529329"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148.8</a:t>
              </a:r>
            </a:p>
          </p:txBody>
        </p:sp>
        <p:sp>
          <p:nvSpPr>
            <p:cNvPr id="189" name="tx189"/>
            <p:cNvSpPr/>
            <p:nvPr/>
          </p:nvSpPr>
          <p:spPr>
            <a:xfrm>
              <a:off x="3616416"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278.1</a:t>
              </a:r>
            </a:p>
          </p:txBody>
        </p:sp>
        <p:sp>
          <p:nvSpPr>
            <p:cNvPr id="190" name="tx190"/>
            <p:cNvSpPr/>
            <p:nvPr/>
          </p:nvSpPr>
          <p:spPr>
            <a:xfrm>
              <a:off x="4475512"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380.2</a:t>
              </a:r>
            </a:p>
          </p:txBody>
        </p:sp>
        <p:sp>
          <p:nvSpPr>
            <p:cNvPr id="191" name="tx191"/>
            <p:cNvSpPr/>
            <p:nvPr/>
          </p:nvSpPr>
          <p:spPr>
            <a:xfrm>
              <a:off x="400581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22.9</a:t>
              </a:r>
            </a:p>
          </p:txBody>
        </p:sp>
        <p:sp>
          <p:nvSpPr>
            <p:cNvPr id="192" name="tx192"/>
            <p:cNvSpPr/>
            <p:nvPr/>
          </p:nvSpPr>
          <p:spPr>
            <a:xfrm>
              <a:off x="6182306"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23.2</a:t>
              </a:r>
            </a:p>
          </p:txBody>
        </p:sp>
        <p:sp>
          <p:nvSpPr>
            <p:cNvPr id="193" name="tx193"/>
            <p:cNvSpPr/>
            <p:nvPr/>
          </p:nvSpPr>
          <p:spPr>
            <a:xfrm>
              <a:off x="7947621" y="544488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94" name="tx194"/>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94129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9" name="tx199"/>
            <p:cNvSpPr/>
            <p:nvPr/>
          </p:nvSpPr>
          <p:spPr>
            <a:xfrm>
              <a:off x="462345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0" name="tx200"/>
            <p:cNvSpPr/>
            <p:nvPr/>
          </p:nvSpPr>
          <p:spPr>
            <a:xfrm>
              <a:off x="6305611"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201" name="tx201"/>
            <p:cNvSpPr/>
            <p:nvPr/>
          </p:nvSpPr>
          <p:spPr>
            <a:xfrm>
              <a:off x="798777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202" name="tx202"/>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South Africa.
In 2025, DTP1 coverage in South Africa declined at 67%. The number of children missing out on any DTP vaccination (zero-dose children) increased from 278,000 in 2024 to 380,000 in 2025.
DTP3 coverage declined at 65% in 2025, leaving 403,000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67% and DTP3 was 65%, leaving 403,000 children un- or under-vaccinated, including 380,000 zero-dose and 23,000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612397"/>
            </a:xfrm>
            <a:custGeom>
              <a:avLst/>
              <a:pathLst>
                <a:path w="3397293" h="612397">
                  <a:moveTo>
                    <a:pt x="0" y="218713"/>
                  </a:moveTo>
                  <a:lnTo>
                    <a:pt x="135891" y="284327"/>
                  </a:lnTo>
                  <a:lnTo>
                    <a:pt x="271783" y="328070"/>
                  </a:lnTo>
                  <a:lnTo>
                    <a:pt x="407675" y="393684"/>
                  </a:lnTo>
                  <a:lnTo>
                    <a:pt x="543566" y="328070"/>
                  </a:lnTo>
                  <a:lnTo>
                    <a:pt x="679458" y="262456"/>
                  </a:lnTo>
                  <a:lnTo>
                    <a:pt x="815350" y="21871"/>
                  </a:lnTo>
                  <a:lnTo>
                    <a:pt x="951242" y="0"/>
                  </a:lnTo>
                  <a:lnTo>
                    <a:pt x="1087133" y="43742"/>
                  </a:lnTo>
                  <a:lnTo>
                    <a:pt x="1223025" y="306198"/>
                  </a:lnTo>
                  <a:lnTo>
                    <a:pt x="1358917" y="328070"/>
                  </a:lnTo>
                  <a:lnTo>
                    <a:pt x="1494809" y="328070"/>
                  </a:lnTo>
                  <a:lnTo>
                    <a:pt x="1630700" y="503041"/>
                  </a:lnTo>
                  <a:lnTo>
                    <a:pt x="1766592" y="306198"/>
                  </a:lnTo>
                  <a:lnTo>
                    <a:pt x="1902484" y="153099"/>
                  </a:lnTo>
                  <a:lnTo>
                    <a:pt x="2038375" y="87485"/>
                  </a:lnTo>
                  <a:lnTo>
                    <a:pt x="2174267" y="153099"/>
                  </a:lnTo>
                  <a:lnTo>
                    <a:pt x="2310159" y="218713"/>
                  </a:lnTo>
                  <a:lnTo>
                    <a:pt x="2446051" y="240584"/>
                  </a:lnTo>
                  <a:lnTo>
                    <a:pt x="2581942" y="174970"/>
                  </a:lnTo>
                  <a:lnTo>
                    <a:pt x="2717834" y="153099"/>
                  </a:lnTo>
                  <a:lnTo>
                    <a:pt x="2853726" y="87485"/>
                  </a:lnTo>
                  <a:lnTo>
                    <a:pt x="2989618" y="174970"/>
                  </a:lnTo>
                  <a:lnTo>
                    <a:pt x="3125509" y="306198"/>
                  </a:lnTo>
                  <a:lnTo>
                    <a:pt x="3261401" y="415555"/>
                  </a:lnTo>
                  <a:lnTo>
                    <a:pt x="3397293" y="61239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612397"/>
            </a:xfrm>
            <a:custGeom>
              <a:avLst/>
              <a:pathLst>
                <a:path w="3397293" h="612397">
                  <a:moveTo>
                    <a:pt x="0" y="218713"/>
                  </a:moveTo>
                  <a:lnTo>
                    <a:pt x="135891" y="284327"/>
                  </a:lnTo>
                  <a:lnTo>
                    <a:pt x="271783" y="328070"/>
                  </a:lnTo>
                  <a:lnTo>
                    <a:pt x="407675" y="393684"/>
                  </a:lnTo>
                  <a:lnTo>
                    <a:pt x="543566" y="328070"/>
                  </a:lnTo>
                  <a:lnTo>
                    <a:pt x="679458" y="262456"/>
                  </a:lnTo>
                  <a:lnTo>
                    <a:pt x="815350" y="21871"/>
                  </a:lnTo>
                  <a:lnTo>
                    <a:pt x="951242" y="0"/>
                  </a:lnTo>
                  <a:lnTo>
                    <a:pt x="1087133" y="43742"/>
                  </a:lnTo>
                  <a:lnTo>
                    <a:pt x="1223025" y="306198"/>
                  </a:lnTo>
                  <a:lnTo>
                    <a:pt x="1358917" y="328070"/>
                  </a:lnTo>
                  <a:lnTo>
                    <a:pt x="1494809" y="328070"/>
                  </a:lnTo>
                  <a:lnTo>
                    <a:pt x="1630700" y="503041"/>
                  </a:lnTo>
                  <a:lnTo>
                    <a:pt x="1766592" y="306198"/>
                  </a:lnTo>
                  <a:lnTo>
                    <a:pt x="1902484" y="153099"/>
                  </a:lnTo>
                  <a:lnTo>
                    <a:pt x="2038375" y="87485"/>
                  </a:lnTo>
                  <a:lnTo>
                    <a:pt x="2174267" y="153099"/>
                  </a:lnTo>
                  <a:lnTo>
                    <a:pt x="2310159" y="218713"/>
                  </a:lnTo>
                  <a:lnTo>
                    <a:pt x="2446051" y="240584"/>
                  </a:lnTo>
                  <a:lnTo>
                    <a:pt x="2581942" y="174970"/>
                  </a:lnTo>
                  <a:lnTo>
                    <a:pt x="2717834" y="153099"/>
                  </a:lnTo>
                  <a:lnTo>
                    <a:pt x="2853726" y="87485"/>
                  </a:lnTo>
                  <a:lnTo>
                    <a:pt x="2989618" y="174970"/>
                  </a:lnTo>
                  <a:lnTo>
                    <a:pt x="3125509" y="306198"/>
                  </a:lnTo>
                  <a:lnTo>
                    <a:pt x="3261401" y="415555"/>
                  </a:lnTo>
                  <a:lnTo>
                    <a:pt x="3397293" y="61239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612397"/>
            </a:xfrm>
            <a:custGeom>
              <a:avLst/>
              <a:pathLst>
                <a:path w="3397293" h="612397">
                  <a:moveTo>
                    <a:pt x="0" y="218713"/>
                  </a:moveTo>
                  <a:lnTo>
                    <a:pt x="135891" y="284327"/>
                  </a:lnTo>
                  <a:lnTo>
                    <a:pt x="271783" y="328070"/>
                  </a:lnTo>
                  <a:lnTo>
                    <a:pt x="407675" y="393684"/>
                  </a:lnTo>
                  <a:lnTo>
                    <a:pt x="543566" y="328070"/>
                  </a:lnTo>
                  <a:lnTo>
                    <a:pt x="679458" y="262456"/>
                  </a:lnTo>
                  <a:lnTo>
                    <a:pt x="815350" y="21871"/>
                  </a:lnTo>
                  <a:lnTo>
                    <a:pt x="951242" y="0"/>
                  </a:lnTo>
                  <a:lnTo>
                    <a:pt x="1087133" y="43742"/>
                  </a:lnTo>
                  <a:lnTo>
                    <a:pt x="1223025" y="306198"/>
                  </a:lnTo>
                  <a:lnTo>
                    <a:pt x="1358917" y="328070"/>
                  </a:lnTo>
                  <a:lnTo>
                    <a:pt x="1494809" y="328070"/>
                  </a:lnTo>
                  <a:lnTo>
                    <a:pt x="1630700" y="503041"/>
                  </a:lnTo>
                  <a:lnTo>
                    <a:pt x="1766592" y="306198"/>
                  </a:lnTo>
                  <a:lnTo>
                    <a:pt x="1902484" y="153099"/>
                  </a:lnTo>
                  <a:lnTo>
                    <a:pt x="2038375" y="87485"/>
                  </a:lnTo>
                  <a:lnTo>
                    <a:pt x="2174267" y="153099"/>
                  </a:lnTo>
                  <a:lnTo>
                    <a:pt x="2310159" y="218713"/>
                  </a:lnTo>
                  <a:lnTo>
                    <a:pt x="2446051" y="240584"/>
                  </a:lnTo>
                  <a:lnTo>
                    <a:pt x="2581942" y="174970"/>
                  </a:lnTo>
                  <a:lnTo>
                    <a:pt x="2717834" y="153099"/>
                  </a:lnTo>
                  <a:lnTo>
                    <a:pt x="2853726" y="87485"/>
                  </a:lnTo>
                  <a:lnTo>
                    <a:pt x="2989618" y="174970"/>
                  </a:lnTo>
                  <a:lnTo>
                    <a:pt x="3125509" y="306198"/>
                  </a:lnTo>
                  <a:lnTo>
                    <a:pt x="3261401" y="415555"/>
                  </a:lnTo>
                  <a:lnTo>
                    <a:pt x="3397293" y="61239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57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57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54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78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2886" y="4988970"/>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0" name="tx60"/>
            <p:cNvSpPr/>
            <p:nvPr/>
          </p:nvSpPr>
          <p:spPr>
            <a:xfrm>
              <a:off x="295250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495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6022" y="1403693"/>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South Africa, 2000-2025</a:t>
              </a:r>
            </a:p>
          </p:txBody>
        </p:sp>
        <p:sp>
          <p:nvSpPr>
            <p:cNvPr id="63" name="pl63"/>
            <p:cNvSpPr/>
            <p:nvPr/>
          </p:nvSpPr>
          <p:spPr>
            <a:xfrm>
              <a:off x="5267799" y="3757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31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88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445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55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51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466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692151"/>
            </a:xfrm>
            <a:custGeom>
              <a:avLst/>
              <a:pathLst>
                <a:path w="3397293" h="1692151">
                  <a:moveTo>
                    <a:pt x="0" y="604339"/>
                  </a:moveTo>
                  <a:lnTo>
                    <a:pt x="135891" y="785641"/>
                  </a:lnTo>
                  <a:lnTo>
                    <a:pt x="271783" y="906509"/>
                  </a:lnTo>
                  <a:lnTo>
                    <a:pt x="407675" y="1087811"/>
                  </a:lnTo>
                  <a:lnTo>
                    <a:pt x="543566" y="906509"/>
                  </a:lnTo>
                  <a:lnTo>
                    <a:pt x="679458" y="725207"/>
                  </a:lnTo>
                  <a:lnTo>
                    <a:pt x="815350" y="60433"/>
                  </a:lnTo>
                  <a:lnTo>
                    <a:pt x="951242" y="0"/>
                  </a:lnTo>
                  <a:lnTo>
                    <a:pt x="1087133" y="120867"/>
                  </a:lnTo>
                  <a:lnTo>
                    <a:pt x="1223025" y="846075"/>
                  </a:lnTo>
                  <a:lnTo>
                    <a:pt x="1358917" y="906509"/>
                  </a:lnTo>
                  <a:lnTo>
                    <a:pt x="1494809" y="906509"/>
                  </a:lnTo>
                  <a:lnTo>
                    <a:pt x="1630700" y="1389981"/>
                  </a:lnTo>
                  <a:lnTo>
                    <a:pt x="1766592" y="846075"/>
                  </a:lnTo>
                  <a:lnTo>
                    <a:pt x="1902484" y="423037"/>
                  </a:lnTo>
                  <a:lnTo>
                    <a:pt x="2038375" y="241735"/>
                  </a:lnTo>
                  <a:lnTo>
                    <a:pt x="2174267" y="423037"/>
                  </a:lnTo>
                  <a:lnTo>
                    <a:pt x="2310159" y="604339"/>
                  </a:lnTo>
                  <a:lnTo>
                    <a:pt x="2446051" y="664773"/>
                  </a:lnTo>
                  <a:lnTo>
                    <a:pt x="2581942" y="483471"/>
                  </a:lnTo>
                  <a:lnTo>
                    <a:pt x="2717834" y="423037"/>
                  </a:lnTo>
                  <a:lnTo>
                    <a:pt x="2853726" y="241735"/>
                  </a:lnTo>
                  <a:lnTo>
                    <a:pt x="2989618" y="483471"/>
                  </a:lnTo>
                  <a:lnTo>
                    <a:pt x="3125509" y="846075"/>
                  </a:lnTo>
                  <a:lnTo>
                    <a:pt x="3261401" y="1148245"/>
                  </a:lnTo>
                  <a:lnTo>
                    <a:pt x="3397293" y="169215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851015"/>
              <a:ext cx="3397293" cy="543905"/>
            </a:xfrm>
            <a:custGeom>
              <a:avLst/>
              <a:pathLst>
                <a:path w="3397293" h="543905">
                  <a:moveTo>
                    <a:pt x="0" y="543905"/>
                  </a:moveTo>
                  <a:lnTo>
                    <a:pt x="135891" y="483471"/>
                  </a:lnTo>
                  <a:lnTo>
                    <a:pt x="271783" y="483471"/>
                  </a:lnTo>
                  <a:lnTo>
                    <a:pt x="407675" y="423037"/>
                  </a:lnTo>
                  <a:lnTo>
                    <a:pt x="543566" y="362603"/>
                  </a:lnTo>
                  <a:lnTo>
                    <a:pt x="679458" y="302169"/>
                  </a:lnTo>
                  <a:lnTo>
                    <a:pt x="815350" y="241735"/>
                  </a:lnTo>
                  <a:lnTo>
                    <a:pt x="951242" y="241735"/>
                  </a:lnTo>
                  <a:lnTo>
                    <a:pt x="1087133" y="181301"/>
                  </a:lnTo>
                  <a:lnTo>
                    <a:pt x="1223025" y="120867"/>
                  </a:lnTo>
                  <a:lnTo>
                    <a:pt x="1358917" y="120867"/>
                  </a:lnTo>
                  <a:lnTo>
                    <a:pt x="1494809" y="60433"/>
                  </a:lnTo>
                  <a:lnTo>
                    <a:pt x="1630700" y="120867"/>
                  </a:lnTo>
                  <a:lnTo>
                    <a:pt x="1766592" y="120867"/>
                  </a:lnTo>
                  <a:lnTo>
                    <a:pt x="1902484" y="120867"/>
                  </a:lnTo>
                  <a:lnTo>
                    <a:pt x="2038375" y="120867"/>
                  </a:lnTo>
                  <a:lnTo>
                    <a:pt x="2174267" y="60433"/>
                  </a:lnTo>
                  <a:lnTo>
                    <a:pt x="2310159" y="60433"/>
                  </a:lnTo>
                  <a:lnTo>
                    <a:pt x="2446051" y="60433"/>
                  </a:lnTo>
                  <a:lnTo>
                    <a:pt x="2581942" y="0"/>
                  </a:lnTo>
                  <a:lnTo>
                    <a:pt x="2717834" y="181301"/>
                  </a:lnTo>
                  <a:lnTo>
                    <a:pt x="2853726" y="302169"/>
                  </a:lnTo>
                  <a:lnTo>
                    <a:pt x="2989618" y="120867"/>
                  </a:lnTo>
                  <a:lnTo>
                    <a:pt x="3125509" y="120867"/>
                  </a:lnTo>
                  <a:lnTo>
                    <a:pt x="3261401" y="120867"/>
                  </a:lnTo>
                  <a:lnTo>
                    <a:pt x="3397293" y="6043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851015"/>
              <a:ext cx="3397293" cy="785641"/>
            </a:xfrm>
            <a:custGeom>
              <a:avLst/>
              <a:pathLst>
                <a:path w="3397293" h="785641">
                  <a:moveTo>
                    <a:pt x="0" y="785641"/>
                  </a:moveTo>
                  <a:lnTo>
                    <a:pt x="135891" y="664773"/>
                  </a:lnTo>
                  <a:lnTo>
                    <a:pt x="271783" y="543905"/>
                  </a:lnTo>
                  <a:lnTo>
                    <a:pt x="407675" y="423037"/>
                  </a:lnTo>
                  <a:lnTo>
                    <a:pt x="543566" y="362603"/>
                  </a:lnTo>
                  <a:lnTo>
                    <a:pt x="679458" y="362603"/>
                  </a:lnTo>
                  <a:lnTo>
                    <a:pt x="815350" y="241735"/>
                  </a:lnTo>
                  <a:lnTo>
                    <a:pt x="951242" y="181301"/>
                  </a:lnTo>
                  <a:lnTo>
                    <a:pt x="1087133" y="181301"/>
                  </a:lnTo>
                  <a:lnTo>
                    <a:pt x="1223025" y="120867"/>
                  </a:lnTo>
                  <a:lnTo>
                    <a:pt x="1358917" y="60433"/>
                  </a:lnTo>
                  <a:lnTo>
                    <a:pt x="1494809" y="0"/>
                  </a:lnTo>
                  <a:lnTo>
                    <a:pt x="1630700" y="60433"/>
                  </a:lnTo>
                  <a:lnTo>
                    <a:pt x="1766592" y="181301"/>
                  </a:lnTo>
                  <a:lnTo>
                    <a:pt x="1902484" y="60433"/>
                  </a:lnTo>
                  <a:lnTo>
                    <a:pt x="2038375" y="60433"/>
                  </a:lnTo>
                  <a:lnTo>
                    <a:pt x="2174267" y="60433"/>
                  </a:lnTo>
                  <a:lnTo>
                    <a:pt x="2310159" y="120867"/>
                  </a:lnTo>
                  <a:lnTo>
                    <a:pt x="2446051" y="60433"/>
                  </a:lnTo>
                  <a:lnTo>
                    <a:pt x="2581942" y="0"/>
                  </a:lnTo>
                  <a:lnTo>
                    <a:pt x="2717834" y="120867"/>
                  </a:lnTo>
                  <a:lnTo>
                    <a:pt x="2853726" y="181301"/>
                  </a:lnTo>
                  <a:lnTo>
                    <a:pt x="2989618" y="120867"/>
                  </a:lnTo>
                  <a:lnTo>
                    <a:pt x="3125509" y="0"/>
                  </a:lnTo>
                  <a:lnTo>
                    <a:pt x="3261401" y="120867"/>
                  </a:lnTo>
                  <a:lnTo>
                    <a:pt x="3397293" y="6043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85101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692151"/>
            </a:xfrm>
            <a:custGeom>
              <a:avLst/>
              <a:pathLst>
                <a:path w="3397293" h="1692151">
                  <a:moveTo>
                    <a:pt x="0" y="604339"/>
                  </a:moveTo>
                  <a:lnTo>
                    <a:pt x="135891" y="785641"/>
                  </a:lnTo>
                  <a:lnTo>
                    <a:pt x="271783" y="906509"/>
                  </a:lnTo>
                  <a:lnTo>
                    <a:pt x="407675" y="1087811"/>
                  </a:lnTo>
                  <a:lnTo>
                    <a:pt x="543566" y="906509"/>
                  </a:lnTo>
                  <a:lnTo>
                    <a:pt x="679458" y="725207"/>
                  </a:lnTo>
                  <a:lnTo>
                    <a:pt x="815350" y="60433"/>
                  </a:lnTo>
                  <a:lnTo>
                    <a:pt x="951242" y="0"/>
                  </a:lnTo>
                  <a:lnTo>
                    <a:pt x="1087133" y="120867"/>
                  </a:lnTo>
                  <a:lnTo>
                    <a:pt x="1223025" y="846075"/>
                  </a:lnTo>
                  <a:lnTo>
                    <a:pt x="1358917" y="906509"/>
                  </a:lnTo>
                  <a:lnTo>
                    <a:pt x="1494809" y="906509"/>
                  </a:lnTo>
                  <a:lnTo>
                    <a:pt x="1630700" y="1389981"/>
                  </a:lnTo>
                  <a:lnTo>
                    <a:pt x="1766592" y="846075"/>
                  </a:lnTo>
                  <a:lnTo>
                    <a:pt x="1902484" y="423037"/>
                  </a:lnTo>
                  <a:lnTo>
                    <a:pt x="2038375" y="241735"/>
                  </a:lnTo>
                  <a:lnTo>
                    <a:pt x="2174267" y="423037"/>
                  </a:lnTo>
                  <a:lnTo>
                    <a:pt x="2310159" y="604339"/>
                  </a:lnTo>
                  <a:lnTo>
                    <a:pt x="2446051" y="664773"/>
                  </a:lnTo>
                  <a:lnTo>
                    <a:pt x="2581942" y="483471"/>
                  </a:lnTo>
                  <a:lnTo>
                    <a:pt x="2717834" y="423037"/>
                  </a:lnTo>
                  <a:lnTo>
                    <a:pt x="2853726" y="241735"/>
                  </a:lnTo>
                  <a:lnTo>
                    <a:pt x="2989618" y="483471"/>
                  </a:lnTo>
                  <a:lnTo>
                    <a:pt x="3125509" y="846075"/>
                  </a:lnTo>
                  <a:lnTo>
                    <a:pt x="3261401" y="1148245"/>
                  </a:lnTo>
                  <a:lnTo>
                    <a:pt x="3397293" y="169215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512584"/>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512584"/>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512584"/>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512584"/>
              <a:ext cx="0" cy="96694"/>
            </a:xfrm>
            <a:custGeom>
              <a:avLst/>
              <a:pathLst>
                <a:path w="0" h="96694">
                  <a:moveTo>
                    <a:pt x="0" y="966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512584"/>
              <a:ext cx="0" cy="338430"/>
            </a:xfrm>
            <a:custGeom>
              <a:avLst/>
              <a:pathLst>
                <a:path w="0" h="338430">
                  <a:moveTo>
                    <a:pt x="0" y="3384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512584"/>
              <a:ext cx="0" cy="1003204"/>
            </a:xfrm>
            <a:custGeom>
              <a:avLst/>
              <a:pathLst>
                <a:path w="0" h="1003204">
                  <a:moveTo>
                    <a:pt x="0" y="10032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512584"/>
              <a:ext cx="0" cy="1547110"/>
            </a:xfrm>
            <a:custGeom>
              <a:avLst/>
              <a:pathLst>
                <a:path w="0" h="1547110">
                  <a:moveTo>
                    <a:pt x="0" y="15471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692151"/>
            </a:xfrm>
            <a:custGeom>
              <a:avLst/>
              <a:pathLst>
                <a:path w="3397293" h="1692151">
                  <a:moveTo>
                    <a:pt x="0" y="604339"/>
                  </a:moveTo>
                  <a:lnTo>
                    <a:pt x="135891" y="785641"/>
                  </a:lnTo>
                  <a:lnTo>
                    <a:pt x="271783" y="906509"/>
                  </a:lnTo>
                  <a:lnTo>
                    <a:pt x="407675" y="1087811"/>
                  </a:lnTo>
                  <a:lnTo>
                    <a:pt x="543566" y="906509"/>
                  </a:lnTo>
                  <a:lnTo>
                    <a:pt x="679458" y="725207"/>
                  </a:lnTo>
                  <a:lnTo>
                    <a:pt x="815350" y="60433"/>
                  </a:lnTo>
                  <a:lnTo>
                    <a:pt x="951242" y="0"/>
                  </a:lnTo>
                  <a:lnTo>
                    <a:pt x="1087133" y="120867"/>
                  </a:lnTo>
                  <a:lnTo>
                    <a:pt x="1223025" y="846075"/>
                  </a:lnTo>
                  <a:lnTo>
                    <a:pt x="1358917" y="906509"/>
                  </a:lnTo>
                  <a:lnTo>
                    <a:pt x="1494809" y="906509"/>
                  </a:lnTo>
                  <a:lnTo>
                    <a:pt x="1630700" y="1389981"/>
                  </a:lnTo>
                  <a:lnTo>
                    <a:pt x="1766592" y="846075"/>
                  </a:lnTo>
                  <a:lnTo>
                    <a:pt x="1902484" y="423037"/>
                  </a:lnTo>
                  <a:lnTo>
                    <a:pt x="2038375" y="241735"/>
                  </a:lnTo>
                  <a:lnTo>
                    <a:pt x="2174267" y="423037"/>
                  </a:lnTo>
                  <a:lnTo>
                    <a:pt x="2310159" y="604339"/>
                  </a:lnTo>
                  <a:lnTo>
                    <a:pt x="2446051" y="664773"/>
                  </a:lnTo>
                  <a:lnTo>
                    <a:pt x="2581942" y="483471"/>
                  </a:lnTo>
                  <a:lnTo>
                    <a:pt x="2717834" y="423037"/>
                  </a:lnTo>
                  <a:lnTo>
                    <a:pt x="2853726" y="241735"/>
                  </a:lnTo>
                  <a:lnTo>
                    <a:pt x="2989618" y="483471"/>
                  </a:lnTo>
                  <a:lnTo>
                    <a:pt x="3125509" y="846075"/>
                  </a:lnTo>
                  <a:lnTo>
                    <a:pt x="3261401" y="1148245"/>
                  </a:lnTo>
                  <a:lnTo>
                    <a:pt x="3397293" y="1692151"/>
                  </a:lnTo>
                </a:path>
              </a:pathLst>
            </a:custGeom>
            <a:ln w="27101" cap="flat">
              <a:solidFill>
                <a:srgbClr val="0058AB">
                  <a:alpha val="100000"/>
                </a:srgbClr>
              </a:solidFill>
              <a:prstDash val="solid"/>
              <a:round/>
            </a:ln>
          </p:spPr>
          <p:txBody>
            <a:bodyPr/>
            <a:lstStyle/>
            <a:p/>
          </p:txBody>
        </p:sp>
        <p:sp>
          <p:nvSpPr>
            <p:cNvPr id="91" name="tx91"/>
            <p:cNvSpPr/>
            <p:nvPr/>
          </p:nvSpPr>
          <p:spPr>
            <a:xfrm>
              <a:off x="5389469" y="24492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68928" y="24496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748386" y="245061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45895" y="24496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4479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244929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8756617" y="244797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8" name="tx98"/>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4032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989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1945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824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824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021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45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49585" y="4988970"/>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17" name="tx117"/>
            <p:cNvSpPr/>
            <p:nvPr/>
          </p:nvSpPr>
          <p:spPr>
            <a:xfrm>
              <a:off x="72692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31657"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799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056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1312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0568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428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684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940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865835" cy="114824"/>
            </a:xfrm>
            <a:prstGeom prst="rect">
              <a:avLst/>
            </a:prstGeom>
            <a:solidFill>
              <a:srgbClr val="1CABE2">
                <a:alpha val="80000"/>
              </a:srgbClr>
            </a:solidFill>
          </p:spPr>
          <p:txBody>
            <a:bodyPr/>
            <a:lstStyle/>
            <a:p/>
          </p:txBody>
        </p:sp>
        <p:sp>
          <p:nvSpPr>
            <p:cNvPr id="132" name="rc132"/>
            <p:cNvSpPr/>
            <p:nvPr/>
          </p:nvSpPr>
          <p:spPr>
            <a:xfrm>
              <a:off x="1317178" y="5743865"/>
              <a:ext cx="5354689"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367360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149,000</a:t>
              </a:r>
            </a:p>
          </p:txBody>
        </p:sp>
        <p:sp>
          <p:nvSpPr>
            <p:cNvPr id="135" name="tx135"/>
            <p:cNvSpPr/>
            <p:nvPr/>
          </p:nvSpPr>
          <p:spPr>
            <a:xfrm>
              <a:off x="616245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278,000</a:t>
              </a:r>
            </a:p>
          </p:txBody>
        </p:sp>
        <p:sp>
          <p:nvSpPr>
            <p:cNvPr id="136" name="tx136"/>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380,000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3782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466345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658908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South Africa (67%) was 23 percentage points lower than the global average (90%) and 18 percentage points lower than the average across all ESAR countries (85%).
National DTP1 coverage was 20 percentage points lower than in 2019 (87%).
This equates to 380,000 zero-dose children in 2025 compared to 149,000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DTP1 coverage was 67% - this is 20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South Africa ranked number 1 out of 21 countries for lowest DTP1 coverage (based on tied ranks).
South Africa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had the lowest coverage and was among the top 3 countries with the highest number of zero-dose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South Africa was not in the top 20 zero-dose countries globally in 2021 but was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South Africa was not in the top 20 zero-dose countries globally in 2021 but was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F26A21">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South Africa ranked number 7 out of 21 countries with 105,000 zero-dose children.
In 2025, South Africa ranked number 3 out of 21 countries with 380,000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7133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432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1151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48700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85889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05727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4291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80105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1729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787565"/>
              <a:ext cx="200644" cy="897822"/>
            </a:xfrm>
            <a:prstGeom prst="rect">
              <a:avLst/>
            </a:prstGeom>
            <a:solidFill>
              <a:srgbClr val="80BD41">
                <a:alpha val="100000"/>
              </a:srgbClr>
            </a:solidFill>
          </p:spPr>
          <p:txBody>
            <a:bodyPr/>
            <a:lstStyle/>
            <a:p/>
          </p:txBody>
        </p:sp>
        <p:sp>
          <p:nvSpPr>
            <p:cNvPr id="29" name="rc29"/>
            <p:cNvSpPr/>
            <p:nvPr/>
          </p:nvSpPr>
          <p:spPr>
            <a:xfrm>
              <a:off x="1423662" y="3455493"/>
              <a:ext cx="200644" cy="184484"/>
            </a:xfrm>
            <a:prstGeom prst="rect">
              <a:avLst/>
            </a:prstGeom>
            <a:solidFill>
              <a:srgbClr val="0058AB">
                <a:alpha val="100000"/>
              </a:srgbClr>
            </a:solidFill>
          </p:spPr>
          <p:txBody>
            <a:bodyPr/>
            <a:lstStyle/>
            <a:p/>
          </p:txBody>
        </p:sp>
        <p:sp>
          <p:nvSpPr>
            <p:cNvPr id="30" name="rc30"/>
            <p:cNvSpPr/>
            <p:nvPr/>
          </p:nvSpPr>
          <p:spPr>
            <a:xfrm>
              <a:off x="1423662" y="3639978"/>
              <a:ext cx="200644" cy="147586"/>
            </a:xfrm>
            <a:prstGeom prst="rect">
              <a:avLst/>
            </a:prstGeom>
            <a:solidFill>
              <a:srgbClr val="1CABE2">
                <a:alpha val="100000"/>
              </a:srgbClr>
            </a:solidFill>
          </p:spPr>
          <p:txBody>
            <a:bodyPr/>
            <a:lstStyle/>
            <a:p/>
          </p:txBody>
        </p:sp>
        <p:sp>
          <p:nvSpPr>
            <p:cNvPr id="31" name="rc31"/>
            <p:cNvSpPr/>
            <p:nvPr/>
          </p:nvSpPr>
          <p:spPr>
            <a:xfrm>
              <a:off x="1646600" y="3817794"/>
              <a:ext cx="200644" cy="867592"/>
            </a:xfrm>
            <a:prstGeom prst="rect">
              <a:avLst/>
            </a:prstGeom>
            <a:solidFill>
              <a:srgbClr val="80BD41">
                <a:alpha val="100000"/>
              </a:srgbClr>
            </a:solidFill>
          </p:spPr>
          <p:txBody>
            <a:bodyPr/>
            <a:lstStyle/>
            <a:p/>
          </p:txBody>
        </p:sp>
        <p:sp>
          <p:nvSpPr>
            <p:cNvPr id="32" name="rc32"/>
            <p:cNvSpPr/>
            <p:nvPr/>
          </p:nvSpPr>
          <p:spPr>
            <a:xfrm>
              <a:off x="1646600" y="3463426"/>
              <a:ext cx="200644" cy="219952"/>
            </a:xfrm>
            <a:prstGeom prst="rect">
              <a:avLst/>
            </a:prstGeom>
            <a:solidFill>
              <a:srgbClr val="0058AB">
                <a:alpha val="100000"/>
              </a:srgbClr>
            </a:solidFill>
          </p:spPr>
          <p:txBody>
            <a:bodyPr/>
            <a:lstStyle/>
            <a:p/>
          </p:txBody>
        </p:sp>
        <p:sp>
          <p:nvSpPr>
            <p:cNvPr id="33" name="rc33"/>
            <p:cNvSpPr/>
            <p:nvPr/>
          </p:nvSpPr>
          <p:spPr>
            <a:xfrm>
              <a:off x="1646600" y="3683379"/>
              <a:ext cx="200644" cy="134415"/>
            </a:xfrm>
            <a:prstGeom prst="rect">
              <a:avLst/>
            </a:prstGeom>
            <a:solidFill>
              <a:srgbClr val="1CABE2">
                <a:alpha val="100000"/>
              </a:srgbClr>
            </a:solidFill>
          </p:spPr>
          <p:txBody>
            <a:bodyPr/>
            <a:lstStyle/>
            <a:p/>
          </p:txBody>
        </p:sp>
        <p:sp>
          <p:nvSpPr>
            <p:cNvPr id="34" name="rc34"/>
            <p:cNvSpPr/>
            <p:nvPr/>
          </p:nvSpPr>
          <p:spPr>
            <a:xfrm>
              <a:off x="1869538" y="3838135"/>
              <a:ext cx="200644" cy="847251"/>
            </a:xfrm>
            <a:prstGeom prst="rect">
              <a:avLst/>
            </a:prstGeom>
            <a:solidFill>
              <a:srgbClr val="80BD41">
                <a:alpha val="100000"/>
              </a:srgbClr>
            </a:solidFill>
          </p:spPr>
          <p:txBody>
            <a:bodyPr/>
            <a:lstStyle/>
            <a:p/>
          </p:txBody>
        </p:sp>
        <p:sp>
          <p:nvSpPr>
            <p:cNvPr id="35" name="rc35"/>
            <p:cNvSpPr/>
            <p:nvPr/>
          </p:nvSpPr>
          <p:spPr>
            <a:xfrm>
              <a:off x="1869538" y="3475027"/>
              <a:ext cx="200644" cy="242072"/>
            </a:xfrm>
            <a:prstGeom prst="rect">
              <a:avLst/>
            </a:prstGeom>
            <a:solidFill>
              <a:srgbClr val="0058AB">
                <a:alpha val="100000"/>
              </a:srgbClr>
            </a:solidFill>
          </p:spPr>
          <p:txBody>
            <a:bodyPr/>
            <a:lstStyle/>
            <a:p/>
          </p:txBody>
        </p:sp>
        <p:sp>
          <p:nvSpPr>
            <p:cNvPr id="36" name="rc36"/>
            <p:cNvSpPr/>
            <p:nvPr/>
          </p:nvSpPr>
          <p:spPr>
            <a:xfrm>
              <a:off x="1869538" y="3717100"/>
              <a:ext cx="200644" cy="121035"/>
            </a:xfrm>
            <a:prstGeom prst="rect">
              <a:avLst/>
            </a:prstGeom>
            <a:solidFill>
              <a:srgbClr val="1CABE2">
                <a:alpha val="100000"/>
              </a:srgbClr>
            </a:solidFill>
          </p:spPr>
          <p:txBody>
            <a:bodyPr/>
            <a:lstStyle/>
            <a:p/>
          </p:txBody>
        </p:sp>
        <p:sp>
          <p:nvSpPr>
            <p:cNvPr id="37" name="rc37"/>
            <p:cNvSpPr/>
            <p:nvPr/>
          </p:nvSpPr>
          <p:spPr>
            <a:xfrm>
              <a:off x="2092476" y="3824217"/>
              <a:ext cx="200644" cy="861169"/>
            </a:xfrm>
            <a:prstGeom prst="rect">
              <a:avLst/>
            </a:prstGeom>
            <a:solidFill>
              <a:srgbClr val="80BD41">
                <a:alpha val="100000"/>
              </a:srgbClr>
            </a:solidFill>
          </p:spPr>
          <p:txBody>
            <a:bodyPr/>
            <a:lstStyle/>
            <a:p/>
          </p:txBody>
        </p:sp>
        <p:sp>
          <p:nvSpPr>
            <p:cNvPr id="38" name="rc38"/>
            <p:cNvSpPr/>
            <p:nvPr/>
          </p:nvSpPr>
          <p:spPr>
            <a:xfrm>
              <a:off x="2092476" y="3437314"/>
              <a:ext cx="200644" cy="287056"/>
            </a:xfrm>
            <a:prstGeom prst="rect">
              <a:avLst/>
            </a:prstGeom>
            <a:solidFill>
              <a:srgbClr val="0058AB">
                <a:alpha val="100000"/>
              </a:srgbClr>
            </a:solidFill>
          </p:spPr>
          <p:txBody>
            <a:bodyPr/>
            <a:lstStyle/>
            <a:p/>
          </p:txBody>
        </p:sp>
        <p:sp>
          <p:nvSpPr>
            <p:cNvPr id="39" name="rc39"/>
            <p:cNvSpPr/>
            <p:nvPr/>
          </p:nvSpPr>
          <p:spPr>
            <a:xfrm>
              <a:off x="2092476" y="3724370"/>
              <a:ext cx="200644" cy="99846"/>
            </a:xfrm>
            <a:prstGeom prst="rect">
              <a:avLst/>
            </a:prstGeom>
            <a:solidFill>
              <a:srgbClr val="1CABE2">
                <a:alpha val="100000"/>
              </a:srgbClr>
            </a:solidFill>
          </p:spPr>
          <p:txBody>
            <a:bodyPr/>
            <a:lstStyle/>
            <a:p/>
          </p:txBody>
        </p:sp>
        <p:sp>
          <p:nvSpPr>
            <p:cNvPr id="40" name="rc40"/>
            <p:cNvSpPr/>
            <p:nvPr/>
          </p:nvSpPr>
          <p:spPr>
            <a:xfrm>
              <a:off x="2315413" y="3718388"/>
              <a:ext cx="200644" cy="966998"/>
            </a:xfrm>
            <a:prstGeom prst="rect">
              <a:avLst/>
            </a:prstGeom>
            <a:solidFill>
              <a:srgbClr val="80BD41">
                <a:alpha val="100000"/>
              </a:srgbClr>
            </a:solidFill>
          </p:spPr>
          <p:txBody>
            <a:bodyPr/>
            <a:lstStyle/>
            <a:p/>
          </p:txBody>
        </p:sp>
        <p:sp>
          <p:nvSpPr>
            <p:cNvPr id="41" name="rc41"/>
            <p:cNvSpPr/>
            <p:nvPr/>
          </p:nvSpPr>
          <p:spPr>
            <a:xfrm>
              <a:off x="2315413" y="3378633"/>
              <a:ext cx="200644" cy="261351"/>
            </a:xfrm>
            <a:prstGeom prst="rect">
              <a:avLst/>
            </a:prstGeom>
            <a:solidFill>
              <a:srgbClr val="0058AB">
                <a:alpha val="100000"/>
              </a:srgbClr>
            </a:solidFill>
          </p:spPr>
          <p:txBody>
            <a:bodyPr/>
            <a:lstStyle/>
            <a:p/>
          </p:txBody>
        </p:sp>
        <p:sp>
          <p:nvSpPr>
            <p:cNvPr id="42" name="rc42"/>
            <p:cNvSpPr/>
            <p:nvPr/>
          </p:nvSpPr>
          <p:spPr>
            <a:xfrm>
              <a:off x="2315413" y="3639984"/>
              <a:ext cx="200644" cy="78404"/>
            </a:xfrm>
            <a:prstGeom prst="rect">
              <a:avLst/>
            </a:prstGeom>
            <a:solidFill>
              <a:srgbClr val="1CABE2">
                <a:alpha val="100000"/>
              </a:srgbClr>
            </a:solidFill>
          </p:spPr>
          <p:txBody>
            <a:bodyPr/>
            <a:lstStyle/>
            <a:p/>
          </p:txBody>
        </p:sp>
        <p:sp>
          <p:nvSpPr>
            <p:cNvPr id="43" name="rc43"/>
            <p:cNvSpPr/>
            <p:nvPr/>
          </p:nvSpPr>
          <p:spPr>
            <a:xfrm>
              <a:off x="2538351" y="3588573"/>
              <a:ext cx="200644" cy="1096813"/>
            </a:xfrm>
            <a:prstGeom prst="rect">
              <a:avLst/>
            </a:prstGeom>
            <a:solidFill>
              <a:srgbClr val="80BD41">
                <a:alpha val="100000"/>
              </a:srgbClr>
            </a:solidFill>
          </p:spPr>
          <p:txBody>
            <a:bodyPr/>
            <a:lstStyle/>
            <a:p/>
          </p:txBody>
        </p:sp>
        <p:sp>
          <p:nvSpPr>
            <p:cNvPr id="44" name="rc44"/>
            <p:cNvSpPr/>
            <p:nvPr/>
          </p:nvSpPr>
          <p:spPr>
            <a:xfrm>
              <a:off x="2538351" y="3331296"/>
              <a:ext cx="200644" cy="230195"/>
            </a:xfrm>
            <a:prstGeom prst="rect">
              <a:avLst/>
            </a:prstGeom>
            <a:solidFill>
              <a:srgbClr val="0058AB">
                <a:alpha val="100000"/>
              </a:srgbClr>
            </a:solidFill>
          </p:spPr>
          <p:txBody>
            <a:bodyPr/>
            <a:lstStyle/>
            <a:p/>
          </p:txBody>
        </p:sp>
        <p:sp>
          <p:nvSpPr>
            <p:cNvPr id="45" name="rc45"/>
            <p:cNvSpPr/>
            <p:nvPr/>
          </p:nvSpPr>
          <p:spPr>
            <a:xfrm>
              <a:off x="2538351" y="3561492"/>
              <a:ext cx="200644" cy="27081"/>
            </a:xfrm>
            <a:prstGeom prst="rect">
              <a:avLst/>
            </a:prstGeom>
            <a:solidFill>
              <a:srgbClr val="1CABE2">
                <a:alpha val="100000"/>
              </a:srgbClr>
            </a:solidFill>
          </p:spPr>
          <p:txBody>
            <a:bodyPr/>
            <a:lstStyle/>
            <a:p/>
          </p:txBody>
        </p:sp>
        <p:sp>
          <p:nvSpPr>
            <p:cNvPr id="46" name="rc46"/>
            <p:cNvSpPr/>
            <p:nvPr/>
          </p:nvSpPr>
          <p:spPr>
            <a:xfrm>
              <a:off x="2761289" y="3513005"/>
              <a:ext cx="200644" cy="1172381"/>
            </a:xfrm>
            <a:prstGeom prst="rect">
              <a:avLst/>
            </a:prstGeom>
            <a:solidFill>
              <a:srgbClr val="80BD41">
                <a:alpha val="100000"/>
              </a:srgbClr>
            </a:solidFill>
          </p:spPr>
          <p:txBody>
            <a:bodyPr/>
            <a:lstStyle/>
            <a:p/>
          </p:txBody>
        </p:sp>
        <p:sp>
          <p:nvSpPr>
            <p:cNvPr id="47" name="rc47"/>
            <p:cNvSpPr/>
            <p:nvPr/>
          </p:nvSpPr>
          <p:spPr>
            <a:xfrm>
              <a:off x="2761289" y="3289695"/>
              <a:ext cx="200644" cy="83742"/>
            </a:xfrm>
            <a:prstGeom prst="rect">
              <a:avLst/>
            </a:prstGeom>
            <a:solidFill>
              <a:srgbClr val="0058AB">
                <a:alpha val="100000"/>
              </a:srgbClr>
            </a:solidFill>
          </p:spPr>
          <p:txBody>
            <a:bodyPr/>
            <a:lstStyle/>
            <a:p/>
          </p:txBody>
        </p:sp>
        <p:sp>
          <p:nvSpPr>
            <p:cNvPr id="48" name="rc48"/>
            <p:cNvSpPr/>
            <p:nvPr/>
          </p:nvSpPr>
          <p:spPr>
            <a:xfrm>
              <a:off x="2761289" y="3373437"/>
              <a:ext cx="200644" cy="139568"/>
            </a:xfrm>
            <a:prstGeom prst="rect">
              <a:avLst/>
            </a:prstGeom>
            <a:solidFill>
              <a:srgbClr val="1CABE2">
                <a:alpha val="100000"/>
              </a:srgbClr>
            </a:solidFill>
          </p:spPr>
          <p:txBody>
            <a:bodyPr/>
            <a:lstStyle/>
            <a:p/>
          </p:txBody>
        </p:sp>
        <p:sp>
          <p:nvSpPr>
            <p:cNvPr id="49" name="rc49"/>
            <p:cNvSpPr/>
            <p:nvPr/>
          </p:nvSpPr>
          <p:spPr>
            <a:xfrm>
              <a:off x="2984227" y="3488329"/>
              <a:ext cx="200644" cy="1197057"/>
            </a:xfrm>
            <a:prstGeom prst="rect">
              <a:avLst/>
            </a:prstGeom>
            <a:solidFill>
              <a:srgbClr val="80BD41">
                <a:alpha val="100000"/>
              </a:srgbClr>
            </a:solidFill>
          </p:spPr>
          <p:txBody>
            <a:bodyPr/>
            <a:lstStyle/>
            <a:p/>
          </p:txBody>
        </p:sp>
        <p:sp>
          <p:nvSpPr>
            <p:cNvPr id="50" name="rc50"/>
            <p:cNvSpPr/>
            <p:nvPr/>
          </p:nvSpPr>
          <p:spPr>
            <a:xfrm>
              <a:off x="2984227" y="3277084"/>
              <a:ext cx="200644" cy="70414"/>
            </a:xfrm>
            <a:prstGeom prst="rect">
              <a:avLst/>
            </a:prstGeom>
            <a:solidFill>
              <a:srgbClr val="0058AB">
                <a:alpha val="100000"/>
              </a:srgbClr>
            </a:solidFill>
          </p:spPr>
          <p:txBody>
            <a:bodyPr/>
            <a:lstStyle/>
            <a:p/>
          </p:txBody>
        </p:sp>
        <p:sp>
          <p:nvSpPr>
            <p:cNvPr id="51" name="rc51"/>
            <p:cNvSpPr/>
            <p:nvPr/>
          </p:nvSpPr>
          <p:spPr>
            <a:xfrm>
              <a:off x="2984227" y="3347499"/>
              <a:ext cx="200644" cy="140830"/>
            </a:xfrm>
            <a:prstGeom prst="rect">
              <a:avLst/>
            </a:prstGeom>
            <a:solidFill>
              <a:srgbClr val="1CABE2">
                <a:alpha val="100000"/>
              </a:srgbClr>
            </a:solidFill>
          </p:spPr>
          <p:txBody>
            <a:bodyPr/>
            <a:lstStyle/>
            <a:p/>
          </p:txBody>
        </p:sp>
        <p:sp>
          <p:nvSpPr>
            <p:cNvPr id="52" name="rc52"/>
            <p:cNvSpPr/>
            <p:nvPr/>
          </p:nvSpPr>
          <p:spPr>
            <a:xfrm>
              <a:off x="3207165" y="3451889"/>
              <a:ext cx="200644" cy="1233497"/>
            </a:xfrm>
            <a:prstGeom prst="rect">
              <a:avLst/>
            </a:prstGeom>
            <a:solidFill>
              <a:srgbClr val="80BD41">
                <a:alpha val="100000"/>
              </a:srgbClr>
            </a:solidFill>
          </p:spPr>
          <p:txBody>
            <a:bodyPr/>
            <a:lstStyle/>
            <a:p/>
          </p:txBody>
        </p:sp>
        <p:sp>
          <p:nvSpPr>
            <p:cNvPr id="53" name="rc53"/>
            <p:cNvSpPr/>
            <p:nvPr/>
          </p:nvSpPr>
          <p:spPr>
            <a:xfrm>
              <a:off x="3207165" y="3181121"/>
              <a:ext cx="200644" cy="105298"/>
            </a:xfrm>
            <a:prstGeom prst="rect">
              <a:avLst/>
            </a:prstGeom>
            <a:solidFill>
              <a:srgbClr val="0058AB">
                <a:alpha val="100000"/>
              </a:srgbClr>
            </a:solidFill>
          </p:spPr>
          <p:txBody>
            <a:bodyPr/>
            <a:lstStyle/>
            <a:p/>
          </p:txBody>
        </p:sp>
        <p:sp>
          <p:nvSpPr>
            <p:cNvPr id="54" name="rc54"/>
            <p:cNvSpPr/>
            <p:nvPr/>
          </p:nvSpPr>
          <p:spPr>
            <a:xfrm>
              <a:off x="3207165" y="3286420"/>
              <a:ext cx="200644" cy="165469"/>
            </a:xfrm>
            <a:prstGeom prst="rect">
              <a:avLst/>
            </a:prstGeom>
            <a:solidFill>
              <a:srgbClr val="1CABE2">
                <a:alpha val="100000"/>
              </a:srgbClr>
            </a:solidFill>
          </p:spPr>
          <p:txBody>
            <a:bodyPr/>
            <a:lstStyle/>
            <a:p/>
          </p:txBody>
        </p:sp>
        <p:sp>
          <p:nvSpPr>
            <p:cNvPr id="55" name="rc55"/>
            <p:cNvSpPr/>
            <p:nvPr/>
          </p:nvSpPr>
          <p:spPr>
            <a:xfrm>
              <a:off x="3430103" y="3526310"/>
              <a:ext cx="200644" cy="1159076"/>
            </a:xfrm>
            <a:prstGeom prst="rect">
              <a:avLst/>
            </a:prstGeom>
            <a:solidFill>
              <a:srgbClr val="80BD41">
                <a:alpha val="100000"/>
              </a:srgbClr>
            </a:solidFill>
          </p:spPr>
          <p:txBody>
            <a:bodyPr/>
            <a:lstStyle/>
            <a:p/>
          </p:txBody>
        </p:sp>
        <p:sp>
          <p:nvSpPr>
            <p:cNvPr id="56" name="rc56"/>
            <p:cNvSpPr/>
            <p:nvPr/>
          </p:nvSpPr>
          <p:spPr>
            <a:xfrm>
              <a:off x="3430103" y="3254428"/>
              <a:ext cx="200644" cy="271882"/>
            </a:xfrm>
            <a:prstGeom prst="rect">
              <a:avLst/>
            </a:prstGeom>
            <a:solidFill>
              <a:srgbClr val="0058AB">
                <a:alpha val="100000"/>
              </a:srgbClr>
            </a:solidFill>
          </p:spPr>
          <p:txBody>
            <a:bodyPr/>
            <a:lstStyle/>
            <a:p/>
          </p:txBody>
        </p:sp>
        <p:sp>
          <p:nvSpPr>
            <p:cNvPr id="57" name="rc57"/>
            <p:cNvSpPr/>
            <p:nvPr/>
          </p:nvSpPr>
          <p:spPr>
            <a:xfrm>
              <a:off x="3430103" y="3526310"/>
              <a:ext cx="200644" cy="0"/>
            </a:xfrm>
            <a:prstGeom prst="rect">
              <a:avLst/>
            </a:prstGeom>
            <a:solidFill>
              <a:srgbClr val="1CABE2">
                <a:alpha val="100000"/>
              </a:srgbClr>
            </a:solidFill>
          </p:spPr>
          <p:txBody>
            <a:bodyPr/>
            <a:lstStyle/>
            <a:p/>
          </p:txBody>
        </p:sp>
        <p:sp>
          <p:nvSpPr>
            <p:cNvPr id="58" name="rc58"/>
            <p:cNvSpPr/>
            <p:nvPr/>
          </p:nvSpPr>
          <p:spPr>
            <a:xfrm>
              <a:off x="3653041" y="3596348"/>
              <a:ext cx="200644" cy="1089038"/>
            </a:xfrm>
            <a:prstGeom prst="rect">
              <a:avLst/>
            </a:prstGeom>
            <a:solidFill>
              <a:srgbClr val="80BD41">
                <a:alpha val="100000"/>
              </a:srgbClr>
            </a:solidFill>
          </p:spPr>
          <p:txBody>
            <a:bodyPr/>
            <a:lstStyle/>
            <a:p/>
          </p:txBody>
        </p:sp>
        <p:sp>
          <p:nvSpPr>
            <p:cNvPr id="59" name="rc59"/>
            <p:cNvSpPr/>
            <p:nvPr/>
          </p:nvSpPr>
          <p:spPr>
            <a:xfrm>
              <a:off x="3653041" y="3271051"/>
              <a:ext cx="200644" cy="282866"/>
            </a:xfrm>
            <a:prstGeom prst="rect">
              <a:avLst/>
            </a:prstGeom>
            <a:solidFill>
              <a:srgbClr val="0058AB">
                <a:alpha val="100000"/>
              </a:srgbClr>
            </a:solidFill>
          </p:spPr>
          <p:txBody>
            <a:bodyPr/>
            <a:lstStyle/>
            <a:p/>
          </p:txBody>
        </p:sp>
        <p:sp>
          <p:nvSpPr>
            <p:cNvPr id="60" name="rc60"/>
            <p:cNvSpPr/>
            <p:nvPr/>
          </p:nvSpPr>
          <p:spPr>
            <a:xfrm>
              <a:off x="3653041" y="3553918"/>
              <a:ext cx="200644" cy="42430"/>
            </a:xfrm>
            <a:prstGeom prst="rect">
              <a:avLst/>
            </a:prstGeom>
            <a:solidFill>
              <a:srgbClr val="1CABE2">
                <a:alpha val="100000"/>
              </a:srgbClr>
            </a:solidFill>
          </p:spPr>
          <p:txBody>
            <a:bodyPr/>
            <a:lstStyle/>
            <a:p/>
          </p:txBody>
        </p:sp>
        <p:sp>
          <p:nvSpPr>
            <p:cNvPr id="61" name="rc61"/>
            <p:cNvSpPr/>
            <p:nvPr/>
          </p:nvSpPr>
          <p:spPr>
            <a:xfrm>
              <a:off x="3875979" y="3610695"/>
              <a:ext cx="200644" cy="1074691"/>
            </a:xfrm>
            <a:prstGeom prst="rect">
              <a:avLst/>
            </a:prstGeom>
            <a:solidFill>
              <a:srgbClr val="80BD41">
                <a:alpha val="100000"/>
              </a:srgbClr>
            </a:solidFill>
          </p:spPr>
          <p:txBody>
            <a:bodyPr/>
            <a:lstStyle/>
            <a:p/>
          </p:txBody>
        </p:sp>
        <p:sp>
          <p:nvSpPr>
            <p:cNvPr id="62" name="rc62"/>
            <p:cNvSpPr/>
            <p:nvPr/>
          </p:nvSpPr>
          <p:spPr>
            <a:xfrm>
              <a:off x="3875979" y="3252464"/>
              <a:ext cx="200644" cy="286584"/>
            </a:xfrm>
            <a:prstGeom prst="rect">
              <a:avLst/>
            </a:prstGeom>
            <a:solidFill>
              <a:srgbClr val="0058AB">
                <a:alpha val="100000"/>
              </a:srgbClr>
            </a:solidFill>
          </p:spPr>
          <p:txBody>
            <a:bodyPr/>
            <a:lstStyle/>
            <a:p/>
          </p:txBody>
        </p:sp>
        <p:sp>
          <p:nvSpPr>
            <p:cNvPr id="63" name="rc63"/>
            <p:cNvSpPr/>
            <p:nvPr/>
          </p:nvSpPr>
          <p:spPr>
            <a:xfrm>
              <a:off x="3875979" y="3539049"/>
              <a:ext cx="200644" cy="71645"/>
            </a:xfrm>
            <a:prstGeom prst="rect">
              <a:avLst/>
            </a:prstGeom>
            <a:solidFill>
              <a:srgbClr val="1CABE2">
                <a:alpha val="100000"/>
              </a:srgbClr>
            </a:solidFill>
          </p:spPr>
          <p:txBody>
            <a:bodyPr/>
            <a:lstStyle/>
            <a:p/>
          </p:txBody>
        </p:sp>
        <p:sp>
          <p:nvSpPr>
            <p:cNvPr id="64" name="rc64"/>
            <p:cNvSpPr/>
            <p:nvPr/>
          </p:nvSpPr>
          <p:spPr>
            <a:xfrm>
              <a:off x="4098916" y="3650129"/>
              <a:ext cx="200644" cy="1035257"/>
            </a:xfrm>
            <a:prstGeom prst="rect">
              <a:avLst/>
            </a:prstGeom>
            <a:solidFill>
              <a:srgbClr val="80BD41">
                <a:alpha val="100000"/>
              </a:srgbClr>
            </a:solidFill>
          </p:spPr>
          <p:txBody>
            <a:bodyPr/>
            <a:lstStyle/>
            <a:p/>
          </p:txBody>
        </p:sp>
        <p:sp>
          <p:nvSpPr>
            <p:cNvPr id="65" name="rc65"/>
            <p:cNvSpPr/>
            <p:nvPr/>
          </p:nvSpPr>
          <p:spPr>
            <a:xfrm>
              <a:off x="4098916" y="3227277"/>
              <a:ext cx="200644" cy="408271"/>
            </a:xfrm>
            <a:prstGeom prst="rect">
              <a:avLst/>
            </a:prstGeom>
            <a:solidFill>
              <a:srgbClr val="0058AB">
                <a:alpha val="100000"/>
              </a:srgbClr>
            </a:solidFill>
          </p:spPr>
          <p:txBody>
            <a:bodyPr/>
            <a:lstStyle/>
            <a:p/>
          </p:txBody>
        </p:sp>
        <p:sp>
          <p:nvSpPr>
            <p:cNvPr id="66" name="rc66"/>
            <p:cNvSpPr/>
            <p:nvPr/>
          </p:nvSpPr>
          <p:spPr>
            <a:xfrm>
              <a:off x="4098916" y="3635548"/>
              <a:ext cx="200644" cy="14580"/>
            </a:xfrm>
            <a:prstGeom prst="rect">
              <a:avLst/>
            </a:prstGeom>
            <a:solidFill>
              <a:srgbClr val="1CABE2">
                <a:alpha val="100000"/>
              </a:srgbClr>
            </a:solidFill>
          </p:spPr>
          <p:txBody>
            <a:bodyPr/>
            <a:lstStyle/>
            <a:p/>
          </p:txBody>
        </p:sp>
        <p:sp>
          <p:nvSpPr>
            <p:cNvPr id="67" name="rc67"/>
            <p:cNvSpPr/>
            <p:nvPr/>
          </p:nvSpPr>
          <p:spPr>
            <a:xfrm>
              <a:off x="4321854" y="3498759"/>
              <a:ext cx="200644" cy="1186628"/>
            </a:xfrm>
            <a:prstGeom prst="rect">
              <a:avLst/>
            </a:prstGeom>
            <a:solidFill>
              <a:srgbClr val="80BD41">
                <a:alpha val="100000"/>
              </a:srgbClr>
            </a:solidFill>
          </p:spPr>
          <p:txBody>
            <a:bodyPr/>
            <a:lstStyle/>
            <a:p/>
          </p:txBody>
        </p:sp>
        <p:sp>
          <p:nvSpPr>
            <p:cNvPr id="68" name="rc68"/>
            <p:cNvSpPr/>
            <p:nvPr/>
          </p:nvSpPr>
          <p:spPr>
            <a:xfrm>
              <a:off x="4321854" y="3220413"/>
              <a:ext cx="200644" cy="278345"/>
            </a:xfrm>
            <a:prstGeom prst="rect">
              <a:avLst/>
            </a:prstGeom>
            <a:solidFill>
              <a:srgbClr val="0058AB">
                <a:alpha val="100000"/>
              </a:srgbClr>
            </a:solidFill>
          </p:spPr>
          <p:txBody>
            <a:bodyPr/>
            <a:lstStyle/>
            <a:p/>
          </p:txBody>
        </p:sp>
        <p:sp>
          <p:nvSpPr>
            <p:cNvPr id="69" name="rc69"/>
            <p:cNvSpPr/>
            <p:nvPr/>
          </p:nvSpPr>
          <p:spPr>
            <a:xfrm>
              <a:off x="4321854" y="3498759"/>
              <a:ext cx="200644" cy="0"/>
            </a:xfrm>
            <a:prstGeom prst="rect">
              <a:avLst/>
            </a:prstGeom>
            <a:solidFill>
              <a:srgbClr val="1CABE2">
                <a:alpha val="100000"/>
              </a:srgbClr>
            </a:solidFill>
          </p:spPr>
          <p:txBody>
            <a:bodyPr/>
            <a:lstStyle/>
            <a:p/>
          </p:txBody>
        </p:sp>
        <p:sp>
          <p:nvSpPr>
            <p:cNvPr id="70" name="rc70"/>
            <p:cNvSpPr/>
            <p:nvPr/>
          </p:nvSpPr>
          <p:spPr>
            <a:xfrm>
              <a:off x="4544792" y="3425171"/>
              <a:ext cx="200644" cy="1260216"/>
            </a:xfrm>
            <a:prstGeom prst="rect">
              <a:avLst/>
            </a:prstGeom>
            <a:solidFill>
              <a:srgbClr val="80BD41">
                <a:alpha val="100000"/>
              </a:srgbClr>
            </a:solidFill>
          </p:spPr>
          <p:txBody>
            <a:bodyPr/>
            <a:lstStyle/>
            <a:p/>
          </p:txBody>
        </p:sp>
        <p:sp>
          <p:nvSpPr>
            <p:cNvPr id="71" name="rc71"/>
            <p:cNvSpPr/>
            <p:nvPr/>
          </p:nvSpPr>
          <p:spPr>
            <a:xfrm>
              <a:off x="4544792" y="3202780"/>
              <a:ext cx="200644" cy="177913"/>
            </a:xfrm>
            <a:prstGeom prst="rect">
              <a:avLst/>
            </a:prstGeom>
            <a:solidFill>
              <a:srgbClr val="0058AB">
                <a:alpha val="100000"/>
              </a:srgbClr>
            </a:solidFill>
          </p:spPr>
          <p:txBody>
            <a:bodyPr/>
            <a:lstStyle/>
            <a:p/>
          </p:txBody>
        </p:sp>
        <p:sp>
          <p:nvSpPr>
            <p:cNvPr id="72" name="rc72"/>
            <p:cNvSpPr/>
            <p:nvPr/>
          </p:nvSpPr>
          <p:spPr>
            <a:xfrm>
              <a:off x="4544792" y="3380693"/>
              <a:ext cx="200644" cy="44477"/>
            </a:xfrm>
            <a:prstGeom prst="rect">
              <a:avLst/>
            </a:prstGeom>
            <a:solidFill>
              <a:srgbClr val="1CABE2">
                <a:alpha val="100000"/>
              </a:srgbClr>
            </a:solidFill>
          </p:spPr>
          <p:txBody>
            <a:bodyPr/>
            <a:lstStyle/>
            <a:p/>
          </p:txBody>
        </p:sp>
        <p:sp>
          <p:nvSpPr>
            <p:cNvPr id="73" name="rc73"/>
            <p:cNvSpPr/>
            <p:nvPr/>
          </p:nvSpPr>
          <p:spPr>
            <a:xfrm>
              <a:off x="4767730" y="3444245"/>
              <a:ext cx="200644" cy="1241141"/>
            </a:xfrm>
            <a:prstGeom prst="rect">
              <a:avLst/>
            </a:prstGeom>
            <a:solidFill>
              <a:srgbClr val="80BD41">
                <a:alpha val="100000"/>
              </a:srgbClr>
            </a:solidFill>
          </p:spPr>
          <p:txBody>
            <a:bodyPr/>
            <a:lstStyle/>
            <a:p/>
          </p:txBody>
        </p:sp>
        <p:sp>
          <p:nvSpPr>
            <p:cNvPr id="74" name="rc74"/>
            <p:cNvSpPr/>
            <p:nvPr/>
          </p:nvSpPr>
          <p:spPr>
            <a:xfrm>
              <a:off x="4767730" y="3225221"/>
              <a:ext cx="200644" cy="131414"/>
            </a:xfrm>
            <a:prstGeom prst="rect">
              <a:avLst/>
            </a:prstGeom>
            <a:solidFill>
              <a:srgbClr val="0058AB">
                <a:alpha val="100000"/>
              </a:srgbClr>
            </a:solidFill>
          </p:spPr>
          <p:txBody>
            <a:bodyPr/>
            <a:lstStyle/>
            <a:p/>
          </p:txBody>
        </p:sp>
        <p:sp>
          <p:nvSpPr>
            <p:cNvPr id="75" name="rc75"/>
            <p:cNvSpPr/>
            <p:nvPr/>
          </p:nvSpPr>
          <p:spPr>
            <a:xfrm>
              <a:off x="4767730" y="3356635"/>
              <a:ext cx="200644" cy="87609"/>
            </a:xfrm>
            <a:prstGeom prst="rect">
              <a:avLst/>
            </a:prstGeom>
            <a:solidFill>
              <a:srgbClr val="1CABE2">
                <a:alpha val="100000"/>
              </a:srgbClr>
            </a:solidFill>
          </p:spPr>
          <p:txBody>
            <a:bodyPr/>
            <a:lstStyle/>
            <a:p/>
          </p:txBody>
        </p:sp>
        <p:sp>
          <p:nvSpPr>
            <p:cNvPr id="76" name="rc76"/>
            <p:cNvSpPr/>
            <p:nvPr/>
          </p:nvSpPr>
          <p:spPr>
            <a:xfrm>
              <a:off x="4990668" y="3474752"/>
              <a:ext cx="200644" cy="1210634"/>
            </a:xfrm>
            <a:prstGeom prst="rect">
              <a:avLst/>
            </a:prstGeom>
            <a:solidFill>
              <a:srgbClr val="80BD41">
                <a:alpha val="100000"/>
              </a:srgbClr>
            </a:solidFill>
          </p:spPr>
          <p:txBody>
            <a:bodyPr/>
            <a:lstStyle/>
            <a:p/>
          </p:txBody>
        </p:sp>
        <p:sp>
          <p:nvSpPr>
            <p:cNvPr id="77" name="rc77"/>
            <p:cNvSpPr/>
            <p:nvPr/>
          </p:nvSpPr>
          <p:spPr>
            <a:xfrm>
              <a:off x="4990668" y="3261111"/>
              <a:ext cx="200644" cy="170913"/>
            </a:xfrm>
            <a:prstGeom prst="rect">
              <a:avLst/>
            </a:prstGeom>
            <a:solidFill>
              <a:srgbClr val="0058AB">
                <a:alpha val="100000"/>
              </a:srgbClr>
            </a:solidFill>
          </p:spPr>
          <p:txBody>
            <a:bodyPr/>
            <a:lstStyle/>
            <a:p/>
          </p:txBody>
        </p:sp>
        <p:sp>
          <p:nvSpPr>
            <p:cNvPr id="78" name="rc78"/>
            <p:cNvSpPr/>
            <p:nvPr/>
          </p:nvSpPr>
          <p:spPr>
            <a:xfrm>
              <a:off x="4990668" y="3432024"/>
              <a:ext cx="200644" cy="42727"/>
            </a:xfrm>
            <a:prstGeom prst="rect">
              <a:avLst/>
            </a:prstGeom>
            <a:solidFill>
              <a:srgbClr val="1CABE2">
                <a:alpha val="100000"/>
              </a:srgbClr>
            </a:solidFill>
          </p:spPr>
          <p:txBody>
            <a:bodyPr/>
            <a:lstStyle/>
            <a:p/>
          </p:txBody>
        </p:sp>
        <p:sp>
          <p:nvSpPr>
            <p:cNvPr id="79" name="rc79"/>
            <p:cNvSpPr/>
            <p:nvPr/>
          </p:nvSpPr>
          <p:spPr>
            <a:xfrm>
              <a:off x="5213606" y="3492592"/>
              <a:ext cx="200644" cy="1192794"/>
            </a:xfrm>
            <a:prstGeom prst="rect">
              <a:avLst/>
            </a:prstGeom>
            <a:solidFill>
              <a:srgbClr val="80BD41">
                <a:alpha val="100000"/>
              </a:srgbClr>
            </a:solidFill>
          </p:spPr>
          <p:txBody>
            <a:bodyPr/>
            <a:lstStyle/>
            <a:p/>
          </p:txBody>
        </p:sp>
        <p:sp>
          <p:nvSpPr>
            <p:cNvPr id="80" name="rc80"/>
            <p:cNvSpPr/>
            <p:nvPr/>
          </p:nvSpPr>
          <p:spPr>
            <a:xfrm>
              <a:off x="5213606" y="3265392"/>
              <a:ext cx="200644" cy="212999"/>
            </a:xfrm>
            <a:prstGeom prst="rect">
              <a:avLst/>
            </a:prstGeom>
            <a:solidFill>
              <a:srgbClr val="0058AB">
                <a:alpha val="100000"/>
              </a:srgbClr>
            </a:solidFill>
          </p:spPr>
          <p:txBody>
            <a:bodyPr/>
            <a:lstStyle/>
            <a:p/>
          </p:txBody>
        </p:sp>
        <p:sp>
          <p:nvSpPr>
            <p:cNvPr id="81" name="rc81"/>
            <p:cNvSpPr/>
            <p:nvPr/>
          </p:nvSpPr>
          <p:spPr>
            <a:xfrm>
              <a:off x="5213606" y="3478392"/>
              <a:ext cx="200644" cy="14200"/>
            </a:xfrm>
            <a:prstGeom prst="rect">
              <a:avLst/>
            </a:prstGeom>
            <a:solidFill>
              <a:srgbClr val="1CABE2">
                <a:alpha val="100000"/>
              </a:srgbClr>
            </a:solidFill>
          </p:spPr>
          <p:txBody>
            <a:bodyPr/>
            <a:lstStyle/>
            <a:p/>
          </p:txBody>
        </p:sp>
        <p:sp>
          <p:nvSpPr>
            <p:cNvPr id="82" name="rc82"/>
            <p:cNvSpPr/>
            <p:nvPr/>
          </p:nvSpPr>
          <p:spPr>
            <a:xfrm>
              <a:off x="5436544" y="3514561"/>
              <a:ext cx="200644" cy="1170826"/>
            </a:xfrm>
            <a:prstGeom prst="rect">
              <a:avLst/>
            </a:prstGeom>
            <a:solidFill>
              <a:srgbClr val="80BD41">
                <a:alpha val="100000"/>
              </a:srgbClr>
            </a:solidFill>
          </p:spPr>
          <p:txBody>
            <a:bodyPr/>
            <a:lstStyle/>
            <a:p/>
          </p:txBody>
        </p:sp>
        <p:sp>
          <p:nvSpPr>
            <p:cNvPr id="83" name="rc83"/>
            <p:cNvSpPr/>
            <p:nvPr/>
          </p:nvSpPr>
          <p:spPr>
            <a:xfrm>
              <a:off x="5436544" y="3257550"/>
              <a:ext cx="200644" cy="228453"/>
            </a:xfrm>
            <a:prstGeom prst="rect">
              <a:avLst/>
            </a:prstGeom>
            <a:solidFill>
              <a:srgbClr val="0058AB">
                <a:alpha val="100000"/>
              </a:srgbClr>
            </a:solidFill>
          </p:spPr>
          <p:txBody>
            <a:bodyPr/>
            <a:lstStyle/>
            <a:p/>
          </p:txBody>
        </p:sp>
        <p:sp>
          <p:nvSpPr>
            <p:cNvPr id="84" name="rc84"/>
            <p:cNvSpPr/>
            <p:nvPr/>
          </p:nvSpPr>
          <p:spPr>
            <a:xfrm>
              <a:off x="5436544" y="3486003"/>
              <a:ext cx="200644" cy="28557"/>
            </a:xfrm>
            <a:prstGeom prst="rect">
              <a:avLst/>
            </a:prstGeom>
            <a:solidFill>
              <a:srgbClr val="1CABE2">
                <a:alpha val="100000"/>
              </a:srgbClr>
            </a:solidFill>
          </p:spPr>
          <p:txBody>
            <a:bodyPr/>
            <a:lstStyle/>
            <a:p/>
          </p:txBody>
        </p:sp>
        <p:sp>
          <p:nvSpPr>
            <p:cNvPr id="85" name="rc85"/>
            <p:cNvSpPr/>
            <p:nvPr/>
          </p:nvSpPr>
          <p:spPr>
            <a:xfrm>
              <a:off x="5659482" y="3462966"/>
              <a:ext cx="200644" cy="1222420"/>
            </a:xfrm>
            <a:prstGeom prst="rect">
              <a:avLst/>
            </a:prstGeom>
            <a:solidFill>
              <a:srgbClr val="80BD41">
                <a:alpha val="100000"/>
              </a:srgbClr>
            </a:solidFill>
          </p:spPr>
          <p:txBody>
            <a:bodyPr/>
            <a:lstStyle/>
            <a:p/>
          </p:txBody>
        </p:sp>
        <p:sp>
          <p:nvSpPr>
            <p:cNvPr id="86" name="rc86"/>
            <p:cNvSpPr/>
            <p:nvPr/>
          </p:nvSpPr>
          <p:spPr>
            <a:xfrm>
              <a:off x="5659482" y="3247245"/>
              <a:ext cx="200644" cy="186958"/>
            </a:xfrm>
            <a:prstGeom prst="rect">
              <a:avLst/>
            </a:prstGeom>
            <a:solidFill>
              <a:srgbClr val="0058AB">
                <a:alpha val="100000"/>
              </a:srgbClr>
            </a:solidFill>
          </p:spPr>
          <p:txBody>
            <a:bodyPr/>
            <a:lstStyle/>
            <a:p/>
          </p:txBody>
        </p:sp>
        <p:sp>
          <p:nvSpPr>
            <p:cNvPr id="87" name="rc87"/>
            <p:cNvSpPr/>
            <p:nvPr/>
          </p:nvSpPr>
          <p:spPr>
            <a:xfrm>
              <a:off x="5659482" y="3434203"/>
              <a:ext cx="200644" cy="28763"/>
            </a:xfrm>
            <a:prstGeom prst="rect">
              <a:avLst/>
            </a:prstGeom>
            <a:solidFill>
              <a:srgbClr val="1CABE2">
                <a:alpha val="100000"/>
              </a:srgbClr>
            </a:solidFill>
          </p:spPr>
          <p:txBody>
            <a:bodyPr/>
            <a:lstStyle/>
            <a:p/>
          </p:txBody>
        </p:sp>
        <p:sp>
          <p:nvSpPr>
            <p:cNvPr id="88" name="rc88"/>
            <p:cNvSpPr/>
            <p:nvPr/>
          </p:nvSpPr>
          <p:spPr>
            <a:xfrm>
              <a:off x="5882419" y="3462118"/>
              <a:ext cx="200644" cy="1223268"/>
            </a:xfrm>
            <a:prstGeom prst="rect">
              <a:avLst/>
            </a:prstGeom>
            <a:solidFill>
              <a:srgbClr val="80BD41">
                <a:alpha val="100000"/>
              </a:srgbClr>
            </a:solidFill>
          </p:spPr>
          <p:txBody>
            <a:bodyPr/>
            <a:lstStyle/>
            <a:p/>
          </p:txBody>
        </p:sp>
        <p:sp>
          <p:nvSpPr>
            <p:cNvPr id="89" name="rc89"/>
            <p:cNvSpPr/>
            <p:nvPr/>
          </p:nvSpPr>
          <p:spPr>
            <a:xfrm>
              <a:off x="5882419" y="3229115"/>
              <a:ext cx="200644" cy="174752"/>
            </a:xfrm>
            <a:prstGeom prst="rect">
              <a:avLst/>
            </a:prstGeom>
            <a:solidFill>
              <a:srgbClr val="0058AB">
                <a:alpha val="100000"/>
              </a:srgbClr>
            </a:solidFill>
          </p:spPr>
          <p:txBody>
            <a:bodyPr/>
            <a:lstStyle/>
            <a:p/>
          </p:txBody>
        </p:sp>
        <p:sp>
          <p:nvSpPr>
            <p:cNvPr id="90" name="rc90"/>
            <p:cNvSpPr/>
            <p:nvPr/>
          </p:nvSpPr>
          <p:spPr>
            <a:xfrm>
              <a:off x="5882419" y="3403868"/>
              <a:ext cx="200644" cy="58250"/>
            </a:xfrm>
            <a:prstGeom prst="rect">
              <a:avLst/>
            </a:prstGeom>
            <a:solidFill>
              <a:srgbClr val="1CABE2">
                <a:alpha val="100000"/>
              </a:srgbClr>
            </a:solidFill>
          </p:spPr>
          <p:txBody>
            <a:bodyPr/>
            <a:lstStyle/>
            <a:p/>
          </p:txBody>
        </p:sp>
        <p:sp>
          <p:nvSpPr>
            <p:cNvPr id="91" name="rc91"/>
            <p:cNvSpPr/>
            <p:nvPr/>
          </p:nvSpPr>
          <p:spPr>
            <a:xfrm>
              <a:off x="6105357" y="3430635"/>
              <a:ext cx="200644" cy="1254751"/>
            </a:xfrm>
            <a:prstGeom prst="rect">
              <a:avLst/>
            </a:prstGeom>
            <a:solidFill>
              <a:srgbClr val="80BD41">
                <a:alpha val="100000"/>
              </a:srgbClr>
            </a:solidFill>
          </p:spPr>
          <p:txBody>
            <a:bodyPr/>
            <a:lstStyle/>
            <a:p/>
          </p:txBody>
        </p:sp>
        <p:sp>
          <p:nvSpPr>
            <p:cNvPr id="92" name="rc92"/>
            <p:cNvSpPr/>
            <p:nvPr/>
          </p:nvSpPr>
          <p:spPr>
            <a:xfrm>
              <a:off x="6105357" y="3226373"/>
              <a:ext cx="200644" cy="131311"/>
            </a:xfrm>
            <a:prstGeom prst="rect">
              <a:avLst/>
            </a:prstGeom>
            <a:solidFill>
              <a:srgbClr val="0058AB">
                <a:alpha val="100000"/>
              </a:srgbClr>
            </a:solidFill>
          </p:spPr>
          <p:txBody>
            <a:bodyPr/>
            <a:lstStyle/>
            <a:p/>
          </p:txBody>
        </p:sp>
        <p:sp>
          <p:nvSpPr>
            <p:cNvPr id="93" name="rc93"/>
            <p:cNvSpPr/>
            <p:nvPr/>
          </p:nvSpPr>
          <p:spPr>
            <a:xfrm>
              <a:off x="6105357" y="3357684"/>
              <a:ext cx="200644" cy="72951"/>
            </a:xfrm>
            <a:prstGeom prst="rect">
              <a:avLst/>
            </a:prstGeom>
            <a:solidFill>
              <a:srgbClr val="1CABE2">
                <a:alpha val="100000"/>
              </a:srgbClr>
            </a:solidFill>
          </p:spPr>
          <p:txBody>
            <a:bodyPr/>
            <a:lstStyle/>
            <a:p/>
          </p:txBody>
        </p:sp>
        <p:sp>
          <p:nvSpPr>
            <p:cNvPr id="94" name="rc94"/>
            <p:cNvSpPr/>
            <p:nvPr/>
          </p:nvSpPr>
          <p:spPr>
            <a:xfrm>
              <a:off x="6328295" y="3447904"/>
              <a:ext cx="200644" cy="1237482"/>
            </a:xfrm>
            <a:prstGeom prst="rect">
              <a:avLst/>
            </a:prstGeom>
            <a:solidFill>
              <a:srgbClr val="80BD41">
                <a:alpha val="100000"/>
              </a:srgbClr>
            </a:solidFill>
          </p:spPr>
          <p:txBody>
            <a:bodyPr/>
            <a:lstStyle/>
            <a:p/>
          </p:txBody>
        </p:sp>
        <p:sp>
          <p:nvSpPr>
            <p:cNvPr id="95" name="rc95"/>
            <p:cNvSpPr/>
            <p:nvPr/>
          </p:nvSpPr>
          <p:spPr>
            <a:xfrm>
              <a:off x="6328295" y="3229526"/>
              <a:ext cx="200644" cy="189261"/>
            </a:xfrm>
            <a:prstGeom prst="rect">
              <a:avLst/>
            </a:prstGeom>
            <a:solidFill>
              <a:srgbClr val="0058AB">
                <a:alpha val="100000"/>
              </a:srgbClr>
            </a:solidFill>
          </p:spPr>
          <p:txBody>
            <a:bodyPr/>
            <a:lstStyle/>
            <a:p/>
          </p:txBody>
        </p:sp>
        <p:sp>
          <p:nvSpPr>
            <p:cNvPr id="96" name="rc96"/>
            <p:cNvSpPr/>
            <p:nvPr/>
          </p:nvSpPr>
          <p:spPr>
            <a:xfrm>
              <a:off x="6328295" y="3418788"/>
              <a:ext cx="200644" cy="29116"/>
            </a:xfrm>
            <a:prstGeom prst="rect">
              <a:avLst/>
            </a:prstGeom>
            <a:solidFill>
              <a:srgbClr val="1CABE2">
                <a:alpha val="100000"/>
              </a:srgbClr>
            </a:solidFill>
          </p:spPr>
          <p:txBody>
            <a:bodyPr/>
            <a:lstStyle/>
            <a:p/>
          </p:txBody>
        </p:sp>
        <p:sp>
          <p:nvSpPr>
            <p:cNvPr id="97" name="rc97"/>
            <p:cNvSpPr/>
            <p:nvPr/>
          </p:nvSpPr>
          <p:spPr>
            <a:xfrm>
              <a:off x="6551233" y="3536416"/>
              <a:ext cx="200644" cy="1148970"/>
            </a:xfrm>
            <a:prstGeom prst="rect">
              <a:avLst/>
            </a:prstGeom>
            <a:solidFill>
              <a:srgbClr val="80BD41">
                <a:alpha val="100000"/>
              </a:srgbClr>
            </a:solidFill>
          </p:spPr>
          <p:txBody>
            <a:bodyPr/>
            <a:lstStyle/>
            <a:p/>
          </p:txBody>
        </p:sp>
        <p:sp>
          <p:nvSpPr>
            <p:cNvPr id="98" name="rc98"/>
            <p:cNvSpPr/>
            <p:nvPr/>
          </p:nvSpPr>
          <p:spPr>
            <a:xfrm>
              <a:off x="6551233" y="3230993"/>
              <a:ext cx="200644" cy="276334"/>
            </a:xfrm>
            <a:prstGeom prst="rect">
              <a:avLst/>
            </a:prstGeom>
            <a:solidFill>
              <a:srgbClr val="0058AB">
                <a:alpha val="100000"/>
              </a:srgbClr>
            </a:solidFill>
          </p:spPr>
          <p:txBody>
            <a:bodyPr/>
            <a:lstStyle/>
            <a:p/>
          </p:txBody>
        </p:sp>
        <p:sp>
          <p:nvSpPr>
            <p:cNvPr id="99" name="rc99"/>
            <p:cNvSpPr/>
            <p:nvPr/>
          </p:nvSpPr>
          <p:spPr>
            <a:xfrm>
              <a:off x="6551233" y="3507327"/>
              <a:ext cx="200644" cy="29089"/>
            </a:xfrm>
            <a:prstGeom prst="rect">
              <a:avLst/>
            </a:prstGeom>
            <a:solidFill>
              <a:srgbClr val="1CABE2">
                <a:alpha val="100000"/>
              </a:srgbClr>
            </a:solidFill>
          </p:spPr>
          <p:txBody>
            <a:bodyPr/>
            <a:lstStyle/>
            <a:p/>
          </p:txBody>
        </p:sp>
        <p:sp>
          <p:nvSpPr>
            <p:cNvPr id="100" name="rc100"/>
            <p:cNvSpPr/>
            <p:nvPr/>
          </p:nvSpPr>
          <p:spPr>
            <a:xfrm>
              <a:off x="6774171" y="3608307"/>
              <a:ext cx="200644" cy="1077079"/>
            </a:xfrm>
            <a:prstGeom prst="rect">
              <a:avLst/>
            </a:prstGeom>
            <a:solidFill>
              <a:srgbClr val="80BD41">
                <a:alpha val="100000"/>
              </a:srgbClr>
            </a:solidFill>
          </p:spPr>
          <p:txBody>
            <a:bodyPr/>
            <a:lstStyle/>
            <a:p/>
          </p:txBody>
        </p:sp>
        <p:sp>
          <p:nvSpPr>
            <p:cNvPr id="101" name="rc101"/>
            <p:cNvSpPr/>
            <p:nvPr/>
          </p:nvSpPr>
          <p:spPr>
            <a:xfrm>
              <a:off x="6774171" y="3229874"/>
              <a:ext cx="200644" cy="349323"/>
            </a:xfrm>
            <a:prstGeom prst="rect">
              <a:avLst/>
            </a:prstGeom>
            <a:solidFill>
              <a:srgbClr val="0058AB">
                <a:alpha val="100000"/>
              </a:srgbClr>
            </a:solidFill>
          </p:spPr>
          <p:txBody>
            <a:bodyPr/>
            <a:lstStyle/>
            <a:p/>
          </p:txBody>
        </p:sp>
        <p:sp>
          <p:nvSpPr>
            <p:cNvPr id="102" name="rc102"/>
            <p:cNvSpPr/>
            <p:nvPr/>
          </p:nvSpPr>
          <p:spPr>
            <a:xfrm>
              <a:off x="6774171" y="3579197"/>
              <a:ext cx="200644" cy="29110"/>
            </a:xfrm>
            <a:prstGeom prst="rect">
              <a:avLst/>
            </a:prstGeom>
            <a:solidFill>
              <a:srgbClr val="1CABE2">
                <a:alpha val="100000"/>
              </a:srgbClr>
            </a:solidFill>
          </p:spPr>
          <p:txBody>
            <a:bodyPr/>
            <a:lstStyle/>
            <a:p/>
          </p:txBody>
        </p:sp>
        <p:sp>
          <p:nvSpPr>
            <p:cNvPr id="103" name="rc103"/>
            <p:cNvSpPr/>
            <p:nvPr/>
          </p:nvSpPr>
          <p:spPr>
            <a:xfrm>
              <a:off x="6997109" y="3744589"/>
              <a:ext cx="200644" cy="940797"/>
            </a:xfrm>
            <a:prstGeom prst="rect">
              <a:avLst/>
            </a:prstGeom>
            <a:solidFill>
              <a:srgbClr val="80BD41">
                <a:alpha val="100000"/>
              </a:srgbClr>
            </a:solidFill>
          </p:spPr>
          <p:txBody>
            <a:bodyPr/>
            <a:lstStyle/>
            <a:p/>
          </p:txBody>
        </p:sp>
        <p:sp>
          <p:nvSpPr>
            <p:cNvPr id="104" name="rc104"/>
            <p:cNvSpPr/>
            <p:nvPr/>
          </p:nvSpPr>
          <p:spPr>
            <a:xfrm>
              <a:off x="6997109" y="3238007"/>
              <a:ext cx="200644" cy="477635"/>
            </a:xfrm>
            <a:prstGeom prst="rect">
              <a:avLst/>
            </a:prstGeom>
            <a:solidFill>
              <a:srgbClr val="0058AB">
                <a:alpha val="100000"/>
              </a:srgbClr>
            </a:solidFill>
          </p:spPr>
          <p:txBody>
            <a:bodyPr/>
            <a:lstStyle/>
            <a:p/>
          </p:txBody>
        </p:sp>
        <p:sp>
          <p:nvSpPr>
            <p:cNvPr id="105" name="rc105"/>
            <p:cNvSpPr/>
            <p:nvPr/>
          </p:nvSpPr>
          <p:spPr>
            <a:xfrm>
              <a:off x="6997109" y="3715642"/>
              <a:ext cx="200644" cy="28947"/>
            </a:xfrm>
            <a:prstGeom prst="rect">
              <a:avLst/>
            </a:prstGeom>
            <a:solidFill>
              <a:srgbClr val="1CABE2">
                <a:alpha val="100000"/>
              </a:srgbClr>
            </a:solidFill>
          </p:spPr>
          <p:txBody>
            <a:bodyPr/>
            <a:lstStyle/>
            <a:p/>
          </p:txBody>
        </p:sp>
        <p:sp>
          <p:nvSpPr>
            <p:cNvPr id="106" name="rc106"/>
            <p:cNvSpPr/>
            <p:nvPr/>
          </p:nvSpPr>
          <p:spPr>
            <a:xfrm>
              <a:off x="7220047" y="3247162"/>
              <a:ext cx="200644" cy="344683"/>
            </a:xfrm>
            <a:prstGeom prst="rect">
              <a:avLst/>
            </a:prstGeom>
            <a:solidFill>
              <a:srgbClr val="F26A21">
                <a:alpha val="100000"/>
              </a:srgbClr>
            </a:solidFill>
          </p:spPr>
          <p:txBody>
            <a:bodyPr/>
            <a:lstStyle/>
            <a:p/>
          </p:txBody>
        </p:sp>
        <p:sp>
          <p:nvSpPr>
            <p:cNvPr id="107" name="rc107"/>
            <p:cNvSpPr/>
            <p:nvPr/>
          </p:nvSpPr>
          <p:spPr>
            <a:xfrm>
              <a:off x="7220047" y="3591845"/>
              <a:ext cx="200644" cy="1093541"/>
            </a:xfrm>
            <a:prstGeom prst="rect">
              <a:avLst/>
            </a:prstGeom>
            <a:solidFill>
              <a:srgbClr val="FFC20E">
                <a:alpha val="100000"/>
              </a:srgbClr>
            </a:solidFill>
          </p:spPr>
          <p:txBody>
            <a:bodyPr/>
            <a:lstStyle/>
            <a:p/>
          </p:txBody>
        </p:sp>
        <p:sp>
          <p:nvSpPr>
            <p:cNvPr id="108" name="rc108"/>
            <p:cNvSpPr/>
            <p:nvPr/>
          </p:nvSpPr>
          <p:spPr>
            <a:xfrm>
              <a:off x="7442985" y="3253474"/>
              <a:ext cx="200644" cy="248738"/>
            </a:xfrm>
            <a:prstGeom prst="rect">
              <a:avLst/>
            </a:prstGeom>
            <a:solidFill>
              <a:srgbClr val="F26A21">
                <a:alpha val="100000"/>
              </a:srgbClr>
            </a:solidFill>
          </p:spPr>
          <p:txBody>
            <a:bodyPr/>
            <a:lstStyle/>
            <a:p/>
          </p:txBody>
        </p:sp>
        <p:sp>
          <p:nvSpPr>
            <p:cNvPr id="109" name="rc109"/>
            <p:cNvSpPr/>
            <p:nvPr/>
          </p:nvSpPr>
          <p:spPr>
            <a:xfrm>
              <a:off x="7442985" y="3502213"/>
              <a:ext cx="200644" cy="1183173"/>
            </a:xfrm>
            <a:prstGeom prst="rect">
              <a:avLst/>
            </a:prstGeom>
            <a:solidFill>
              <a:srgbClr val="FFC20E">
                <a:alpha val="100000"/>
              </a:srgbClr>
            </a:solidFill>
          </p:spPr>
          <p:txBody>
            <a:bodyPr/>
            <a:lstStyle/>
            <a:p/>
          </p:txBody>
        </p:sp>
        <p:sp>
          <p:nvSpPr>
            <p:cNvPr id="110" name="rc110"/>
            <p:cNvSpPr/>
            <p:nvPr/>
          </p:nvSpPr>
          <p:spPr>
            <a:xfrm>
              <a:off x="7665922" y="3259460"/>
              <a:ext cx="200644" cy="179501"/>
            </a:xfrm>
            <a:prstGeom prst="rect">
              <a:avLst/>
            </a:prstGeom>
            <a:solidFill>
              <a:srgbClr val="F26A21">
                <a:alpha val="100000"/>
              </a:srgbClr>
            </a:solidFill>
          </p:spPr>
          <p:txBody>
            <a:bodyPr/>
            <a:lstStyle/>
            <a:p/>
          </p:txBody>
        </p:sp>
        <p:sp>
          <p:nvSpPr>
            <p:cNvPr id="111" name="rc111"/>
            <p:cNvSpPr/>
            <p:nvPr/>
          </p:nvSpPr>
          <p:spPr>
            <a:xfrm>
              <a:off x="7665922" y="3438961"/>
              <a:ext cx="200644" cy="1246425"/>
            </a:xfrm>
            <a:prstGeom prst="rect">
              <a:avLst/>
            </a:prstGeom>
            <a:solidFill>
              <a:srgbClr val="FFC20E">
                <a:alpha val="100000"/>
              </a:srgbClr>
            </a:solidFill>
          </p:spPr>
          <p:txBody>
            <a:bodyPr/>
            <a:lstStyle/>
            <a:p/>
          </p:txBody>
        </p:sp>
        <p:sp>
          <p:nvSpPr>
            <p:cNvPr id="112" name="rc112"/>
            <p:cNvSpPr/>
            <p:nvPr/>
          </p:nvSpPr>
          <p:spPr>
            <a:xfrm>
              <a:off x="7888860" y="3264261"/>
              <a:ext cx="200644" cy="129536"/>
            </a:xfrm>
            <a:prstGeom prst="rect">
              <a:avLst/>
            </a:prstGeom>
            <a:solidFill>
              <a:srgbClr val="F26A21">
                <a:alpha val="100000"/>
              </a:srgbClr>
            </a:solidFill>
          </p:spPr>
          <p:txBody>
            <a:bodyPr/>
            <a:lstStyle/>
            <a:p/>
          </p:txBody>
        </p:sp>
        <p:sp>
          <p:nvSpPr>
            <p:cNvPr id="113" name="rc113"/>
            <p:cNvSpPr/>
            <p:nvPr/>
          </p:nvSpPr>
          <p:spPr>
            <a:xfrm>
              <a:off x="7888860" y="3393798"/>
              <a:ext cx="200644" cy="1291589"/>
            </a:xfrm>
            <a:prstGeom prst="rect">
              <a:avLst/>
            </a:prstGeom>
            <a:solidFill>
              <a:srgbClr val="FFC20E">
                <a:alpha val="100000"/>
              </a:srgbClr>
            </a:solidFill>
          </p:spPr>
          <p:txBody>
            <a:bodyPr/>
            <a:lstStyle/>
            <a:p/>
          </p:txBody>
        </p:sp>
        <p:sp>
          <p:nvSpPr>
            <p:cNvPr id="114" name="rc114"/>
            <p:cNvSpPr/>
            <p:nvPr/>
          </p:nvSpPr>
          <p:spPr>
            <a:xfrm>
              <a:off x="8111798" y="3271531"/>
              <a:ext cx="200644" cy="93479"/>
            </a:xfrm>
            <a:prstGeom prst="rect">
              <a:avLst/>
            </a:prstGeom>
            <a:solidFill>
              <a:srgbClr val="F26A21">
                <a:alpha val="100000"/>
              </a:srgbClr>
            </a:solidFill>
          </p:spPr>
          <p:txBody>
            <a:bodyPr/>
            <a:lstStyle/>
            <a:p/>
          </p:txBody>
        </p:sp>
        <p:sp>
          <p:nvSpPr>
            <p:cNvPr id="115" name="rc115"/>
            <p:cNvSpPr/>
            <p:nvPr/>
          </p:nvSpPr>
          <p:spPr>
            <a:xfrm>
              <a:off x="8111798" y="3365010"/>
              <a:ext cx="200644" cy="1320376"/>
            </a:xfrm>
            <a:prstGeom prst="rect">
              <a:avLst/>
            </a:prstGeom>
            <a:solidFill>
              <a:srgbClr val="FFC20E">
                <a:alpha val="100000"/>
              </a:srgbClr>
            </a:solidFill>
          </p:spPr>
          <p:txBody>
            <a:bodyPr/>
            <a:lstStyle/>
            <a:p/>
          </p:txBody>
        </p:sp>
        <p:sp>
          <p:nvSpPr>
            <p:cNvPr id="116" name="pl116"/>
            <p:cNvSpPr/>
            <p:nvPr/>
          </p:nvSpPr>
          <p:spPr>
            <a:xfrm>
              <a:off x="1523984" y="2176671"/>
              <a:ext cx="5573446" cy="739410"/>
            </a:xfrm>
            <a:custGeom>
              <a:avLst/>
              <a:pathLst>
                <a:path w="5573446" h="739410">
                  <a:moveTo>
                    <a:pt x="0" y="264075"/>
                  </a:moveTo>
                  <a:lnTo>
                    <a:pt x="222937" y="343297"/>
                  </a:lnTo>
                  <a:lnTo>
                    <a:pt x="445875" y="396112"/>
                  </a:lnTo>
                  <a:lnTo>
                    <a:pt x="668813" y="475335"/>
                  </a:lnTo>
                  <a:lnTo>
                    <a:pt x="891751" y="396112"/>
                  </a:lnTo>
                  <a:lnTo>
                    <a:pt x="1114689" y="316890"/>
                  </a:lnTo>
                  <a:lnTo>
                    <a:pt x="1337627" y="26407"/>
                  </a:lnTo>
                  <a:lnTo>
                    <a:pt x="1560565" y="0"/>
                  </a:lnTo>
                  <a:lnTo>
                    <a:pt x="1783502" y="52815"/>
                  </a:lnTo>
                  <a:lnTo>
                    <a:pt x="2006440" y="369705"/>
                  </a:lnTo>
                  <a:lnTo>
                    <a:pt x="2229378" y="396112"/>
                  </a:lnTo>
                  <a:lnTo>
                    <a:pt x="2452316" y="396112"/>
                  </a:lnTo>
                  <a:lnTo>
                    <a:pt x="2675254" y="607373"/>
                  </a:lnTo>
                  <a:lnTo>
                    <a:pt x="2898192" y="369705"/>
                  </a:lnTo>
                  <a:lnTo>
                    <a:pt x="3121130" y="184852"/>
                  </a:lnTo>
                  <a:lnTo>
                    <a:pt x="3344068" y="105630"/>
                  </a:lnTo>
                  <a:lnTo>
                    <a:pt x="3567005" y="184852"/>
                  </a:lnTo>
                  <a:lnTo>
                    <a:pt x="3789943" y="264075"/>
                  </a:lnTo>
                  <a:lnTo>
                    <a:pt x="4012881" y="290482"/>
                  </a:lnTo>
                  <a:lnTo>
                    <a:pt x="4235819" y="211260"/>
                  </a:lnTo>
                  <a:lnTo>
                    <a:pt x="4458757" y="184852"/>
                  </a:lnTo>
                  <a:lnTo>
                    <a:pt x="4681695" y="105630"/>
                  </a:lnTo>
                  <a:lnTo>
                    <a:pt x="4904633" y="211260"/>
                  </a:lnTo>
                  <a:lnTo>
                    <a:pt x="5127571" y="369705"/>
                  </a:lnTo>
                  <a:lnTo>
                    <a:pt x="5350508" y="501743"/>
                  </a:lnTo>
                  <a:lnTo>
                    <a:pt x="5573446" y="739410"/>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2414339"/>
              <a:ext cx="5573446" cy="554558"/>
            </a:xfrm>
            <a:custGeom>
              <a:avLst/>
              <a:pathLst>
                <a:path w="5573446" h="554558">
                  <a:moveTo>
                    <a:pt x="0" y="343297"/>
                  </a:moveTo>
                  <a:lnTo>
                    <a:pt x="222937" y="396112"/>
                  </a:lnTo>
                  <a:lnTo>
                    <a:pt x="445875" y="422520"/>
                  </a:lnTo>
                  <a:lnTo>
                    <a:pt x="668813" y="448927"/>
                  </a:lnTo>
                  <a:lnTo>
                    <a:pt x="891751" y="316890"/>
                  </a:lnTo>
                  <a:lnTo>
                    <a:pt x="1114689" y="132037"/>
                  </a:lnTo>
                  <a:lnTo>
                    <a:pt x="1337627" y="52815"/>
                  </a:lnTo>
                  <a:lnTo>
                    <a:pt x="1560565" y="26407"/>
                  </a:lnTo>
                  <a:lnTo>
                    <a:pt x="1783502" y="105630"/>
                  </a:lnTo>
                  <a:lnTo>
                    <a:pt x="2006440" y="132037"/>
                  </a:lnTo>
                  <a:lnTo>
                    <a:pt x="2229378" y="237667"/>
                  </a:lnTo>
                  <a:lnTo>
                    <a:pt x="2452316" y="290482"/>
                  </a:lnTo>
                  <a:lnTo>
                    <a:pt x="2675254" y="396112"/>
                  </a:lnTo>
                  <a:lnTo>
                    <a:pt x="2898192" y="132037"/>
                  </a:lnTo>
                  <a:lnTo>
                    <a:pt x="3121130" y="26407"/>
                  </a:lnTo>
                  <a:lnTo>
                    <a:pt x="3344068" y="26407"/>
                  </a:lnTo>
                  <a:lnTo>
                    <a:pt x="3567005" y="26407"/>
                  </a:lnTo>
                  <a:lnTo>
                    <a:pt x="3789943" y="52815"/>
                  </a:lnTo>
                  <a:lnTo>
                    <a:pt x="4012881" y="105630"/>
                  </a:lnTo>
                  <a:lnTo>
                    <a:pt x="4235819" y="26407"/>
                  </a:lnTo>
                  <a:lnTo>
                    <a:pt x="4458757" y="52815"/>
                  </a:lnTo>
                  <a:lnTo>
                    <a:pt x="4681695" y="0"/>
                  </a:lnTo>
                  <a:lnTo>
                    <a:pt x="4904633" y="26407"/>
                  </a:lnTo>
                  <a:lnTo>
                    <a:pt x="5127571" y="184852"/>
                  </a:lnTo>
                  <a:lnTo>
                    <a:pt x="5350508" y="316890"/>
                  </a:lnTo>
                  <a:lnTo>
                    <a:pt x="5573446" y="554558"/>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9" name="tx119"/>
            <p:cNvSpPr/>
            <p:nvPr/>
          </p:nvSpPr>
          <p:spPr>
            <a:xfrm>
              <a:off x="257034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0" name="tx120"/>
            <p:cNvSpPr/>
            <p:nvPr/>
          </p:nvSpPr>
          <p:spPr>
            <a:xfrm>
              <a:off x="3685034"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1" name="tx121"/>
            <p:cNvSpPr/>
            <p:nvPr/>
          </p:nvSpPr>
          <p:spPr>
            <a:xfrm>
              <a:off x="4799724"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569147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5914413"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4" name="tx124"/>
            <p:cNvSpPr/>
            <p:nvPr/>
          </p:nvSpPr>
          <p:spPr>
            <a:xfrm>
              <a:off x="613735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360289"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6" name="tx126"/>
            <p:cNvSpPr/>
            <p:nvPr/>
          </p:nvSpPr>
          <p:spPr>
            <a:xfrm>
              <a:off x="6583227"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7" name="tx127"/>
            <p:cNvSpPr/>
            <p:nvPr/>
          </p:nvSpPr>
          <p:spPr>
            <a:xfrm>
              <a:off x="6806165"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8" name="tx128"/>
            <p:cNvSpPr/>
            <p:nvPr/>
          </p:nvSpPr>
          <p:spPr>
            <a:xfrm>
              <a:off x="702910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9" name="tx129"/>
            <p:cNvSpPr/>
            <p:nvPr/>
          </p:nvSpPr>
          <p:spPr>
            <a:xfrm>
              <a:off x="1455656"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0" name="tx130"/>
            <p:cNvSpPr/>
            <p:nvPr/>
          </p:nvSpPr>
          <p:spPr>
            <a:xfrm>
              <a:off x="2570345"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1" name="tx131"/>
            <p:cNvSpPr/>
            <p:nvPr/>
          </p:nvSpPr>
          <p:spPr>
            <a:xfrm>
              <a:off x="3685034"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4799724"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5691475"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591441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137351"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6360289"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7" name="tx137"/>
            <p:cNvSpPr/>
            <p:nvPr/>
          </p:nvSpPr>
          <p:spPr>
            <a:xfrm>
              <a:off x="6583227"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8" name="tx138"/>
            <p:cNvSpPr/>
            <p:nvPr/>
          </p:nvSpPr>
          <p:spPr>
            <a:xfrm>
              <a:off x="6806165"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9" name="tx139"/>
            <p:cNvSpPr/>
            <p:nvPr/>
          </p:nvSpPr>
          <p:spPr>
            <a:xfrm>
              <a:off x="7029103"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40" name="tx140"/>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603427" y="399984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2" name="tx142"/>
            <p:cNvSpPr/>
            <p:nvPr/>
          </p:nvSpPr>
          <p:spPr>
            <a:xfrm>
              <a:off x="508103" y="337173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3" name="tx143"/>
            <p:cNvSpPr/>
            <p:nvPr/>
          </p:nvSpPr>
          <p:spPr>
            <a:xfrm>
              <a:off x="508103" y="274362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4" name="tx144"/>
            <p:cNvSpPr/>
            <p:nvPr/>
          </p:nvSpPr>
          <p:spPr>
            <a:xfrm>
              <a:off x="508103" y="211552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63486" y="5522891"/>
              <a:ext cx="201456" cy="201456"/>
            </a:xfrm>
            <a:prstGeom prst="rect">
              <a:avLst/>
            </a:prstGeom>
            <a:solidFill>
              <a:srgbClr val="80BD41">
                <a:alpha val="100000"/>
              </a:srgbClr>
            </a:solidFill>
          </p:spPr>
          <p:txBody>
            <a:bodyPr/>
            <a:lstStyle/>
            <a:p/>
          </p:txBody>
        </p:sp>
        <p:sp>
          <p:nvSpPr>
            <p:cNvPr id="167" name="rc167"/>
            <p:cNvSpPr/>
            <p:nvPr/>
          </p:nvSpPr>
          <p:spPr>
            <a:xfrm>
              <a:off x="2665435" y="5522891"/>
              <a:ext cx="201456" cy="201456"/>
            </a:xfrm>
            <a:prstGeom prst="rect">
              <a:avLst/>
            </a:prstGeom>
            <a:solidFill>
              <a:srgbClr val="1CABE2">
                <a:alpha val="100000"/>
              </a:srgbClr>
            </a:solidFill>
          </p:spPr>
          <p:txBody>
            <a:bodyPr/>
            <a:lstStyle/>
            <a:p/>
          </p:txBody>
        </p:sp>
        <p:sp>
          <p:nvSpPr>
            <p:cNvPr id="168" name="rc168"/>
            <p:cNvSpPr/>
            <p:nvPr/>
          </p:nvSpPr>
          <p:spPr>
            <a:xfrm>
              <a:off x="3738259" y="5522891"/>
              <a:ext cx="201456" cy="201456"/>
            </a:xfrm>
            <a:prstGeom prst="rect">
              <a:avLst/>
            </a:prstGeom>
            <a:solidFill>
              <a:srgbClr val="0058AB">
                <a:alpha val="100000"/>
              </a:srgbClr>
            </a:solidFill>
          </p:spPr>
          <p:txBody>
            <a:bodyPr/>
            <a:lstStyle/>
            <a:p/>
          </p:txBody>
        </p:sp>
        <p:sp>
          <p:nvSpPr>
            <p:cNvPr id="169" name="rc169"/>
            <p:cNvSpPr/>
            <p:nvPr/>
          </p:nvSpPr>
          <p:spPr>
            <a:xfrm>
              <a:off x="4733592" y="5522891"/>
              <a:ext cx="201456" cy="201456"/>
            </a:xfrm>
            <a:prstGeom prst="rect">
              <a:avLst/>
            </a:prstGeom>
            <a:solidFill>
              <a:srgbClr val="FFC20E">
                <a:alpha val="100000"/>
              </a:srgbClr>
            </a:solidFill>
          </p:spPr>
          <p:txBody>
            <a:bodyPr/>
            <a:lstStyle/>
            <a:p/>
          </p:txBody>
        </p:sp>
        <p:sp>
          <p:nvSpPr>
            <p:cNvPr id="170" name="rc170"/>
            <p:cNvSpPr/>
            <p:nvPr/>
          </p:nvSpPr>
          <p:spPr>
            <a:xfrm>
              <a:off x="6637725" y="5522891"/>
              <a:ext cx="201455" cy="201456"/>
            </a:xfrm>
            <a:prstGeom prst="rect">
              <a:avLst/>
            </a:prstGeom>
            <a:solidFill>
              <a:srgbClr val="F26A21">
                <a:alpha val="100000"/>
              </a:srgbClr>
            </a:solidFill>
          </p:spPr>
          <p:txBody>
            <a:bodyPr/>
            <a:lstStyle/>
            <a:p/>
          </p:txBody>
        </p:sp>
        <p:sp>
          <p:nvSpPr>
            <p:cNvPr id="171" name="tx171"/>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079223" y="1511762"/>
              <a:ext cx="45852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South Africa</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South Africa is projected to have a  decline in the number of surviving infants by 2030. considerably more (~6.37%)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decline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South Africa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1756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5146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88536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1926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8451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1841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5231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3778685"/>
              <a:ext cx="214223" cy="1271926"/>
            </a:xfrm>
            <a:prstGeom prst="rect">
              <a:avLst/>
            </a:prstGeom>
            <a:solidFill>
              <a:srgbClr val="0058AB">
                <a:alpha val="100000"/>
              </a:srgbClr>
            </a:solidFill>
          </p:spPr>
          <p:txBody>
            <a:bodyPr/>
            <a:lstStyle/>
            <a:p/>
          </p:txBody>
        </p:sp>
        <p:sp>
          <p:nvSpPr>
            <p:cNvPr id="41" name="rc41"/>
            <p:cNvSpPr/>
            <p:nvPr/>
          </p:nvSpPr>
          <p:spPr>
            <a:xfrm>
              <a:off x="1589675" y="3534151"/>
              <a:ext cx="214223" cy="1516460"/>
            </a:xfrm>
            <a:prstGeom prst="rect">
              <a:avLst/>
            </a:prstGeom>
            <a:solidFill>
              <a:srgbClr val="0058AB">
                <a:alpha val="100000"/>
              </a:srgbClr>
            </a:solidFill>
          </p:spPr>
          <p:txBody>
            <a:bodyPr/>
            <a:lstStyle/>
            <a:p/>
          </p:txBody>
        </p:sp>
        <p:sp>
          <p:nvSpPr>
            <p:cNvPr id="42" name="rc42"/>
            <p:cNvSpPr/>
            <p:nvPr/>
          </p:nvSpPr>
          <p:spPr>
            <a:xfrm>
              <a:off x="1827702" y="3381648"/>
              <a:ext cx="214223" cy="1668962"/>
            </a:xfrm>
            <a:prstGeom prst="rect">
              <a:avLst/>
            </a:prstGeom>
            <a:solidFill>
              <a:srgbClr val="0058AB">
                <a:alpha val="100000"/>
              </a:srgbClr>
            </a:solidFill>
          </p:spPr>
          <p:txBody>
            <a:bodyPr/>
            <a:lstStyle/>
            <a:p/>
          </p:txBody>
        </p:sp>
        <p:sp>
          <p:nvSpPr>
            <p:cNvPr id="43" name="rc43"/>
            <p:cNvSpPr/>
            <p:nvPr/>
          </p:nvSpPr>
          <p:spPr>
            <a:xfrm>
              <a:off x="2065728" y="3071507"/>
              <a:ext cx="214223" cy="1979104"/>
            </a:xfrm>
            <a:prstGeom prst="rect">
              <a:avLst/>
            </a:prstGeom>
            <a:solidFill>
              <a:srgbClr val="0058AB">
                <a:alpha val="100000"/>
              </a:srgbClr>
            </a:solidFill>
          </p:spPr>
          <p:txBody>
            <a:bodyPr/>
            <a:lstStyle/>
            <a:p/>
          </p:txBody>
        </p:sp>
        <p:sp>
          <p:nvSpPr>
            <p:cNvPr id="44" name="rc44"/>
            <p:cNvSpPr/>
            <p:nvPr/>
          </p:nvSpPr>
          <p:spPr>
            <a:xfrm>
              <a:off x="2303754" y="3248728"/>
              <a:ext cx="214223" cy="1801882"/>
            </a:xfrm>
            <a:prstGeom prst="rect">
              <a:avLst/>
            </a:prstGeom>
            <a:solidFill>
              <a:srgbClr val="0058AB">
                <a:alpha val="100000"/>
              </a:srgbClr>
            </a:solidFill>
          </p:spPr>
          <p:txBody>
            <a:bodyPr/>
            <a:lstStyle/>
            <a:p/>
          </p:txBody>
        </p:sp>
        <p:sp>
          <p:nvSpPr>
            <p:cNvPr id="45" name="rc45"/>
            <p:cNvSpPr/>
            <p:nvPr/>
          </p:nvSpPr>
          <p:spPr>
            <a:xfrm>
              <a:off x="2541780" y="3463529"/>
              <a:ext cx="214223" cy="1587081"/>
            </a:xfrm>
            <a:prstGeom prst="rect">
              <a:avLst/>
            </a:prstGeom>
            <a:solidFill>
              <a:srgbClr val="0058AB">
                <a:alpha val="100000"/>
              </a:srgbClr>
            </a:solidFill>
          </p:spPr>
          <p:txBody>
            <a:bodyPr/>
            <a:lstStyle/>
            <a:p/>
          </p:txBody>
        </p:sp>
        <p:sp>
          <p:nvSpPr>
            <p:cNvPr id="46" name="rc46"/>
            <p:cNvSpPr/>
            <p:nvPr/>
          </p:nvSpPr>
          <p:spPr>
            <a:xfrm>
              <a:off x="2779807" y="4473253"/>
              <a:ext cx="214223" cy="577358"/>
            </a:xfrm>
            <a:prstGeom prst="rect">
              <a:avLst/>
            </a:prstGeom>
            <a:solidFill>
              <a:srgbClr val="0058AB">
                <a:alpha val="100000"/>
              </a:srgbClr>
            </a:solidFill>
          </p:spPr>
          <p:txBody>
            <a:bodyPr/>
            <a:lstStyle/>
            <a:p/>
          </p:txBody>
        </p:sp>
        <p:sp>
          <p:nvSpPr>
            <p:cNvPr id="47" name="rc47"/>
            <p:cNvSpPr/>
            <p:nvPr/>
          </p:nvSpPr>
          <p:spPr>
            <a:xfrm>
              <a:off x="3017833" y="4565137"/>
              <a:ext cx="214223" cy="485474"/>
            </a:xfrm>
            <a:prstGeom prst="rect">
              <a:avLst/>
            </a:prstGeom>
            <a:solidFill>
              <a:srgbClr val="0058AB">
                <a:alpha val="100000"/>
              </a:srgbClr>
            </a:solidFill>
          </p:spPr>
          <p:txBody>
            <a:bodyPr/>
            <a:lstStyle/>
            <a:p/>
          </p:txBody>
        </p:sp>
        <p:sp>
          <p:nvSpPr>
            <p:cNvPr id="48" name="rc48"/>
            <p:cNvSpPr/>
            <p:nvPr/>
          </p:nvSpPr>
          <p:spPr>
            <a:xfrm>
              <a:off x="3255859" y="4324630"/>
              <a:ext cx="214223" cy="725980"/>
            </a:xfrm>
            <a:prstGeom prst="rect">
              <a:avLst/>
            </a:prstGeom>
            <a:solidFill>
              <a:srgbClr val="0058AB">
                <a:alpha val="100000"/>
              </a:srgbClr>
            </a:solidFill>
          </p:spPr>
          <p:txBody>
            <a:bodyPr/>
            <a:lstStyle/>
            <a:p/>
          </p:txBody>
        </p:sp>
        <p:sp>
          <p:nvSpPr>
            <p:cNvPr id="49" name="rc49"/>
            <p:cNvSpPr/>
            <p:nvPr/>
          </p:nvSpPr>
          <p:spPr>
            <a:xfrm>
              <a:off x="3493885" y="3176123"/>
              <a:ext cx="214223" cy="1874487"/>
            </a:xfrm>
            <a:prstGeom prst="rect">
              <a:avLst/>
            </a:prstGeom>
            <a:solidFill>
              <a:srgbClr val="0058AB">
                <a:alpha val="100000"/>
              </a:srgbClr>
            </a:solidFill>
          </p:spPr>
          <p:txBody>
            <a:bodyPr/>
            <a:lstStyle/>
            <a:p/>
          </p:txBody>
        </p:sp>
        <p:sp>
          <p:nvSpPr>
            <p:cNvPr id="50" name="rc50"/>
            <p:cNvSpPr/>
            <p:nvPr/>
          </p:nvSpPr>
          <p:spPr>
            <a:xfrm>
              <a:off x="3731911" y="3100392"/>
              <a:ext cx="214223" cy="1950219"/>
            </a:xfrm>
            <a:prstGeom prst="rect">
              <a:avLst/>
            </a:prstGeom>
            <a:solidFill>
              <a:srgbClr val="0058AB">
                <a:alpha val="100000"/>
              </a:srgbClr>
            </a:solidFill>
          </p:spPr>
          <p:txBody>
            <a:bodyPr/>
            <a:lstStyle/>
            <a:p/>
          </p:txBody>
        </p:sp>
        <p:sp>
          <p:nvSpPr>
            <p:cNvPr id="51" name="rc51"/>
            <p:cNvSpPr/>
            <p:nvPr/>
          </p:nvSpPr>
          <p:spPr>
            <a:xfrm>
              <a:off x="3969938" y="3074755"/>
              <a:ext cx="214223" cy="1975856"/>
            </a:xfrm>
            <a:prstGeom prst="rect">
              <a:avLst/>
            </a:prstGeom>
            <a:solidFill>
              <a:srgbClr val="0058AB">
                <a:alpha val="100000"/>
              </a:srgbClr>
            </a:solidFill>
          </p:spPr>
          <p:txBody>
            <a:bodyPr/>
            <a:lstStyle/>
            <a:p/>
          </p:txBody>
        </p:sp>
        <p:sp>
          <p:nvSpPr>
            <p:cNvPr id="52" name="rc52"/>
            <p:cNvSpPr/>
            <p:nvPr/>
          </p:nvSpPr>
          <p:spPr>
            <a:xfrm>
              <a:off x="4207964" y="2235792"/>
              <a:ext cx="214223" cy="2814819"/>
            </a:xfrm>
            <a:prstGeom prst="rect">
              <a:avLst/>
            </a:prstGeom>
            <a:solidFill>
              <a:srgbClr val="0058AB">
                <a:alpha val="100000"/>
              </a:srgbClr>
            </a:solidFill>
          </p:spPr>
          <p:txBody>
            <a:bodyPr/>
            <a:lstStyle/>
            <a:p/>
          </p:txBody>
        </p:sp>
        <p:sp>
          <p:nvSpPr>
            <p:cNvPr id="53" name="rc53"/>
            <p:cNvSpPr/>
            <p:nvPr/>
          </p:nvSpPr>
          <p:spPr>
            <a:xfrm>
              <a:off x="4445990" y="3131562"/>
              <a:ext cx="214223" cy="1919048"/>
            </a:xfrm>
            <a:prstGeom prst="rect">
              <a:avLst/>
            </a:prstGeom>
            <a:solidFill>
              <a:srgbClr val="0058AB">
                <a:alpha val="100000"/>
              </a:srgbClr>
            </a:solidFill>
          </p:spPr>
          <p:txBody>
            <a:bodyPr/>
            <a:lstStyle/>
            <a:p/>
          </p:txBody>
        </p:sp>
        <p:sp>
          <p:nvSpPr>
            <p:cNvPr id="54" name="rc54"/>
            <p:cNvSpPr/>
            <p:nvPr/>
          </p:nvSpPr>
          <p:spPr>
            <a:xfrm>
              <a:off x="4684016" y="3823991"/>
              <a:ext cx="214223" cy="1226620"/>
            </a:xfrm>
            <a:prstGeom prst="rect">
              <a:avLst/>
            </a:prstGeom>
            <a:solidFill>
              <a:srgbClr val="0058AB">
                <a:alpha val="100000"/>
              </a:srgbClr>
            </a:solidFill>
          </p:spPr>
          <p:txBody>
            <a:bodyPr/>
            <a:lstStyle/>
            <a:p/>
          </p:txBody>
        </p:sp>
        <p:sp>
          <p:nvSpPr>
            <p:cNvPr id="55" name="rc55"/>
            <p:cNvSpPr/>
            <p:nvPr/>
          </p:nvSpPr>
          <p:spPr>
            <a:xfrm>
              <a:off x="4922043" y="4144577"/>
              <a:ext cx="214223" cy="906034"/>
            </a:xfrm>
            <a:prstGeom prst="rect">
              <a:avLst/>
            </a:prstGeom>
            <a:solidFill>
              <a:srgbClr val="0058AB">
                <a:alpha val="100000"/>
              </a:srgbClr>
            </a:solidFill>
          </p:spPr>
          <p:txBody>
            <a:bodyPr/>
            <a:lstStyle/>
            <a:p/>
          </p:txBody>
        </p:sp>
        <p:sp>
          <p:nvSpPr>
            <p:cNvPr id="56" name="rc56"/>
            <p:cNvSpPr/>
            <p:nvPr/>
          </p:nvSpPr>
          <p:spPr>
            <a:xfrm>
              <a:off x="5160069" y="3872250"/>
              <a:ext cx="214223" cy="1178361"/>
            </a:xfrm>
            <a:prstGeom prst="rect">
              <a:avLst/>
            </a:prstGeom>
            <a:solidFill>
              <a:srgbClr val="0058AB">
                <a:alpha val="100000"/>
              </a:srgbClr>
            </a:solidFill>
          </p:spPr>
          <p:txBody>
            <a:bodyPr/>
            <a:lstStyle/>
            <a:p/>
          </p:txBody>
        </p:sp>
        <p:sp>
          <p:nvSpPr>
            <p:cNvPr id="57" name="rc57"/>
            <p:cNvSpPr/>
            <p:nvPr/>
          </p:nvSpPr>
          <p:spPr>
            <a:xfrm>
              <a:off x="5398095" y="3582090"/>
              <a:ext cx="214223" cy="1468521"/>
            </a:xfrm>
            <a:prstGeom prst="rect">
              <a:avLst/>
            </a:prstGeom>
            <a:solidFill>
              <a:srgbClr val="0058AB">
                <a:alpha val="100000"/>
              </a:srgbClr>
            </a:solidFill>
          </p:spPr>
          <p:txBody>
            <a:bodyPr/>
            <a:lstStyle/>
            <a:p/>
          </p:txBody>
        </p:sp>
        <p:sp>
          <p:nvSpPr>
            <p:cNvPr id="58" name="rc58"/>
            <p:cNvSpPr/>
            <p:nvPr/>
          </p:nvSpPr>
          <p:spPr>
            <a:xfrm>
              <a:off x="5636121" y="3475542"/>
              <a:ext cx="214223" cy="1575069"/>
            </a:xfrm>
            <a:prstGeom prst="rect">
              <a:avLst/>
            </a:prstGeom>
            <a:solidFill>
              <a:srgbClr val="0058AB">
                <a:alpha val="100000"/>
              </a:srgbClr>
            </a:solidFill>
          </p:spPr>
          <p:txBody>
            <a:bodyPr/>
            <a:lstStyle/>
            <a:p/>
          </p:txBody>
        </p:sp>
        <p:sp>
          <p:nvSpPr>
            <p:cNvPr id="59" name="rc59"/>
            <p:cNvSpPr/>
            <p:nvPr/>
          </p:nvSpPr>
          <p:spPr>
            <a:xfrm>
              <a:off x="5874148" y="3761632"/>
              <a:ext cx="214223" cy="1288979"/>
            </a:xfrm>
            <a:prstGeom prst="rect">
              <a:avLst/>
            </a:prstGeom>
            <a:solidFill>
              <a:srgbClr val="0058AB">
                <a:alpha val="100000"/>
              </a:srgbClr>
            </a:solidFill>
          </p:spPr>
          <p:txBody>
            <a:bodyPr/>
            <a:lstStyle/>
            <a:p/>
          </p:txBody>
        </p:sp>
        <p:sp>
          <p:nvSpPr>
            <p:cNvPr id="60" name="rc60"/>
            <p:cNvSpPr/>
            <p:nvPr/>
          </p:nvSpPr>
          <p:spPr>
            <a:xfrm>
              <a:off x="6112174" y="3845782"/>
              <a:ext cx="214223" cy="1204829"/>
            </a:xfrm>
            <a:prstGeom prst="rect">
              <a:avLst/>
            </a:prstGeom>
            <a:solidFill>
              <a:srgbClr val="0058AB">
                <a:alpha val="100000"/>
              </a:srgbClr>
            </a:solidFill>
          </p:spPr>
          <p:txBody>
            <a:bodyPr/>
            <a:lstStyle/>
            <a:p/>
          </p:txBody>
        </p:sp>
        <p:sp>
          <p:nvSpPr>
            <p:cNvPr id="61" name="rc61"/>
            <p:cNvSpPr/>
            <p:nvPr/>
          </p:nvSpPr>
          <p:spPr>
            <a:xfrm>
              <a:off x="6350200" y="4145287"/>
              <a:ext cx="214223" cy="905323"/>
            </a:xfrm>
            <a:prstGeom prst="rect">
              <a:avLst/>
            </a:prstGeom>
            <a:solidFill>
              <a:srgbClr val="0058AB">
                <a:alpha val="100000"/>
              </a:srgbClr>
            </a:solidFill>
          </p:spPr>
          <p:txBody>
            <a:bodyPr/>
            <a:lstStyle/>
            <a:p/>
          </p:txBody>
        </p:sp>
        <p:sp>
          <p:nvSpPr>
            <p:cNvPr id="62" name="rc62"/>
            <p:cNvSpPr/>
            <p:nvPr/>
          </p:nvSpPr>
          <p:spPr>
            <a:xfrm>
              <a:off x="6588226" y="3745747"/>
              <a:ext cx="214223" cy="1304863"/>
            </a:xfrm>
            <a:prstGeom prst="rect">
              <a:avLst/>
            </a:prstGeom>
            <a:solidFill>
              <a:srgbClr val="0058AB">
                <a:alpha val="100000"/>
              </a:srgbClr>
            </a:solidFill>
          </p:spPr>
          <p:txBody>
            <a:bodyPr/>
            <a:lstStyle/>
            <a:p/>
          </p:txBody>
        </p:sp>
        <p:sp>
          <p:nvSpPr>
            <p:cNvPr id="63" name="rc63"/>
            <p:cNvSpPr/>
            <p:nvPr/>
          </p:nvSpPr>
          <p:spPr>
            <a:xfrm>
              <a:off x="6826253" y="3145429"/>
              <a:ext cx="214223" cy="1905182"/>
            </a:xfrm>
            <a:prstGeom prst="rect">
              <a:avLst/>
            </a:prstGeom>
            <a:solidFill>
              <a:srgbClr val="0058AB">
                <a:alpha val="100000"/>
              </a:srgbClr>
            </a:solidFill>
          </p:spPr>
          <p:txBody>
            <a:bodyPr/>
            <a:lstStyle/>
            <a:p/>
          </p:txBody>
        </p:sp>
        <p:sp>
          <p:nvSpPr>
            <p:cNvPr id="64" name="rc64"/>
            <p:cNvSpPr/>
            <p:nvPr/>
          </p:nvSpPr>
          <p:spPr>
            <a:xfrm>
              <a:off x="7064279" y="2642208"/>
              <a:ext cx="214223" cy="2408402"/>
            </a:xfrm>
            <a:prstGeom prst="rect">
              <a:avLst/>
            </a:prstGeom>
            <a:solidFill>
              <a:srgbClr val="0058AB">
                <a:alpha val="100000"/>
              </a:srgbClr>
            </a:solidFill>
          </p:spPr>
          <p:txBody>
            <a:bodyPr/>
            <a:lstStyle/>
            <a:p/>
          </p:txBody>
        </p:sp>
        <p:sp>
          <p:nvSpPr>
            <p:cNvPr id="65" name="rc65"/>
            <p:cNvSpPr/>
            <p:nvPr/>
          </p:nvSpPr>
          <p:spPr>
            <a:xfrm>
              <a:off x="7302305" y="1757558"/>
              <a:ext cx="214223" cy="3293053"/>
            </a:xfrm>
            <a:prstGeom prst="rect">
              <a:avLst/>
            </a:prstGeom>
            <a:solidFill>
              <a:srgbClr val="0058AB">
                <a:alpha val="100000"/>
              </a:srgbClr>
            </a:solidFill>
          </p:spPr>
          <p:txBody>
            <a:bodyPr/>
            <a:lstStyle/>
            <a:p/>
          </p:txBody>
        </p:sp>
        <p:sp>
          <p:nvSpPr>
            <p:cNvPr id="66" name="rc66"/>
            <p:cNvSpPr/>
            <p:nvPr/>
          </p:nvSpPr>
          <p:spPr>
            <a:xfrm>
              <a:off x="8492436" y="4406121"/>
              <a:ext cx="214223" cy="644489"/>
            </a:xfrm>
            <a:prstGeom prst="rect">
              <a:avLst/>
            </a:prstGeom>
            <a:solidFill>
              <a:srgbClr val="69DBFF">
                <a:alpha val="100000"/>
              </a:srgbClr>
            </a:solidFill>
          </p:spPr>
          <p:txBody>
            <a:bodyPr/>
            <a:lstStyle/>
            <a:p/>
          </p:txBody>
        </p:sp>
        <p:sp>
          <p:nvSpPr>
            <p:cNvPr id="67" name="pl67"/>
            <p:cNvSpPr/>
            <p:nvPr/>
          </p:nvSpPr>
          <p:spPr>
            <a:xfrm>
              <a:off x="6219286" y="3761632"/>
              <a:ext cx="2380262" cy="644489"/>
            </a:xfrm>
            <a:custGeom>
              <a:avLst/>
              <a:pathLst>
                <a:path w="2380262" h="644489">
                  <a:moveTo>
                    <a:pt x="0" y="0"/>
                  </a:moveTo>
                  <a:lnTo>
                    <a:pt x="238026" y="64448"/>
                  </a:lnTo>
                  <a:lnTo>
                    <a:pt x="476052" y="128897"/>
                  </a:lnTo>
                  <a:lnTo>
                    <a:pt x="714078" y="193346"/>
                  </a:lnTo>
                  <a:lnTo>
                    <a:pt x="952104" y="257795"/>
                  </a:lnTo>
                  <a:lnTo>
                    <a:pt x="1190131" y="322244"/>
                  </a:lnTo>
                  <a:lnTo>
                    <a:pt x="1428157" y="386693"/>
                  </a:lnTo>
                  <a:lnTo>
                    <a:pt x="1666183" y="451142"/>
                  </a:lnTo>
                  <a:lnTo>
                    <a:pt x="1904209" y="515591"/>
                  </a:lnTo>
                  <a:lnTo>
                    <a:pt x="2142236" y="580040"/>
                  </a:lnTo>
                  <a:lnTo>
                    <a:pt x="2380262" y="644489"/>
                  </a:lnTo>
                </a:path>
              </a:pathLst>
            </a:custGeom>
            <a:ln w="13550" cap="flat">
              <a:solidFill>
                <a:srgbClr val="000000">
                  <a:alpha val="100000"/>
                </a:srgbClr>
              </a:solidFill>
              <a:prstDash val="solid"/>
              <a:round/>
            </a:ln>
          </p:spPr>
          <p:txBody>
            <a:bodyPr/>
            <a:lstStyle/>
            <a:p/>
          </p:txBody>
        </p:sp>
        <p:sp>
          <p:nvSpPr>
            <p:cNvPr id="68" name="pt68"/>
            <p:cNvSpPr/>
            <p:nvPr/>
          </p:nvSpPr>
          <p:spPr>
            <a:xfrm>
              <a:off x="6194460" y="37368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8012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865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9301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39946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40590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41235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41879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4252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43168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43812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270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32609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2" name="tx82"/>
            <p:cNvSpPr/>
            <p:nvPr/>
          </p:nvSpPr>
          <p:spPr>
            <a:xfrm>
              <a:off x="508103" y="239488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3" name="tx83"/>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900002"/>
              <a:ext cx="201456" cy="201456"/>
            </a:xfrm>
            <a:prstGeom prst="rect">
              <a:avLst/>
            </a:prstGeom>
            <a:solidFill>
              <a:srgbClr val="0058AB">
                <a:alpha val="100000"/>
              </a:srgbClr>
            </a:solidFill>
          </p:spPr>
          <p:txBody>
            <a:bodyPr/>
            <a:lstStyle/>
            <a:p/>
          </p:txBody>
        </p:sp>
        <p:sp>
          <p:nvSpPr>
            <p:cNvPr id="113" name="rc113"/>
            <p:cNvSpPr/>
            <p:nvPr/>
          </p:nvSpPr>
          <p:spPr>
            <a:xfrm>
              <a:off x="4595254" y="5900002"/>
              <a:ext cx="201456" cy="201456"/>
            </a:xfrm>
            <a:prstGeom prst="rect">
              <a:avLst/>
            </a:prstGeom>
            <a:solidFill>
              <a:srgbClr val="69DBFF">
                <a:alpha val="100000"/>
              </a:srgbClr>
            </a:solidFill>
          </p:spPr>
          <p:txBody>
            <a:bodyPr/>
            <a:lstStyle/>
            <a:p/>
          </p:txBody>
        </p:sp>
        <p:sp>
          <p:nvSpPr>
            <p:cNvPr id="114" name="tx114"/>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70025" y="1330710"/>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South Africa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241%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241%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4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7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12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61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4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67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86626"/>
              <a:ext cx="239888" cy="621394"/>
            </a:xfrm>
            <a:prstGeom prst="rect">
              <a:avLst/>
            </a:prstGeom>
            <a:solidFill>
              <a:srgbClr val="80BD41">
                <a:alpha val="100000"/>
              </a:srgbClr>
            </a:solidFill>
          </p:spPr>
          <p:txBody>
            <a:bodyPr/>
            <a:lstStyle/>
            <a:p/>
          </p:txBody>
        </p:sp>
        <p:sp>
          <p:nvSpPr>
            <p:cNvPr id="24" name="rc24"/>
            <p:cNvSpPr/>
            <p:nvPr/>
          </p:nvSpPr>
          <p:spPr>
            <a:xfrm>
              <a:off x="1296273" y="3576968"/>
              <a:ext cx="239888" cy="109658"/>
            </a:xfrm>
            <a:prstGeom prst="rect">
              <a:avLst/>
            </a:prstGeom>
            <a:solidFill>
              <a:srgbClr val="1CABE2">
                <a:alpha val="100000"/>
              </a:srgbClr>
            </a:solidFill>
          </p:spPr>
          <p:txBody>
            <a:bodyPr/>
            <a:lstStyle/>
            <a:p/>
          </p:txBody>
        </p:sp>
        <p:sp>
          <p:nvSpPr>
            <p:cNvPr id="25" name="rc25"/>
            <p:cNvSpPr/>
            <p:nvPr/>
          </p:nvSpPr>
          <p:spPr>
            <a:xfrm>
              <a:off x="1562816" y="3712424"/>
              <a:ext cx="239888" cy="595597"/>
            </a:xfrm>
            <a:prstGeom prst="rect">
              <a:avLst/>
            </a:prstGeom>
            <a:solidFill>
              <a:srgbClr val="80BD41">
                <a:alpha val="100000"/>
              </a:srgbClr>
            </a:solidFill>
          </p:spPr>
          <p:txBody>
            <a:bodyPr/>
            <a:lstStyle/>
            <a:p/>
          </p:txBody>
        </p:sp>
        <p:sp>
          <p:nvSpPr>
            <p:cNvPr id="26" name="rc26"/>
            <p:cNvSpPr/>
            <p:nvPr/>
          </p:nvSpPr>
          <p:spPr>
            <a:xfrm>
              <a:off x="1562816" y="3581684"/>
              <a:ext cx="239888" cy="130740"/>
            </a:xfrm>
            <a:prstGeom prst="rect">
              <a:avLst/>
            </a:prstGeom>
            <a:solidFill>
              <a:srgbClr val="1CABE2">
                <a:alpha val="100000"/>
              </a:srgbClr>
            </a:solidFill>
          </p:spPr>
          <p:txBody>
            <a:bodyPr/>
            <a:lstStyle/>
            <a:p/>
          </p:txBody>
        </p:sp>
        <p:sp>
          <p:nvSpPr>
            <p:cNvPr id="27" name="rc27"/>
            <p:cNvSpPr/>
            <p:nvPr/>
          </p:nvSpPr>
          <p:spPr>
            <a:xfrm>
              <a:off x="1829360" y="3732468"/>
              <a:ext cx="239888" cy="575553"/>
            </a:xfrm>
            <a:prstGeom prst="rect">
              <a:avLst/>
            </a:prstGeom>
            <a:solidFill>
              <a:srgbClr val="80BD41">
                <a:alpha val="100000"/>
              </a:srgbClr>
            </a:solidFill>
          </p:spPr>
          <p:txBody>
            <a:bodyPr/>
            <a:lstStyle/>
            <a:p/>
          </p:txBody>
        </p:sp>
        <p:sp>
          <p:nvSpPr>
            <p:cNvPr id="28" name="rc28"/>
            <p:cNvSpPr/>
            <p:nvPr/>
          </p:nvSpPr>
          <p:spPr>
            <a:xfrm>
              <a:off x="1829360" y="3588579"/>
              <a:ext cx="239888" cy="143888"/>
            </a:xfrm>
            <a:prstGeom prst="rect">
              <a:avLst/>
            </a:prstGeom>
            <a:solidFill>
              <a:srgbClr val="1CABE2">
                <a:alpha val="100000"/>
              </a:srgbClr>
            </a:solidFill>
          </p:spPr>
          <p:txBody>
            <a:bodyPr/>
            <a:lstStyle/>
            <a:p/>
          </p:txBody>
        </p:sp>
        <p:sp>
          <p:nvSpPr>
            <p:cNvPr id="29" name="rc29"/>
            <p:cNvSpPr/>
            <p:nvPr/>
          </p:nvSpPr>
          <p:spPr>
            <a:xfrm>
              <a:off x="2095903" y="3736790"/>
              <a:ext cx="239888" cy="571231"/>
            </a:xfrm>
            <a:prstGeom prst="rect">
              <a:avLst/>
            </a:prstGeom>
            <a:solidFill>
              <a:srgbClr val="80BD41">
                <a:alpha val="100000"/>
              </a:srgbClr>
            </a:solidFill>
          </p:spPr>
          <p:txBody>
            <a:bodyPr/>
            <a:lstStyle/>
            <a:p/>
          </p:txBody>
        </p:sp>
        <p:sp>
          <p:nvSpPr>
            <p:cNvPr id="30" name="rc30"/>
            <p:cNvSpPr/>
            <p:nvPr/>
          </p:nvSpPr>
          <p:spPr>
            <a:xfrm>
              <a:off x="2095903" y="3566163"/>
              <a:ext cx="239888" cy="170627"/>
            </a:xfrm>
            <a:prstGeom prst="rect">
              <a:avLst/>
            </a:prstGeom>
            <a:solidFill>
              <a:srgbClr val="1CABE2">
                <a:alpha val="100000"/>
              </a:srgbClr>
            </a:solidFill>
          </p:spPr>
          <p:txBody>
            <a:bodyPr/>
            <a:lstStyle/>
            <a:p/>
          </p:txBody>
        </p:sp>
        <p:sp>
          <p:nvSpPr>
            <p:cNvPr id="31" name="rc31"/>
            <p:cNvSpPr/>
            <p:nvPr/>
          </p:nvSpPr>
          <p:spPr>
            <a:xfrm>
              <a:off x="2362446" y="3686630"/>
              <a:ext cx="239888" cy="621391"/>
            </a:xfrm>
            <a:prstGeom prst="rect">
              <a:avLst/>
            </a:prstGeom>
            <a:solidFill>
              <a:srgbClr val="80BD41">
                <a:alpha val="100000"/>
              </a:srgbClr>
            </a:solidFill>
          </p:spPr>
          <p:txBody>
            <a:bodyPr/>
            <a:lstStyle/>
            <a:p/>
          </p:txBody>
        </p:sp>
        <p:sp>
          <p:nvSpPr>
            <p:cNvPr id="32" name="rc32"/>
            <p:cNvSpPr/>
            <p:nvPr/>
          </p:nvSpPr>
          <p:spPr>
            <a:xfrm>
              <a:off x="2362446" y="3531282"/>
              <a:ext cx="239888" cy="155348"/>
            </a:xfrm>
            <a:prstGeom prst="rect">
              <a:avLst/>
            </a:prstGeom>
            <a:solidFill>
              <a:srgbClr val="1CABE2">
                <a:alpha val="100000"/>
              </a:srgbClr>
            </a:solidFill>
          </p:spPr>
          <p:txBody>
            <a:bodyPr/>
            <a:lstStyle/>
            <a:p/>
          </p:txBody>
        </p:sp>
        <p:sp>
          <p:nvSpPr>
            <p:cNvPr id="33" name="rc33"/>
            <p:cNvSpPr/>
            <p:nvPr/>
          </p:nvSpPr>
          <p:spPr>
            <a:xfrm>
              <a:off x="2628989" y="3639974"/>
              <a:ext cx="239888" cy="668047"/>
            </a:xfrm>
            <a:prstGeom prst="rect">
              <a:avLst/>
            </a:prstGeom>
            <a:solidFill>
              <a:srgbClr val="80BD41">
                <a:alpha val="100000"/>
              </a:srgbClr>
            </a:solidFill>
          </p:spPr>
          <p:txBody>
            <a:bodyPr/>
            <a:lstStyle/>
            <a:p/>
          </p:txBody>
        </p:sp>
        <p:sp>
          <p:nvSpPr>
            <p:cNvPr id="34" name="rc34"/>
            <p:cNvSpPr/>
            <p:nvPr/>
          </p:nvSpPr>
          <p:spPr>
            <a:xfrm>
              <a:off x="2628989" y="3503145"/>
              <a:ext cx="239888" cy="136829"/>
            </a:xfrm>
            <a:prstGeom prst="rect">
              <a:avLst/>
            </a:prstGeom>
            <a:solidFill>
              <a:srgbClr val="1CABE2">
                <a:alpha val="100000"/>
              </a:srgbClr>
            </a:solidFill>
          </p:spPr>
          <p:txBody>
            <a:bodyPr/>
            <a:lstStyle/>
            <a:p/>
          </p:txBody>
        </p:sp>
        <p:sp>
          <p:nvSpPr>
            <p:cNvPr id="35" name="rc35"/>
            <p:cNvSpPr/>
            <p:nvPr/>
          </p:nvSpPr>
          <p:spPr>
            <a:xfrm>
              <a:off x="2895532" y="3528194"/>
              <a:ext cx="239888" cy="779827"/>
            </a:xfrm>
            <a:prstGeom prst="rect">
              <a:avLst/>
            </a:prstGeom>
            <a:solidFill>
              <a:srgbClr val="80BD41">
                <a:alpha val="100000"/>
              </a:srgbClr>
            </a:solidFill>
          </p:spPr>
          <p:txBody>
            <a:bodyPr/>
            <a:lstStyle/>
            <a:p/>
          </p:txBody>
        </p:sp>
        <p:sp>
          <p:nvSpPr>
            <p:cNvPr id="36" name="rc36"/>
            <p:cNvSpPr/>
            <p:nvPr/>
          </p:nvSpPr>
          <p:spPr>
            <a:xfrm>
              <a:off x="2895532" y="3478417"/>
              <a:ext cx="239888" cy="49776"/>
            </a:xfrm>
            <a:prstGeom prst="rect">
              <a:avLst/>
            </a:prstGeom>
            <a:solidFill>
              <a:srgbClr val="1CABE2">
                <a:alpha val="100000"/>
              </a:srgbClr>
            </a:solidFill>
          </p:spPr>
          <p:txBody>
            <a:bodyPr/>
            <a:lstStyle/>
            <a:p/>
          </p:txBody>
        </p:sp>
        <p:sp>
          <p:nvSpPr>
            <p:cNvPr id="37" name="rc37"/>
            <p:cNvSpPr/>
            <p:nvPr/>
          </p:nvSpPr>
          <p:spPr>
            <a:xfrm>
              <a:off x="3162075" y="3512776"/>
              <a:ext cx="239888" cy="795245"/>
            </a:xfrm>
            <a:prstGeom prst="rect">
              <a:avLst/>
            </a:prstGeom>
            <a:solidFill>
              <a:srgbClr val="80BD41">
                <a:alpha val="100000"/>
              </a:srgbClr>
            </a:solidFill>
          </p:spPr>
          <p:txBody>
            <a:bodyPr/>
            <a:lstStyle/>
            <a:p/>
          </p:txBody>
        </p:sp>
        <p:sp>
          <p:nvSpPr>
            <p:cNvPr id="38" name="rc38"/>
            <p:cNvSpPr/>
            <p:nvPr/>
          </p:nvSpPr>
          <p:spPr>
            <a:xfrm>
              <a:off x="3162075" y="3470921"/>
              <a:ext cx="239888" cy="41854"/>
            </a:xfrm>
            <a:prstGeom prst="rect">
              <a:avLst/>
            </a:prstGeom>
            <a:solidFill>
              <a:srgbClr val="1CABE2">
                <a:alpha val="100000"/>
              </a:srgbClr>
            </a:solidFill>
          </p:spPr>
          <p:txBody>
            <a:bodyPr/>
            <a:lstStyle/>
            <a:p/>
          </p:txBody>
        </p:sp>
        <p:sp>
          <p:nvSpPr>
            <p:cNvPr id="39" name="rc39"/>
            <p:cNvSpPr/>
            <p:nvPr/>
          </p:nvSpPr>
          <p:spPr>
            <a:xfrm>
              <a:off x="3428618" y="3476470"/>
              <a:ext cx="239888" cy="831550"/>
            </a:xfrm>
            <a:prstGeom prst="rect">
              <a:avLst/>
            </a:prstGeom>
            <a:solidFill>
              <a:srgbClr val="80BD41">
                <a:alpha val="100000"/>
              </a:srgbClr>
            </a:solidFill>
          </p:spPr>
          <p:txBody>
            <a:bodyPr/>
            <a:lstStyle/>
            <a:p/>
          </p:txBody>
        </p:sp>
        <p:sp>
          <p:nvSpPr>
            <p:cNvPr id="40" name="rc40"/>
            <p:cNvSpPr/>
            <p:nvPr/>
          </p:nvSpPr>
          <p:spPr>
            <a:xfrm>
              <a:off x="3428618" y="3413880"/>
              <a:ext cx="239888" cy="62589"/>
            </a:xfrm>
            <a:prstGeom prst="rect">
              <a:avLst/>
            </a:prstGeom>
            <a:solidFill>
              <a:srgbClr val="1CABE2">
                <a:alpha val="100000"/>
              </a:srgbClr>
            </a:solidFill>
          </p:spPr>
          <p:txBody>
            <a:bodyPr/>
            <a:lstStyle/>
            <a:p/>
          </p:txBody>
        </p:sp>
        <p:sp>
          <p:nvSpPr>
            <p:cNvPr id="41" name="rc41"/>
            <p:cNvSpPr/>
            <p:nvPr/>
          </p:nvSpPr>
          <p:spPr>
            <a:xfrm>
              <a:off x="3695161" y="3619062"/>
              <a:ext cx="239888" cy="688959"/>
            </a:xfrm>
            <a:prstGeom prst="rect">
              <a:avLst/>
            </a:prstGeom>
            <a:solidFill>
              <a:srgbClr val="80BD41">
                <a:alpha val="100000"/>
              </a:srgbClr>
            </a:solidFill>
          </p:spPr>
          <p:txBody>
            <a:bodyPr/>
            <a:lstStyle/>
            <a:p/>
          </p:txBody>
        </p:sp>
        <p:sp>
          <p:nvSpPr>
            <p:cNvPr id="42" name="rc42"/>
            <p:cNvSpPr/>
            <p:nvPr/>
          </p:nvSpPr>
          <p:spPr>
            <a:xfrm>
              <a:off x="3695161" y="3457454"/>
              <a:ext cx="239888" cy="161607"/>
            </a:xfrm>
            <a:prstGeom prst="rect">
              <a:avLst/>
            </a:prstGeom>
            <a:solidFill>
              <a:srgbClr val="1CABE2">
                <a:alpha val="100000"/>
              </a:srgbClr>
            </a:solidFill>
          </p:spPr>
          <p:txBody>
            <a:bodyPr/>
            <a:lstStyle/>
            <a:p/>
          </p:txBody>
        </p:sp>
        <p:sp>
          <p:nvSpPr>
            <p:cNvPr id="43" name="rc43"/>
            <p:cNvSpPr/>
            <p:nvPr/>
          </p:nvSpPr>
          <p:spPr>
            <a:xfrm>
              <a:off x="3961705" y="3635472"/>
              <a:ext cx="239888" cy="672549"/>
            </a:xfrm>
            <a:prstGeom prst="rect">
              <a:avLst/>
            </a:prstGeom>
            <a:solidFill>
              <a:srgbClr val="80BD41">
                <a:alpha val="100000"/>
              </a:srgbClr>
            </a:solidFill>
          </p:spPr>
          <p:txBody>
            <a:bodyPr/>
            <a:lstStyle/>
            <a:p/>
          </p:txBody>
        </p:sp>
        <p:sp>
          <p:nvSpPr>
            <p:cNvPr id="44" name="rc44"/>
            <p:cNvSpPr/>
            <p:nvPr/>
          </p:nvSpPr>
          <p:spPr>
            <a:xfrm>
              <a:off x="3961705" y="3467335"/>
              <a:ext cx="239888" cy="168136"/>
            </a:xfrm>
            <a:prstGeom prst="rect">
              <a:avLst/>
            </a:prstGeom>
            <a:solidFill>
              <a:srgbClr val="1CABE2">
                <a:alpha val="100000"/>
              </a:srgbClr>
            </a:solidFill>
          </p:spPr>
          <p:txBody>
            <a:bodyPr/>
            <a:lstStyle/>
            <a:p/>
          </p:txBody>
        </p:sp>
        <p:sp>
          <p:nvSpPr>
            <p:cNvPr id="45" name="rc45"/>
            <p:cNvSpPr/>
            <p:nvPr/>
          </p:nvSpPr>
          <p:spPr>
            <a:xfrm>
              <a:off x="4228248" y="3626634"/>
              <a:ext cx="239888" cy="681387"/>
            </a:xfrm>
            <a:prstGeom prst="rect">
              <a:avLst/>
            </a:prstGeom>
            <a:solidFill>
              <a:srgbClr val="80BD41">
                <a:alpha val="100000"/>
              </a:srgbClr>
            </a:solidFill>
          </p:spPr>
          <p:txBody>
            <a:bodyPr/>
            <a:lstStyle/>
            <a:p/>
          </p:txBody>
        </p:sp>
        <p:sp>
          <p:nvSpPr>
            <p:cNvPr id="46" name="rc46"/>
            <p:cNvSpPr/>
            <p:nvPr/>
          </p:nvSpPr>
          <p:spPr>
            <a:xfrm>
              <a:off x="4228248" y="3456287"/>
              <a:ext cx="239888" cy="170347"/>
            </a:xfrm>
            <a:prstGeom prst="rect">
              <a:avLst/>
            </a:prstGeom>
            <a:solidFill>
              <a:srgbClr val="1CABE2">
                <a:alpha val="100000"/>
              </a:srgbClr>
            </a:solidFill>
          </p:spPr>
          <p:txBody>
            <a:bodyPr/>
            <a:lstStyle/>
            <a:p/>
          </p:txBody>
        </p:sp>
        <p:sp>
          <p:nvSpPr>
            <p:cNvPr id="47" name="rc47"/>
            <p:cNvSpPr/>
            <p:nvPr/>
          </p:nvSpPr>
          <p:spPr>
            <a:xfrm>
              <a:off x="4494791" y="3683993"/>
              <a:ext cx="239888" cy="624027"/>
            </a:xfrm>
            <a:prstGeom prst="rect">
              <a:avLst/>
            </a:prstGeom>
            <a:solidFill>
              <a:srgbClr val="80BD41">
                <a:alpha val="100000"/>
              </a:srgbClr>
            </a:solidFill>
          </p:spPr>
          <p:txBody>
            <a:bodyPr/>
            <a:lstStyle/>
            <a:p/>
          </p:txBody>
        </p:sp>
        <p:sp>
          <p:nvSpPr>
            <p:cNvPr id="48" name="rc48"/>
            <p:cNvSpPr/>
            <p:nvPr/>
          </p:nvSpPr>
          <p:spPr>
            <a:xfrm>
              <a:off x="4494791" y="3441316"/>
              <a:ext cx="239888" cy="242677"/>
            </a:xfrm>
            <a:prstGeom prst="rect">
              <a:avLst/>
            </a:prstGeom>
            <a:solidFill>
              <a:srgbClr val="1CABE2">
                <a:alpha val="100000"/>
              </a:srgbClr>
            </a:solidFill>
          </p:spPr>
          <p:txBody>
            <a:bodyPr/>
            <a:lstStyle/>
            <a:p/>
          </p:txBody>
        </p:sp>
        <p:sp>
          <p:nvSpPr>
            <p:cNvPr id="49" name="rc49"/>
            <p:cNvSpPr/>
            <p:nvPr/>
          </p:nvSpPr>
          <p:spPr>
            <a:xfrm>
              <a:off x="4761334" y="3602685"/>
              <a:ext cx="239888" cy="705335"/>
            </a:xfrm>
            <a:prstGeom prst="rect">
              <a:avLst/>
            </a:prstGeom>
            <a:solidFill>
              <a:srgbClr val="80BD41">
                <a:alpha val="100000"/>
              </a:srgbClr>
            </a:solidFill>
          </p:spPr>
          <p:txBody>
            <a:bodyPr/>
            <a:lstStyle/>
            <a:p/>
          </p:txBody>
        </p:sp>
        <p:sp>
          <p:nvSpPr>
            <p:cNvPr id="50" name="rc50"/>
            <p:cNvSpPr/>
            <p:nvPr/>
          </p:nvSpPr>
          <p:spPr>
            <a:xfrm>
              <a:off x="4761334" y="3437236"/>
              <a:ext cx="239888" cy="165449"/>
            </a:xfrm>
            <a:prstGeom prst="rect">
              <a:avLst/>
            </a:prstGeom>
            <a:solidFill>
              <a:srgbClr val="1CABE2">
                <a:alpha val="100000"/>
              </a:srgbClr>
            </a:solidFill>
          </p:spPr>
          <p:txBody>
            <a:bodyPr/>
            <a:lstStyle/>
            <a:p/>
          </p:txBody>
        </p:sp>
        <p:sp>
          <p:nvSpPr>
            <p:cNvPr id="51" name="rc51"/>
            <p:cNvSpPr/>
            <p:nvPr/>
          </p:nvSpPr>
          <p:spPr>
            <a:xfrm>
              <a:off x="5027877" y="3532507"/>
              <a:ext cx="239888" cy="775514"/>
            </a:xfrm>
            <a:prstGeom prst="rect">
              <a:avLst/>
            </a:prstGeom>
            <a:solidFill>
              <a:srgbClr val="80BD41">
                <a:alpha val="100000"/>
              </a:srgbClr>
            </a:solidFill>
          </p:spPr>
          <p:txBody>
            <a:bodyPr/>
            <a:lstStyle/>
            <a:p/>
          </p:txBody>
        </p:sp>
        <p:sp>
          <p:nvSpPr>
            <p:cNvPr id="52" name="rc52"/>
            <p:cNvSpPr/>
            <p:nvPr/>
          </p:nvSpPr>
          <p:spPr>
            <a:xfrm>
              <a:off x="5027877" y="3426754"/>
              <a:ext cx="239888" cy="105752"/>
            </a:xfrm>
            <a:prstGeom prst="rect">
              <a:avLst/>
            </a:prstGeom>
            <a:solidFill>
              <a:srgbClr val="1CABE2">
                <a:alpha val="100000"/>
              </a:srgbClr>
            </a:solidFill>
          </p:spPr>
          <p:txBody>
            <a:bodyPr/>
            <a:lstStyle/>
            <a:p/>
          </p:txBody>
        </p:sp>
        <p:sp>
          <p:nvSpPr>
            <p:cNvPr id="53" name="rc53"/>
            <p:cNvSpPr/>
            <p:nvPr/>
          </p:nvSpPr>
          <p:spPr>
            <a:xfrm>
              <a:off x="5294420" y="3518206"/>
              <a:ext cx="239888" cy="789814"/>
            </a:xfrm>
            <a:prstGeom prst="rect">
              <a:avLst/>
            </a:prstGeom>
            <a:solidFill>
              <a:srgbClr val="80BD41">
                <a:alpha val="100000"/>
              </a:srgbClr>
            </a:solidFill>
          </p:spPr>
          <p:txBody>
            <a:bodyPr/>
            <a:lstStyle/>
            <a:p/>
          </p:txBody>
        </p:sp>
        <p:sp>
          <p:nvSpPr>
            <p:cNvPr id="54" name="rc54"/>
            <p:cNvSpPr/>
            <p:nvPr/>
          </p:nvSpPr>
          <p:spPr>
            <a:xfrm>
              <a:off x="5294420" y="3440093"/>
              <a:ext cx="239888" cy="78113"/>
            </a:xfrm>
            <a:prstGeom prst="rect">
              <a:avLst/>
            </a:prstGeom>
            <a:solidFill>
              <a:srgbClr val="1CABE2">
                <a:alpha val="100000"/>
              </a:srgbClr>
            </a:solidFill>
          </p:spPr>
          <p:txBody>
            <a:bodyPr/>
            <a:lstStyle/>
            <a:p/>
          </p:txBody>
        </p:sp>
        <p:sp>
          <p:nvSpPr>
            <p:cNvPr id="55" name="rc55"/>
            <p:cNvSpPr/>
            <p:nvPr/>
          </p:nvSpPr>
          <p:spPr>
            <a:xfrm>
              <a:off x="5560963" y="3563018"/>
              <a:ext cx="239888" cy="745002"/>
            </a:xfrm>
            <a:prstGeom prst="rect">
              <a:avLst/>
            </a:prstGeom>
            <a:solidFill>
              <a:srgbClr val="80BD41">
                <a:alpha val="100000"/>
              </a:srgbClr>
            </a:solidFill>
          </p:spPr>
          <p:txBody>
            <a:bodyPr/>
            <a:lstStyle/>
            <a:p/>
          </p:txBody>
        </p:sp>
        <p:sp>
          <p:nvSpPr>
            <p:cNvPr id="56" name="rc56"/>
            <p:cNvSpPr/>
            <p:nvPr/>
          </p:nvSpPr>
          <p:spPr>
            <a:xfrm>
              <a:off x="5560963" y="3461427"/>
              <a:ext cx="239888" cy="101591"/>
            </a:xfrm>
            <a:prstGeom prst="rect">
              <a:avLst/>
            </a:prstGeom>
            <a:solidFill>
              <a:srgbClr val="1CABE2">
                <a:alpha val="100000"/>
              </a:srgbClr>
            </a:solidFill>
          </p:spPr>
          <p:txBody>
            <a:bodyPr/>
            <a:lstStyle/>
            <a:p/>
          </p:txBody>
        </p:sp>
        <p:sp>
          <p:nvSpPr>
            <p:cNvPr id="57" name="rc57"/>
            <p:cNvSpPr/>
            <p:nvPr/>
          </p:nvSpPr>
          <p:spPr>
            <a:xfrm>
              <a:off x="5827506" y="3590579"/>
              <a:ext cx="239888" cy="717442"/>
            </a:xfrm>
            <a:prstGeom prst="rect">
              <a:avLst/>
            </a:prstGeom>
            <a:solidFill>
              <a:srgbClr val="80BD41">
                <a:alpha val="100000"/>
              </a:srgbClr>
            </a:solidFill>
          </p:spPr>
          <p:txBody>
            <a:bodyPr/>
            <a:lstStyle/>
            <a:p/>
          </p:txBody>
        </p:sp>
        <p:sp>
          <p:nvSpPr>
            <p:cNvPr id="58" name="rc58"/>
            <p:cNvSpPr/>
            <p:nvPr/>
          </p:nvSpPr>
          <p:spPr>
            <a:xfrm>
              <a:off x="5827506" y="3463971"/>
              <a:ext cx="239888" cy="126607"/>
            </a:xfrm>
            <a:prstGeom prst="rect">
              <a:avLst/>
            </a:prstGeom>
            <a:solidFill>
              <a:srgbClr val="1CABE2">
                <a:alpha val="100000"/>
              </a:srgbClr>
            </a:solidFill>
          </p:spPr>
          <p:txBody>
            <a:bodyPr/>
            <a:lstStyle/>
            <a:p/>
          </p:txBody>
        </p:sp>
        <p:sp>
          <p:nvSpPr>
            <p:cNvPr id="59" name="rc59"/>
            <p:cNvSpPr/>
            <p:nvPr/>
          </p:nvSpPr>
          <p:spPr>
            <a:xfrm>
              <a:off x="6094049" y="3595103"/>
              <a:ext cx="239888" cy="712917"/>
            </a:xfrm>
            <a:prstGeom prst="rect">
              <a:avLst/>
            </a:prstGeom>
            <a:solidFill>
              <a:srgbClr val="80BD41">
                <a:alpha val="100000"/>
              </a:srgbClr>
            </a:solidFill>
          </p:spPr>
          <p:txBody>
            <a:bodyPr/>
            <a:lstStyle/>
            <a:p/>
          </p:txBody>
        </p:sp>
        <p:sp>
          <p:nvSpPr>
            <p:cNvPr id="60" name="rc60"/>
            <p:cNvSpPr/>
            <p:nvPr/>
          </p:nvSpPr>
          <p:spPr>
            <a:xfrm>
              <a:off x="6094049" y="3459310"/>
              <a:ext cx="239888" cy="135793"/>
            </a:xfrm>
            <a:prstGeom prst="rect">
              <a:avLst/>
            </a:prstGeom>
            <a:solidFill>
              <a:srgbClr val="1CABE2">
                <a:alpha val="100000"/>
              </a:srgbClr>
            </a:solidFill>
          </p:spPr>
          <p:txBody>
            <a:bodyPr/>
            <a:lstStyle/>
            <a:p/>
          </p:txBody>
        </p:sp>
        <p:sp>
          <p:nvSpPr>
            <p:cNvPr id="61" name="rc61"/>
            <p:cNvSpPr/>
            <p:nvPr/>
          </p:nvSpPr>
          <p:spPr>
            <a:xfrm>
              <a:off x="6360593" y="3564313"/>
              <a:ext cx="239888" cy="743708"/>
            </a:xfrm>
            <a:prstGeom prst="rect">
              <a:avLst/>
            </a:prstGeom>
            <a:solidFill>
              <a:srgbClr val="80BD41">
                <a:alpha val="100000"/>
              </a:srgbClr>
            </a:solidFill>
          </p:spPr>
          <p:txBody>
            <a:bodyPr/>
            <a:lstStyle/>
            <a:p/>
          </p:txBody>
        </p:sp>
        <p:sp>
          <p:nvSpPr>
            <p:cNvPr id="62" name="rc62"/>
            <p:cNvSpPr/>
            <p:nvPr/>
          </p:nvSpPr>
          <p:spPr>
            <a:xfrm>
              <a:off x="6360593" y="3453184"/>
              <a:ext cx="239888" cy="111128"/>
            </a:xfrm>
            <a:prstGeom prst="rect">
              <a:avLst/>
            </a:prstGeom>
            <a:solidFill>
              <a:srgbClr val="1CABE2">
                <a:alpha val="100000"/>
              </a:srgbClr>
            </a:solidFill>
          </p:spPr>
          <p:txBody>
            <a:bodyPr/>
            <a:lstStyle/>
            <a:p/>
          </p:txBody>
        </p:sp>
        <p:sp>
          <p:nvSpPr>
            <p:cNvPr id="63" name="rc63"/>
            <p:cNvSpPr/>
            <p:nvPr/>
          </p:nvSpPr>
          <p:spPr>
            <a:xfrm>
              <a:off x="6627136" y="3546282"/>
              <a:ext cx="239888" cy="761739"/>
            </a:xfrm>
            <a:prstGeom prst="rect">
              <a:avLst/>
            </a:prstGeom>
            <a:solidFill>
              <a:srgbClr val="80BD41">
                <a:alpha val="100000"/>
              </a:srgbClr>
            </a:solidFill>
          </p:spPr>
          <p:txBody>
            <a:bodyPr/>
            <a:lstStyle/>
            <a:p/>
          </p:txBody>
        </p:sp>
        <p:sp>
          <p:nvSpPr>
            <p:cNvPr id="64" name="rc64"/>
            <p:cNvSpPr/>
            <p:nvPr/>
          </p:nvSpPr>
          <p:spPr>
            <a:xfrm>
              <a:off x="6627136" y="3442408"/>
              <a:ext cx="239888" cy="103873"/>
            </a:xfrm>
            <a:prstGeom prst="rect">
              <a:avLst/>
            </a:prstGeom>
            <a:solidFill>
              <a:srgbClr val="1CABE2">
                <a:alpha val="100000"/>
              </a:srgbClr>
            </a:solidFill>
          </p:spPr>
          <p:txBody>
            <a:bodyPr/>
            <a:lstStyle/>
            <a:p/>
          </p:txBody>
        </p:sp>
        <p:sp>
          <p:nvSpPr>
            <p:cNvPr id="65" name="rc65"/>
            <p:cNvSpPr/>
            <p:nvPr/>
          </p:nvSpPr>
          <p:spPr>
            <a:xfrm>
              <a:off x="6893679" y="3518830"/>
              <a:ext cx="239888" cy="789191"/>
            </a:xfrm>
            <a:prstGeom prst="rect">
              <a:avLst/>
            </a:prstGeom>
            <a:solidFill>
              <a:srgbClr val="80BD41">
                <a:alpha val="100000"/>
              </a:srgbClr>
            </a:solidFill>
          </p:spPr>
          <p:txBody>
            <a:bodyPr/>
            <a:lstStyle/>
            <a:p/>
          </p:txBody>
        </p:sp>
        <p:sp>
          <p:nvSpPr>
            <p:cNvPr id="66" name="rc66"/>
            <p:cNvSpPr/>
            <p:nvPr/>
          </p:nvSpPr>
          <p:spPr>
            <a:xfrm>
              <a:off x="6893679" y="3440778"/>
              <a:ext cx="239888" cy="78051"/>
            </a:xfrm>
            <a:prstGeom prst="rect">
              <a:avLst/>
            </a:prstGeom>
            <a:solidFill>
              <a:srgbClr val="1CABE2">
                <a:alpha val="100000"/>
              </a:srgbClr>
            </a:solidFill>
          </p:spPr>
          <p:txBody>
            <a:bodyPr/>
            <a:lstStyle/>
            <a:p/>
          </p:txBody>
        </p:sp>
        <p:sp>
          <p:nvSpPr>
            <p:cNvPr id="67" name="rc67"/>
            <p:cNvSpPr/>
            <p:nvPr/>
          </p:nvSpPr>
          <p:spPr>
            <a:xfrm>
              <a:off x="7160222" y="3555150"/>
              <a:ext cx="239888" cy="752870"/>
            </a:xfrm>
            <a:prstGeom prst="rect">
              <a:avLst/>
            </a:prstGeom>
            <a:solidFill>
              <a:srgbClr val="80BD41">
                <a:alpha val="100000"/>
              </a:srgbClr>
            </a:solidFill>
          </p:spPr>
          <p:txBody>
            <a:bodyPr/>
            <a:lstStyle/>
            <a:p/>
          </p:txBody>
        </p:sp>
        <p:sp>
          <p:nvSpPr>
            <p:cNvPr id="68" name="rc68"/>
            <p:cNvSpPr/>
            <p:nvPr/>
          </p:nvSpPr>
          <p:spPr>
            <a:xfrm>
              <a:off x="7160222" y="3442652"/>
              <a:ext cx="239888" cy="112497"/>
            </a:xfrm>
            <a:prstGeom prst="rect">
              <a:avLst/>
            </a:prstGeom>
            <a:solidFill>
              <a:srgbClr val="1CABE2">
                <a:alpha val="100000"/>
              </a:srgbClr>
            </a:solidFill>
          </p:spPr>
          <p:txBody>
            <a:bodyPr/>
            <a:lstStyle/>
            <a:p/>
          </p:txBody>
        </p:sp>
        <p:sp>
          <p:nvSpPr>
            <p:cNvPr id="69" name="rc69"/>
            <p:cNvSpPr/>
            <p:nvPr/>
          </p:nvSpPr>
          <p:spPr>
            <a:xfrm>
              <a:off x="7426765" y="3607778"/>
              <a:ext cx="239888" cy="700242"/>
            </a:xfrm>
            <a:prstGeom prst="rect">
              <a:avLst/>
            </a:prstGeom>
            <a:solidFill>
              <a:srgbClr val="80BD41">
                <a:alpha val="100000"/>
              </a:srgbClr>
            </a:solidFill>
          </p:spPr>
          <p:txBody>
            <a:bodyPr/>
            <a:lstStyle/>
            <a:p/>
          </p:txBody>
        </p:sp>
        <p:sp>
          <p:nvSpPr>
            <p:cNvPr id="70" name="rc70"/>
            <p:cNvSpPr/>
            <p:nvPr/>
          </p:nvSpPr>
          <p:spPr>
            <a:xfrm>
              <a:off x="7426765" y="3443524"/>
              <a:ext cx="239888" cy="164254"/>
            </a:xfrm>
            <a:prstGeom prst="rect">
              <a:avLst/>
            </a:prstGeom>
            <a:solidFill>
              <a:srgbClr val="1CABE2">
                <a:alpha val="100000"/>
              </a:srgbClr>
            </a:solidFill>
          </p:spPr>
          <p:txBody>
            <a:bodyPr/>
            <a:lstStyle/>
            <a:p/>
          </p:txBody>
        </p:sp>
        <p:sp>
          <p:nvSpPr>
            <p:cNvPr id="71" name="rc71"/>
            <p:cNvSpPr/>
            <p:nvPr/>
          </p:nvSpPr>
          <p:spPr>
            <a:xfrm>
              <a:off x="7693308" y="3650498"/>
              <a:ext cx="239888" cy="657523"/>
            </a:xfrm>
            <a:prstGeom prst="rect">
              <a:avLst/>
            </a:prstGeom>
            <a:solidFill>
              <a:srgbClr val="80BD41">
                <a:alpha val="100000"/>
              </a:srgbClr>
            </a:solidFill>
          </p:spPr>
          <p:txBody>
            <a:bodyPr/>
            <a:lstStyle/>
            <a:p/>
          </p:txBody>
        </p:sp>
        <p:sp>
          <p:nvSpPr>
            <p:cNvPr id="72" name="rc72"/>
            <p:cNvSpPr/>
            <p:nvPr/>
          </p:nvSpPr>
          <p:spPr>
            <a:xfrm>
              <a:off x="7693308" y="3442859"/>
              <a:ext cx="239888" cy="207638"/>
            </a:xfrm>
            <a:prstGeom prst="rect">
              <a:avLst/>
            </a:prstGeom>
            <a:solidFill>
              <a:srgbClr val="1CABE2">
                <a:alpha val="100000"/>
              </a:srgbClr>
            </a:solidFill>
          </p:spPr>
          <p:txBody>
            <a:bodyPr/>
            <a:lstStyle/>
            <a:p/>
          </p:txBody>
        </p:sp>
        <p:sp>
          <p:nvSpPr>
            <p:cNvPr id="73" name="rc73"/>
            <p:cNvSpPr/>
            <p:nvPr/>
          </p:nvSpPr>
          <p:spPr>
            <a:xfrm>
              <a:off x="7959851" y="3731602"/>
              <a:ext cx="239888" cy="576419"/>
            </a:xfrm>
            <a:prstGeom prst="rect">
              <a:avLst/>
            </a:prstGeom>
            <a:solidFill>
              <a:srgbClr val="80BD41">
                <a:alpha val="100000"/>
              </a:srgbClr>
            </a:solidFill>
          </p:spPr>
          <p:txBody>
            <a:bodyPr/>
            <a:lstStyle/>
            <a:p/>
          </p:txBody>
        </p:sp>
        <p:sp>
          <p:nvSpPr>
            <p:cNvPr id="74" name="rc74"/>
            <p:cNvSpPr/>
            <p:nvPr/>
          </p:nvSpPr>
          <p:spPr>
            <a:xfrm>
              <a:off x="7959851" y="3447693"/>
              <a:ext cx="239888" cy="283908"/>
            </a:xfrm>
            <a:prstGeom prst="rect">
              <a:avLst/>
            </a:prstGeom>
            <a:solidFill>
              <a:srgbClr val="1CABE2">
                <a:alpha val="100000"/>
              </a:srgbClr>
            </a:solidFill>
          </p:spPr>
          <p:txBody>
            <a:bodyPr/>
            <a:lstStyle/>
            <a:p/>
          </p:txBody>
        </p:sp>
        <p:sp>
          <p:nvSpPr>
            <p:cNvPr id="75" name="pl75"/>
            <p:cNvSpPr/>
            <p:nvPr/>
          </p:nvSpPr>
          <p:spPr>
            <a:xfrm>
              <a:off x="1416218" y="2184437"/>
              <a:ext cx="6663577" cy="625898"/>
            </a:xfrm>
            <a:custGeom>
              <a:avLst/>
              <a:pathLst>
                <a:path w="6663577" h="625898">
                  <a:moveTo>
                    <a:pt x="0" y="223535"/>
                  </a:moveTo>
                  <a:lnTo>
                    <a:pt x="266543" y="290595"/>
                  </a:lnTo>
                  <a:lnTo>
                    <a:pt x="533086" y="335302"/>
                  </a:lnTo>
                  <a:lnTo>
                    <a:pt x="799629" y="402363"/>
                  </a:lnTo>
                  <a:lnTo>
                    <a:pt x="1066172" y="335302"/>
                  </a:lnTo>
                  <a:lnTo>
                    <a:pt x="1332715" y="268242"/>
                  </a:lnTo>
                  <a:lnTo>
                    <a:pt x="1599258" y="22353"/>
                  </a:lnTo>
                  <a:lnTo>
                    <a:pt x="1865801" y="0"/>
                  </a:lnTo>
                  <a:lnTo>
                    <a:pt x="2132344" y="44707"/>
                  </a:lnTo>
                  <a:lnTo>
                    <a:pt x="2398888" y="312949"/>
                  </a:lnTo>
                  <a:lnTo>
                    <a:pt x="2665431" y="335302"/>
                  </a:lnTo>
                  <a:lnTo>
                    <a:pt x="2931974" y="335302"/>
                  </a:lnTo>
                  <a:lnTo>
                    <a:pt x="3198517" y="514130"/>
                  </a:lnTo>
                  <a:lnTo>
                    <a:pt x="3465060" y="312949"/>
                  </a:lnTo>
                  <a:lnTo>
                    <a:pt x="3731603" y="156474"/>
                  </a:lnTo>
                  <a:lnTo>
                    <a:pt x="3998146" y="89414"/>
                  </a:lnTo>
                  <a:lnTo>
                    <a:pt x="4264689" y="156474"/>
                  </a:lnTo>
                  <a:lnTo>
                    <a:pt x="4531233" y="223535"/>
                  </a:lnTo>
                  <a:lnTo>
                    <a:pt x="4797776" y="245888"/>
                  </a:lnTo>
                  <a:lnTo>
                    <a:pt x="5064319" y="178828"/>
                  </a:lnTo>
                  <a:lnTo>
                    <a:pt x="5330862" y="156474"/>
                  </a:lnTo>
                  <a:lnTo>
                    <a:pt x="5597405" y="89414"/>
                  </a:lnTo>
                  <a:lnTo>
                    <a:pt x="5863948" y="178828"/>
                  </a:lnTo>
                  <a:lnTo>
                    <a:pt x="6130491" y="312949"/>
                  </a:lnTo>
                  <a:lnTo>
                    <a:pt x="6397034" y="424716"/>
                  </a:lnTo>
                  <a:lnTo>
                    <a:pt x="6663577" y="62589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7" name="tx87"/>
            <p:cNvSpPr/>
            <p:nvPr/>
          </p:nvSpPr>
          <p:spPr>
            <a:xfrm>
              <a:off x="1324790" y="3441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8" name="tx88"/>
            <p:cNvSpPr/>
            <p:nvPr/>
          </p:nvSpPr>
          <p:spPr>
            <a:xfrm>
              <a:off x="2657505" y="3367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9" name="tx89"/>
            <p:cNvSpPr/>
            <p:nvPr/>
          </p:nvSpPr>
          <p:spPr>
            <a:xfrm>
              <a:off x="3990221" y="3331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0" name="tx90"/>
            <p:cNvSpPr/>
            <p:nvPr/>
          </p:nvSpPr>
          <p:spPr>
            <a:xfrm>
              <a:off x="5322937" y="33041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6389109" y="33184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6655652" y="3306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tx93"/>
            <p:cNvSpPr/>
            <p:nvPr/>
          </p:nvSpPr>
          <p:spPr>
            <a:xfrm>
              <a:off x="6922195" y="3304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4" name="tx94"/>
            <p:cNvSpPr/>
            <p:nvPr/>
          </p:nvSpPr>
          <p:spPr>
            <a:xfrm>
              <a:off x="7188738" y="3306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tx95"/>
            <p:cNvSpPr/>
            <p:nvPr/>
          </p:nvSpPr>
          <p:spPr>
            <a:xfrm>
              <a:off x="7455282" y="3307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6" name="tx96"/>
            <p:cNvSpPr/>
            <p:nvPr/>
          </p:nvSpPr>
          <p:spPr>
            <a:xfrm>
              <a:off x="7721825" y="3306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7" name="tx97"/>
            <p:cNvSpPr/>
            <p:nvPr/>
          </p:nvSpPr>
          <p:spPr>
            <a:xfrm>
              <a:off x="7988368" y="3311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8" name="pl98"/>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622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10" name="tx110"/>
            <p:cNvSpPr/>
            <p:nvPr/>
          </p:nvSpPr>
          <p:spPr>
            <a:xfrm>
              <a:off x="1324790" y="3596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1" name="tx111"/>
            <p:cNvSpPr/>
            <p:nvPr/>
          </p:nvSpPr>
          <p:spPr>
            <a:xfrm>
              <a:off x="2657505" y="3938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12" name="tx112"/>
            <p:cNvSpPr/>
            <p:nvPr/>
          </p:nvSpPr>
          <p:spPr>
            <a:xfrm>
              <a:off x="2657505" y="3536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3" name="tx113"/>
            <p:cNvSpPr/>
            <p:nvPr/>
          </p:nvSpPr>
          <p:spPr>
            <a:xfrm>
              <a:off x="4016347" y="39366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a:t>
              </a:r>
            </a:p>
          </p:txBody>
        </p:sp>
        <p:sp>
          <p:nvSpPr>
            <p:cNvPr id="114" name="tx114"/>
            <p:cNvSpPr/>
            <p:nvPr/>
          </p:nvSpPr>
          <p:spPr>
            <a:xfrm>
              <a:off x="3990221" y="35163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5" name="tx115"/>
            <p:cNvSpPr/>
            <p:nvPr/>
          </p:nvSpPr>
          <p:spPr>
            <a:xfrm>
              <a:off x="5322937" y="3878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6" name="tx116"/>
            <p:cNvSpPr/>
            <p:nvPr/>
          </p:nvSpPr>
          <p:spPr>
            <a:xfrm>
              <a:off x="5349062" y="3444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7" name="tx117"/>
            <p:cNvSpPr/>
            <p:nvPr/>
          </p:nvSpPr>
          <p:spPr>
            <a:xfrm>
              <a:off x="6454411" y="390226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8" name="tx118"/>
            <p:cNvSpPr/>
            <p:nvPr/>
          </p:nvSpPr>
          <p:spPr>
            <a:xfrm>
              <a:off x="6389109" y="3473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9" name="tx119"/>
            <p:cNvSpPr/>
            <p:nvPr/>
          </p:nvSpPr>
          <p:spPr>
            <a:xfrm>
              <a:off x="6655652" y="38921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0" name="tx120"/>
            <p:cNvSpPr/>
            <p:nvPr/>
          </p:nvSpPr>
          <p:spPr>
            <a:xfrm>
              <a:off x="6655652" y="3459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1" name="tx121"/>
            <p:cNvSpPr/>
            <p:nvPr/>
          </p:nvSpPr>
          <p:spPr>
            <a:xfrm>
              <a:off x="6922195" y="38783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2" name="tx122"/>
            <p:cNvSpPr/>
            <p:nvPr/>
          </p:nvSpPr>
          <p:spPr>
            <a:xfrm>
              <a:off x="6948321" y="34447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3" name="tx123"/>
            <p:cNvSpPr/>
            <p:nvPr/>
          </p:nvSpPr>
          <p:spPr>
            <a:xfrm>
              <a:off x="7188738" y="3896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4" name="tx124"/>
            <p:cNvSpPr/>
            <p:nvPr/>
          </p:nvSpPr>
          <p:spPr>
            <a:xfrm>
              <a:off x="7188738" y="34638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5" name="tx125"/>
            <p:cNvSpPr/>
            <p:nvPr/>
          </p:nvSpPr>
          <p:spPr>
            <a:xfrm>
              <a:off x="7455282" y="3922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26" name="tx126"/>
            <p:cNvSpPr/>
            <p:nvPr/>
          </p:nvSpPr>
          <p:spPr>
            <a:xfrm>
              <a:off x="7455282" y="34906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7" name="tx127"/>
            <p:cNvSpPr/>
            <p:nvPr/>
          </p:nvSpPr>
          <p:spPr>
            <a:xfrm>
              <a:off x="7721825" y="3944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8" name="tx128"/>
            <p:cNvSpPr/>
            <p:nvPr/>
          </p:nvSpPr>
          <p:spPr>
            <a:xfrm>
              <a:off x="7721825" y="3511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9" name="tx129"/>
            <p:cNvSpPr/>
            <p:nvPr/>
          </p:nvSpPr>
          <p:spPr>
            <a:xfrm>
              <a:off x="7988368" y="3984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30" name="tx130"/>
            <p:cNvSpPr/>
            <p:nvPr/>
          </p:nvSpPr>
          <p:spPr>
            <a:xfrm>
              <a:off x="7988368" y="35545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1091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6421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01573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92"/>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2000-2025</a:t>
              </a:r>
            </a:p>
          </p:txBody>
        </p:sp>
        <p:sp>
          <p:nvSpPr>
            <p:cNvPr id="161" name="pl161"/>
            <p:cNvSpPr/>
            <p:nvPr/>
          </p:nvSpPr>
          <p:spPr>
            <a:xfrm>
              <a:off x="20055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242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28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614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800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148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3352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21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707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893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651751" cy="129091"/>
            </a:xfrm>
            <a:prstGeom prst="rect">
              <a:avLst/>
            </a:prstGeom>
            <a:solidFill>
              <a:srgbClr val="80BD41">
                <a:alpha val="100000"/>
              </a:srgbClr>
            </a:solidFill>
          </p:spPr>
          <p:txBody>
            <a:bodyPr/>
            <a:lstStyle/>
            <a:p/>
          </p:txBody>
        </p:sp>
        <p:sp>
          <p:nvSpPr>
            <p:cNvPr id="176" name="rc176"/>
            <p:cNvSpPr/>
            <p:nvPr/>
          </p:nvSpPr>
          <p:spPr>
            <a:xfrm>
              <a:off x="6948024" y="5954972"/>
              <a:ext cx="844512" cy="129091"/>
            </a:xfrm>
            <a:prstGeom prst="rect">
              <a:avLst/>
            </a:prstGeom>
            <a:solidFill>
              <a:srgbClr val="1CABE2">
                <a:alpha val="100000"/>
              </a:srgbClr>
            </a:solidFill>
          </p:spPr>
          <p:txBody>
            <a:bodyPr/>
            <a:lstStyle/>
            <a:p/>
          </p:txBody>
        </p:sp>
        <p:sp>
          <p:nvSpPr>
            <p:cNvPr id="177" name="rc177"/>
            <p:cNvSpPr/>
            <p:nvPr/>
          </p:nvSpPr>
          <p:spPr>
            <a:xfrm>
              <a:off x="1296273" y="5793607"/>
              <a:ext cx="4996795" cy="129091"/>
            </a:xfrm>
            <a:prstGeom prst="rect">
              <a:avLst/>
            </a:prstGeom>
            <a:solidFill>
              <a:srgbClr val="80BD41">
                <a:alpha val="100000"/>
              </a:srgbClr>
            </a:solidFill>
          </p:spPr>
          <p:txBody>
            <a:bodyPr/>
            <a:lstStyle/>
            <a:p/>
          </p:txBody>
        </p:sp>
        <p:sp>
          <p:nvSpPr>
            <p:cNvPr id="178" name="rc178"/>
            <p:cNvSpPr/>
            <p:nvPr/>
          </p:nvSpPr>
          <p:spPr>
            <a:xfrm>
              <a:off x="6293069" y="5793607"/>
              <a:ext cx="1577935" cy="129091"/>
            </a:xfrm>
            <a:prstGeom prst="rect">
              <a:avLst/>
            </a:prstGeom>
            <a:solidFill>
              <a:srgbClr val="1CABE2">
                <a:alpha val="100000"/>
              </a:srgbClr>
            </a:solidFill>
          </p:spPr>
          <p:txBody>
            <a:bodyPr/>
            <a:lstStyle/>
            <a:p/>
          </p:txBody>
        </p:sp>
        <p:sp>
          <p:nvSpPr>
            <p:cNvPr id="179" name="rc179"/>
            <p:cNvSpPr/>
            <p:nvPr/>
          </p:nvSpPr>
          <p:spPr>
            <a:xfrm>
              <a:off x="1296273" y="5632243"/>
              <a:ext cx="4380454" cy="129091"/>
            </a:xfrm>
            <a:prstGeom prst="rect">
              <a:avLst/>
            </a:prstGeom>
            <a:solidFill>
              <a:srgbClr val="80BD41">
                <a:alpha val="100000"/>
              </a:srgbClr>
            </a:solidFill>
          </p:spPr>
          <p:txBody>
            <a:bodyPr/>
            <a:lstStyle/>
            <a:p/>
          </p:txBody>
        </p:sp>
        <p:sp>
          <p:nvSpPr>
            <p:cNvPr id="180" name="rc180"/>
            <p:cNvSpPr/>
            <p:nvPr/>
          </p:nvSpPr>
          <p:spPr>
            <a:xfrm>
              <a:off x="5676728" y="5632243"/>
              <a:ext cx="2157539" cy="129091"/>
            </a:xfrm>
            <a:prstGeom prst="rect">
              <a:avLst/>
            </a:prstGeom>
            <a:solidFill>
              <a:srgbClr val="1CABE2">
                <a:alpha val="100000"/>
              </a:srgbClr>
            </a:solidFill>
          </p:spPr>
          <p:txBody>
            <a:bodyPr/>
            <a:lstStyle/>
            <a:p/>
          </p:txBody>
        </p:sp>
        <p:sp>
          <p:nvSpPr>
            <p:cNvPr id="181" name="tx181"/>
            <p:cNvSpPr/>
            <p:nvPr/>
          </p:nvSpPr>
          <p:spPr>
            <a:xfrm>
              <a:off x="800482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82" name="tx182"/>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83" name="tx183"/>
            <p:cNvSpPr/>
            <p:nvPr/>
          </p:nvSpPr>
          <p:spPr>
            <a:xfrm>
              <a:off x="804864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84" name="tx184"/>
            <p:cNvSpPr/>
            <p:nvPr/>
          </p:nvSpPr>
          <p:spPr>
            <a:xfrm>
              <a:off x="4092004"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5" name="tx185"/>
            <p:cNvSpPr/>
            <p:nvPr/>
          </p:nvSpPr>
          <p:spPr>
            <a:xfrm>
              <a:off x="726478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6" name="tx186"/>
            <p:cNvSpPr/>
            <p:nvPr/>
          </p:nvSpPr>
          <p:spPr>
            <a:xfrm>
              <a:off x="368917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7" name="tx187"/>
            <p:cNvSpPr/>
            <p:nvPr/>
          </p:nvSpPr>
          <p:spPr>
            <a:xfrm>
              <a:off x="69765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0.28</a:t>
              </a:r>
            </a:p>
          </p:txBody>
        </p:sp>
        <p:sp>
          <p:nvSpPr>
            <p:cNvPr id="188" name="tx188"/>
            <p:cNvSpPr/>
            <p:nvPr/>
          </p:nvSpPr>
          <p:spPr>
            <a:xfrm>
              <a:off x="338100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89" name="tx189"/>
            <p:cNvSpPr/>
            <p:nvPr/>
          </p:nvSpPr>
          <p:spPr>
            <a:xfrm>
              <a:off x="665000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501357"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3919980"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533860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6757227"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8" name="tx198"/>
            <p:cNvSpPr/>
            <p:nvPr/>
          </p:nvSpPr>
          <p:spPr>
            <a:xfrm>
              <a:off x="8175851"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9" name="tx199"/>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(67%) was lower than in 2019 (87%).
The number of children vaccinated with DTP1 decreased 22% compared to in 2019.
The number of surviving infants increased approximately 1% compared to in 2019.
In 2025, 200,000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758"/>
              <a:ext cx="3397293" cy="459298"/>
            </a:xfrm>
            <a:custGeom>
              <a:avLst/>
              <a:pathLst>
                <a:path w="3397293" h="459298">
                  <a:moveTo>
                    <a:pt x="0" y="284327"/>
                  </a:moveTo>
                  <a:lnTo>
                    <a:pt x="135891" y="328070"/>
                  </a:lnTo>
                  <a:lnTo>
                    <a:pt x="271783" y="349941"/>
                  </a:lnTo>
                  <a:lnTo>
                    <a:pt x="407675" y="371812"/>
                  </a:lnTo>
                  <a:lnTo>
                    <a:pt x="543566" y="262456"/>
                  </a:lnTo>
                  <a:lnTo>
                    <a:pt x="679458" y="109356"/>
                  </a:lnTo>
                  <a:lnTo>
                    <a:pt x="815350" y="43742"/>
                  </a:lnTo>
                  <a:lnTo>
                    <a:pt x="951242" y="21871"/>
                  </a:lnTo>
                  <a:lnTo>
                    <a:pt x="1087133" y="87485"/>
                  </a:lnTo>
                  <a:lnTo>
                    <a:pt x="1223025" y="109356"/>
                  </a:lnTo>
                  <a:lnTo>
                    <a:pt x="1358917" y="196842"/>
                  </a:lnTo>
                  <a:lnTo>
                    <a:pt x="1494809" y="240584"/>
                  </a:lnTo>
                  <a:lnTo>
                    <a:pt x="1630700" y="328070"/>
                  </a:lnTo>
                  <a:lnTo>
                    <a:pt x="1766592" y="109356"/>
                  </a:lnTo>
                  <a:lnTo>
                    <a:pt x="1902484" y="21871"/>
                  </a:lnTo>
                  <a:lnTo>
                    <a:pt x="2038375" y="21871"/>
                  </a:lnTo>
                  <a:lnTo>
                    <a:pt x="2174267" y="21871"/>
                  </a:lnTo>
                  <a:lnTo>
                    <a:pt x="2310159" y="43742"/>
                  </a:lnTo>
                  <a:lnTo>
                    <a:pt x="2446051" y="87485"/>
                  </a:lnTo>
                  <a:lnTo>
                    <a:pt x="2581942" y="21871"/>
                  </a:lnTo>
                  <a:lnTo>
                    <a:pt x="2717834" y="43742"/>
                  </a:lnTo>
                  <a:lnTo>
                    <a:pt x="2853726" y="0"/>
                  </a:lnTo>
                  <a:lnTo>
                    <a:pt x="2989618" y="21871"/>
                  </a:lnTo>
                  <a:lnTo>
                    <a:pt x="3125509" y="153099"/>
                  </a:lnTo>
                  <a:lnTo>
                    <a:pt x="3261401" y="262456"/>
                  </a:lnTo>
                  <a:lnTo>
                    <a:pt x="3397293" y="4592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758"/>
              <a:ext cx="3397293" cy="459298"/>
            </a:xfrm>
            <a:custGeom>
              <a:avLst/>
              <a:pathLst>
                <a:path w="3397293" h="459298">
                  <a:moveTo>
                    <a:pt x="0" y="284327"/>
                  </a:moveTo>
                  <a:lnTo>
                    <a:pt x="135891" y="328070"/>
                  </a:lnTo>
                  <a:lnTo>
                    <a:pt x="271783" y="349941"/>
                  </a:lnTo>
                  <a:lnTo>
                    <a:pt x="407675" y="371812"/>
                  </a:lnTo>
                  <a:lnTo>
                    <a:pt x="543566" y="262456"/>
                  </a:lnTo>
                  <a:lnTo>
                    <a:pt x="679458" y="109356"/>
                  </a:lnTo>
                  <a:lnTo>
                    <a:pt x="815350" y="43742"/>
                  </a:lnTo>
                  <a:lnTo>
                    <a:pt x="951242" y="21871"/>
                  </a:lnTo>
                  <a:lnTo>
                    <a:pt x="1087133" y="87485"/>
                  </a:lnTo>
                  <a:lnTo>
                    <a:pt x="1223025" y="109356"/>
                  </a:lnTo>
                  <a:lnTo>
                    <a:pt x="1358917" y="196842"/>
                  </a:lnTo>
                  <a:lnTo>
                    <a:pt x="1494809" y="240584"/>
                  </a:lnTo>
                  <a:lnTo>
                    <a:pt x="1630700" y="328070"/>
                  </a:lnTo>
                  <a:lnTo>
                    <a:pt x="1766592" y="109356"/>
                  </a:lnTo>
                  <a:lnTo>
                    <a:pt x="1902484" y="21871"/>
                  </a:lnTo>
                  <a:lnTo>
                    <a:pt x="2038375" y="21871"/>
                  </a:lnTo>
                  <a:lnTo>
                    <a:pt x="2174267" y="21871"/>
                  </a:lnTo>
                  <a:lnTo>
                    <a:pt x="2310159" y="43742"/>
                  </a:lnTo>
                  <a:lnTo>
                    <a:pt x="2446051" y="87485"/>
                  </a:lnTo>
                  <a:lnTo>
                    <a:pt x="2581942" y="21871"/>
                  </a:lnTo>
                  <a:lnTo>
                    <a:pt x="2717834" y="43742"/>
                  </a:lnTo>
                  <a:lnTo>
                    <a:pt x="2853726" y="0"/>
                  </a:lnTo>
                  <a:lnTo>
                    <a:pt x="2989618" y="21871"/>
                  </a:lnTo>
                  <a:lnTo>
                    <a:pt x="3125509" y="153099"/>
                  </a:lnTo>
                  <a:lnTo>
                    <a:pt x="3261401" y="262456"/>
                  </a:lnTo>
                  <a:lnTo>
                    <a:pt x="3397293" y="4592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758"/>
              <a:ext cx="3397293" cy="459298"/>
            </a:xfrm>
            <a:custGeom>
              <a:avLst/>
              <a:pathLst>
                <a:path w="3397293" h="459298">
                  <a:moveTo>
                    <a:pt x="0" y="284327"/>
                  </a:moveTo>
                  <a:lnTo>
                    <a:pt x="135891" y="328070"/>
                  </a:lnTo>
                  <a:lnTo>
                    <a:pt x="271783" y="349941"/>
                  </a:lnTo>
                  <a:lnTo>
                    <a:pt x="407675" y="371812"/>
                  </a:lnTo>
                  <a:lnTo>
                    <a:pt x="543566" y="262456"/>
                  </a:lnTo>
                  <a:lnTo>
                    <a:pt x="679458" y="109356"/>
                  </a:lnTo>
                  <a:lnTo>
                    <a:pt x="815350" y="43742"/>
                  </a:lnTo>
                  <a:lnTo>
                    <a:pt x="951242" y="21871"/>
                  </a:lnTo>
                  <a:lnTo>
                    <a:pt x="1087133" y="87485"/>
                  </a:lnTo>
                  <a:lnTo>
                    <a:pt x="1223025" y="109356"/>
                  </a:lnTo>
                  <a:lnTo>
                    <a:pt x="1358917" y="196842"/>
                  </a:lnTo>
                  <a:lnTo>
                    <a:pt x="1494809" y="240584"/>
                  </a:lnTo>
                  <a:lnTo>
                    <a:pt x="1630700" y="328070"/>
                  </a:lnTo>
                  <a:lnTo>
                    <a:pt x="1766592" y="109356"/>
                  </a:lnTo>
                  <a:lnTo>
                    <a:pt x="1902484" y="21871"/>
                  </a:lnTo>
                  <a:lnTo>
                    <a:pt x="2038375" y="21871"/>
                  </a:lnTo>
                  <a:lnTo>
                    <a:pt x="2174267" y="21871"/>
                  </a:lnTo>
                  <a:lnTo>
                    <a:pt x="2310159" y="43742"/>
                  </a:lnTo>
                  <a:lnTo>
                    <a:pt x="2446051" y="87485"/>
                  </a:lnTo>
                  <a:lnTo>
                    <a:pt x="2581942" y="21871"/>
                  </a:lnTo>
                  <a:lnTo>
                    <a:pt x="2717834" y="43742"/>
                  </a:lnTo>
                  <a:lnTo>
                    <a:pt x="2853726" y="0"/>
                  </a:lnTo>
                  <a:lnTo>
                    <a:pt x="2989618" y="21871"/>
                  </a:lnTo>
                  <a:lnTo>
                    <a:pt x="3125509" y="153099"/>
                  </a:lnTo>
                  <a:lnTo>
                    <a:pt x="3261401" y="262456"/>
                  </a:lnTo>
                  <a:lnTo>
                    <a:pt x="3397293" y="4592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19592"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57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57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54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78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2886" y="4988970"/>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0" name="tx60"/>
            <p:cNvSpPr/>
            <p:nvPr/>
          </p:nvSpPr>
          <p:spPr>
            <a:xfrm>
              <a:off x="295250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495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6022" y="1403693"/>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South Africa, 2000-2025</a:t>
              </a:r>
            </a:p>
          </p:txBody>
        </p:sp>
        <p:sp>
          <p:nvSpPr>
            <p:cNvPr id="63" name="pl63"/>
            <p:cNvSpPr/>
            <p:nvPr/>
          </p:nvSpPr>
          <p:spPr>
            <a:xfrm>
              <a:off x="5267799" y="3572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66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05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24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7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59109"/>
              <a:ext cx="3397293" cy="1461403"/>
            </a:xfrm>
            <a:custGeom>
              <a:avLst/>
              <a:pathLst>
                <a:path w="3397293" h="1461403">
                  <a:moveTo>
                    <a:pt x="0" y="904678"/>
                  </a:moveTo>
                  <a:lnTo>
                    <a:pt x="135891" y="1043859"/>
                  </a:lnTo>
                  <a:lnTo>
                    <a:pt x="271783" y="1113450"/>
                  </a:lnTo>
                  <a:lnTo>
                    <a:pt x="407675" y="1183041"/>
                  </a:lnTo>
                  <a:lnTo>
                    <a:pt x="543566" y="835087"/>
                  </a:lnTo>
                  <a:lnTo>
                    <a:pt x="679458" y="347953"/>
                  </a:lnTo>
                  <a:lnTo>
                    <a:pt x="815350" y="139181"/>
                  </a:lnTo>
                  <a:lnTo>
                    <a:pt x="951242" y="69590"/>
                  </a:lnTo>
                  <a:lnTo>
                    <a:pt x="1087133" y="278362"/>
                  </a:lnTo>
                  <a:lnTo>
                    <a:pt x="1223025" y="347953"/>
                  </a:lnTo>
                  <a:lnTo>
                    <a:pt x="1358917" y="626315"/>
                  </a:lnTo>
                  <a:lnTo>
                    <a:pt x="1494809" y="765497"/>
                  </a:lnTo>
                  <a:lnTo>
                    <a:pt x="1630700" y="1043859"/>
                  </a:lnTo>
                  <a:lnTo>
                    <a:pt x="1766592" y="347953"/>
                  </a:lnTo>
                  <a:lnTo>
                    <a:pt x="1902484" y="69590"/>
                  </a:lnTo>
                  <a:lnTo>
                    <a:pt x="2038375" y="69590"/>
                  </a:lnTo>
                  <a:lnTo>
                    <a:pt x="2174267" y="69590"/>
                  </a:lnTo>
                  <a:lnTo>
                    <a:pt x="2310159" y="139181"/>
                  </a:lnTo>
                  <a:lnTo>
                    <a:pt x="2446051" y="278362"/>
                  </a:lnTo>
                  <a:lnTo>
                    <a:pt x="2581942" y="69590"/>
                  </a:lnTo>
                  <a:lnTo>
                    <a:pt x="2717834" y="139181"/>
                  </a:lnTo>
                  <a:lnTo>
                    <a:pt x="2853726" y="0"/>
                  </a:lnTo>
                  <a:lnTo>
                    <a:pt x="2989618" y="69590"/>
                  </a:lnTo>
                  <a:lnTo>
                    <a:pt x="3125509" y="487134"/>
                  </a:lnTo>
                  <a:lnTo>
                    <a:pt x="3261401" y="835087"/>
                  </a:lnTo>
                  <a:lnTo>
                    <a:pt x="3397293" y="1461403"/>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28700"/>
              <a:ext cx="3397293" cy="974269"/>
            </a:xfrm>
            <a:custGeom>
              <a:avLst/>
              <a:pathLst>
                <a:path w="3397293" h="974269">
                  <a:moveTo>
                    <a:pt x="0" y="974269"/>
                  </a:moveTo>
                  <a:lnTo>
                    <a:pt x="135891" y="974269"/>
                  </a:lnTo>
                  <a:lnTo>
                    <a:pt x="271783" y="974269"/>
                  </a:lnTo>
                  <a:lnTo>
                    <a:pt x="407675" y="835087"/>
                  </a:lnTo>
                  <a:lnTo>
                    <a:pt x="543566" y="695906"/>
                  </a:lnTo>
                  <a:lnTo>
                    <a:pt x="679458" y="626315"/>
                  </a:lnTo>
                  <a:lnTo>
                    <a:pt x="815350" y="556725"/>
                  </a:lnTo>
                  <a:lnTo>
                    <a:pt x="951242" y="556725"/>
                  </a:lnTo>
                  <a:lnTo>
                    <a:pt x="1087133" y="347953"/>
                  </a:lnTo>
                  <a:lnTo>
                    <a:pt x="1223025" y="208771"/>
                  </a:lnTo>
                  <a:lnTo>
                    <a:pt x="1358917" y="208771"/>
                  </a:lnTo>
                  <a:lnTo>
                    <a:pt x="1494809" y="139181"/>
                  </a:lnTo>
                  <a:lnTo>
                    <a:pt x="1630700" y="139181"/>
                  </a:lnTo>
                  <a:lnTo>
                    <a:pt x="1766592" y="139181"/>
                  </a:lnTo>
                  <a:lnTo>
                    <a:pt x="1902484" y="139181"/>
                  </a:lnTo>
                  <a:lnTo>
                    <a:pt x="2038375" y="69590"/>
                  </a:lnTo>
                  <a:lnTo>
                    <a:pt x="2174267" y="0"/>
                  </a:lnTo>
                  <a:lnTo>
                    <a:pt x="2310159" y="0"/>
                  </a:lnTo>
                  <a:lnTo>
                    <a:pt x="2446051" y="0"/>
                  </a:lnTo>
                  <a:lnTo>
                    <a:pt x="2581942" y="0"/>
                  </a:lnTo>
                  <a:lnTo>
                    <a:pt x="2717834" y="208771"/>
                  </a:lnTo>
                  <a:lnTo>
                    <a:pt x="2853726" y="347953"/>
                  </a:lnTo>
                  <a:lnTo>
                    <a:pt x="2989618" y="69590"/>
                  </a:lnTo>
                  <a:lnTo>
                    <a:pt x="3125509" y="139181"/>
                  </a:lnTo>
                  <a:lnTo>
                    <a:pt x="3261401" y="139181"/>
                  </a:lnTo>
                  <a:lnTo>
                    <a:pt x="3397293" y="6959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530994"/>
            </a:xfrm>
            <a:custGeom>
              <a:avLst/>
              <a:pathLst>
                <a:path w="3397293" h="1530994">
                  <a:moveTo>
                    <a:pt x="0" y="1530994"/>
                  </a:moveTo>
                  <a:lnTo>
                    <a:pt x="135891" y="1322222"/>
                  </a:lnTo>
                  <a:lnTo>
                    <a:pt x="271783" y="1252631"/>
                  </a:lnTo>
                  <a:lnTo>
                    <a:pt x="407675" y="1113450"/>
                  </a:lnTo>
                  <a:lnTo>
                    <a:pt x="543566" y="1043859"/>
                  </a:lnTo>
                  <a:lnTo>
                    <a:pt x="679458" y="904678"/>
                  </a:lnTo>
                  <a:lnTo>
                    <a:pt x="815350" y="765497"/>
                  </a:lnTo>
                  <a:lnTo>
                    <a:pt x="951242" y="695906"/>
                  </a:lnTo>
                  <a:lnTo>
                    <a:pt x="1087133" y="626315"/>
                  </a:lnTo>
                  <a:lnTo>
                    <a:pt x="1223025" y="487134"/>
                  </a:lnTo>
                  <a:lnTo>
                    <a:pt x="1358917" y="347953"/>
                  </a:lnTo>
                  <a:lnTo>
                    <a:pt x="1494809" y="278362"/>
                  </a:lnTo>
                  <a:lnTo>
                    <a:pt x="1630700" y="347953"/>
                  </a:lnTo>
                  <a:lnTo>
                    <a:pt x="1766592" y="347953"/>
                  </a:lnTo>
                  <a:lnTo>
                    <a:pt x="1902484" y="208771"/>
                  </a:lnTo>
                  <a:lnTo>
                    <a:pt x="2038375" y="208771"/>
                  </a:lnTo>
                  <a:lnTo>
                    <a:pt x="2174267" y="208771"/>
                  </a:lnTo>
                  <a:lnTo>
                    <a:pt x="2310159" y="208771"/>
                  </a:lnTo>
                  <a:lnTo>
                    <a:pt x="2446051" y="69590"/>
                  </a:lnTo>
                  <a:lnTo>
                    <a:pt x="2581942" y="0"/>
                  </a:lnTo>
                  <a:lnTo>
                    <a:pt x="2717834" y="139181"/>
                  </a:lnTo>
                  <a:lnTo>
                    <a:pt x="2853726" y="278362"/>
                  </a:lnTo>
                  <a:lnTo>
                    <a:pt x="2989618" y="278362"/>
                  </a:lnTo>
                  <a:lnTo>
                    <a:pt x="3125509" y="139181"/>
                  </a:lnTo>
                  <a:lnTo>
                    <a:pt x="3261401" y="139181"/>
                  </a:lnTo>
                  <a:lnTo>
                    <a:pt x="3397293" y="6959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287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59109"/>
              <a:ext cx="3397293" cy="1461403"/>
            </a:xfrm>
            <a:custGeom>
              <a:avLst/>
              <a:pathLst>
                <a:path w="3397293" h="1461403">
                  <a:moveTo>
                    <a:pt x="0" y="904678"/>
                  </a:moveTo>
                  <a:lnTo>
                    <a:pt x="135891" y="1043859"/>
                  </a:lnTo>
                  <a:lnTo>
                    <a:pt x="271783" y="1113450"/>
                  </a:lnTo>
                  <a:lnTo>
                    <a:pt x="407675" y="1183041"/>
                  </a:lnTo>
                  <a:lnTo>
                    <a:pt x="543566" y="835087"/>
                  </a:lnTo>
                  <a:lnTo>
                    <a:pt x="679458" y="347953"/>
                  </a:lnTo>
                  <a:lnTo>
                    <a:pt x="815350" y="139181"/>
                  </a:lnTo>
                  <a:lnTo>
                    <a:pt x="951242" y="69590"/>
                  </a:lnTo>
                  <a:lnTo>
                    <a:pt x="1087133" y="278362"/>
                  </a:lnTo>
                  <a:lnTo>
                    <a:pt x="1223025" y="347953"/>
                  </a:lnTo>
                  <a:lnTo>
                    <a:pt x="1358917" y="626315"/>
                  </a:lnTo>
                  <a:lnTo>
                    <a:pt x="1494809" y="765497"/>
                  </a:lnTo>
                  <a:lnTo>
                    <a:pt x="1630700" y="1043859"/>
                  </a:lnTo>
                  <a:lnTo>
                    <a:pt x="1766592" y="347953"/>
                  </a:lnTo>
                  <a:lnTo>
                    <a:pt x="1902484" y="69590"/>
                  </a:lnTo>
                  <a:lnTo>
                    <a:pt x="2038375" y="69590"/>
                  </a:lnTo>
                  <a:lnTo>
                    <a:pt x="2174267" y="69590"/>
                  </a:lnTo>
                  <a:lnTo>
                    <a:pt x="2310159" y="139181"/>
                  </a:lnTo>
                  <a:lnTo>
                    <a:pt x="2446051" y="278362"/>
                  </a:lnTo>
                  <a:lnTo>
                    <a:pt x="2581942" y="69590"/>
                  </a:lnTo>
                  <a:lnTo>
                    <a:pt x="2717834" y="139181"/>
                  </a:lnTo>
                  <a:lnTo>
                    <a:pt x="2853726" y="0"/>
                  </a:lnTo>
                  <a:lnTo>
                    <a:pt x="2989618" y="69590"/>
                  </a:lnTo>
                  <a:lnTo>
                    <a:pt x="3125509" y="487134"/>
                  </a:lnTo>
                  <a:lnTo>
                    <a:pt x="3261401" y="835087"/>
                  </a:lnTo>
                  <a:lnTo>
                    <a:pt x="3397293" y="146140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38992"/>
              <a:ext cx="0" cy="1224795"/>
            </a:xfrm>
            <a:custGeom>
              <a:avLst/>
              <a:pathLst>
                <a:path w="0" h="1224795">
                  <a:moveTo>
                    <a:pt x="0" y="122479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38992"/>
              <a:ext cx="0" cy="668070"/>
            </a:xfrm>
            <a:custGeom>
              <a:avLst/>
              <a:pathLst>
                <a:path w="0" h="668070">
                  <a:moveTo>
                    <a:pt x="0" y="6680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38992"/>
              <a:ext cx="0" cy="946432"/>
            </a:xfrm>
            <a:custGeom>
              <a:avLst/>
              <a:pathLst>
                <a:path w="0" h="946432">
                  <a:moveTo>
                    <a:pt x="0" y="9464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38992"/>
              <a:ext cx="0" cy="389707"/>
            </a:xfrm>
            <a:custGeom>
              <a:avLst/>
              <a:pathLst>
                <a:path w="0" h="389707">
                  <a:moveTo>
                    <a:pt x="0" y="3897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38992"/>
              <a:ext cx="0" cy="389707"/>
            </a:xfrm>
            <a:custGeom>
              <a:avLst/>
              <a:pathLst>
                <a:path w="0" h="389707">
                  <a:moveTo>
                    <a:pt x="0" y="3897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38992"/>
              <a:ext cx="0" cy="1155204"/>
            </a:xfrm>
            <a:custGeom>
              <a:avLst/>
              <a:pathLst>
                <a:path w="0" h="1155204">
                  <a:moveTo>
                    <a:pt x="0" y="115520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38992"/>
              <a:ext cx="0" cy="1781520"/>
            </a:xfrm>
            <a:custGeom>
              <a:avLst/>
              <a:pathLst>
                <a:path w="0" h="1781520">
                  <a:moveTo>
                    <a:pt x="0" y="17815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59109"/>
              <a:ext cx="3397293" cy="1461403"/>
            </a:xfrm>
            <a:custGeom>
              <a:avLst/>
              <a:pathLst>
                <a:path w="3397293" h="1461403">
                  <a:moveTo>
                    <a:pt x="0" y="904678"/>
                  </a:moveTo>
                  <a:lnTo>
                    <a:pt x="135891" y="1043859"/>
                  </a:lnTo>
                  <a:lnTo>
                    <a:pt x="271783" y="1113450"/>
                  </a:lnTo>
                  <a:lnTo>
                    <a:pt x="407675" y="1183041"/>
                  </a:lnTo>
                  <a:lnTo>
                    <a:pt x="543566" y="835087"/>
                  </a:lnTo>
                  <a:lnTo>
                    <a:pt x="679458" y="347953"/>
                  </a:lnTo>
                  <a:lnTo>
                    <a:pt x="815350" y="139181"/>
                  </a:lnTo>
                  <a:lnTo>
                    <a:pt x="951242" y="69590"/>
                  </a:lnTo>
                  <a:lnTo>
                    <a:pt x="1087133" y="278362"/>
                  </a:lnTo>
                  <a:lnTo>
                    <a:pt x="1223025" y="347953"/>
                  </a:lnTo>
                  <a:lnTo>
                    <a:pt x="1358917" y="626315"/>
                  </a:lnTo>
                  <a:lnTo>
                    <a:pt x="1494809" y="765497"/>
                  </a:lnTo>
                  <a:lnTo>
                    <a:pt x="1630700" y="1043859"/>
                  </a:lnTo>
                  <a:lnTo>
                    <a:pt x="1766592" y="347953"/>
                  </a:lnTo>
                  <a:lnTo>
                    <a:pt x="1902484" y="69590"/>
                  </a:lnTo>
                  <a:lnTo>
                    <a:pt x="2038375" y="69590"/>
                  </a:lnTo>
                  <a:lnTo>
                    <a:pt x="2174267" y="69590"/>
                  </a:lnTo>
                  <a:lnTo>
                    <a:pt x="2310159" y="139181"/>
                  </a:lnTo>
                  <a:lnTo>
                    <a:pt x="2446051" y="278362"/>
                  </a:lnTo>
                  <a:lnTo>
                    <a:pt x="2581942" y="69590"/>
                  </a:lnTo>
                  <a:lnTo>
                    <a:pt x="2717834" y="139181"/>
                  </a:lnTo>
                  <a:lnTo>
                    <a:pt x="2853726" y="0"/>
                  </a:lnTo>
                  <a:lnTo>
                    <a:pt x="2989618" y="69590"/>
                  </a:lnTo>
                  <a:lnTo>
                    <a:pt x="3125509" y="487134"/>
                  </a:lnTo>
                  <a:lnTo>
                    <a:pt x="3261401" y="835087"/>
                  </a:lnTo>
                  <a:lnTo>
                    <a:pt x="3397293" y="1461403"/>
                  </a:lnTo>
                </a:path>
              </a:pathLst>
            </a:custGeom>
            <a:ln w="27101" cap="flat">
              <a:solidFill>
                <a:srgbClr val="0058AB">
                  <a:alpha val="100000"/>
                </a:srgbClr>
              </a:solidFill>
              <a:prstDash val="solid"/>
              <a:round/>
            </a:ln>
          </p:spPr>
          <p:txBody>
            <a:bodyPr/>
            <a:lstStyle/>
            <a:p/>
          </p:txBody>
        </p:sp>
        <p:sp>
          <p:nvSpPr>
            <p:cNvPr id="90" name="tx90"/>
            <p:cNvSpPr/>
            <p:nvPr/>
          </p:nvSpPr>
          <p:spPr>
            <a:xfrm>
              <a:off x="5359324" y="207203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68928" y="207235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48386" y="207071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070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070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07203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756617" y="207071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7" name="tx97"/>
            <p:cNvSpPr/>
            <p:nvPr/>
          </p:nvSpPr>
          <p:spPr>
            <a:xfrm>
              <a:off x="890242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5591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683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72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765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06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824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824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0021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645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49585" y="4988970"/>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16" name="tx116"/>
            <p:cNvSpPr/>
            <p:nvPr/>
          </p:nvSpPr>
          <p:spPr>
            <a:xfrm>
              <a:off x="72692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31657"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249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405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8561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717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327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483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63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795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117792" cy="114824"/>
            </a:xfrm>
            <a:prstGeom prst="rect">
              <a:avLst/>
            </a:prstGeom>
            <a:solidFill>
              <a:srgbClr val="1CABE2">
                <a:alpha val="80000"/>
              </a:srgbClr>
            </a:solidFill>
          </p:spPr>
          <p:txBody>
            <a:bodyPr/>
            <a:lstStyle/>
            <a:p/>
          </p:txBody>
        </p:sp>
        <p:sp>
          <p:nvSpPr>
            <p:cNvPr id="132" name="rc132"/>
            <p:cNvSpPr/>
            <p:nvPr/>
          </p:nvSpPr>
          <p:spPr>
            <a:xfrm>
              <a:off x="1317178" y="5743865"/>
              <a:ext cx="5469441"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3925557"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172,000</a:t>
              </a:r>
            </a:p>
          </p:txBody>
        </p:sp>
        <p:sp>
          <p:nvSpPr>
            <p:cNvPr id="135" name="tx135"/>
            <p:cNvSpPr/>
            <p:nvPr/>
          </p:nvSpPr>
          <p:spPr>
            <a:xfrm>
              <a:off x="627720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301,000</a:t>
              </a:r>
            </a:p>
          </p:txBody>
        </p:sp>
        <p:sp>
          <p:nvSpPr>
            <p:cNvPr id="136" name="tx136"/>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403,000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2779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444338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625898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4" name="tx144"/>
            <p:cNvSpPr/>
            <p:nvPr/>
          </p:nvSpPr>
          <p:spPr>
            <a:xfrm>
              <a:off x="807457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South Africa (65%) was 20 percentage points lower than the global average (85%) and 15 percentage points lower than the average across all ESAR countries (80%).
National DTP3 coverage was 20 percentage points lower than in 2019 (85%).
This equates to 403,000 un- and undervaccinated children in 2025 compared to 172,000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DTP3 coverage was 65% - this is 20 percentage points lower than in 2019 and more than 10 percentage points lower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South Africa ranked number 3 out of 21 countries for lowest DTP3 coverage (based on tied ranks).
South Africa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was among the countries with the lowest coverage and was in the top 3 countries with the highest number of un- and undervaccinated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3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55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7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43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767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91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99131"/>
              <a:ext cx="239888" cy="512877"/>
            </a:xfrm>
            <a:prstGeom prst="rect">
              <a:avLst/>
            </a:prstGeom>
            <a:solidFill>
              <a:srgbClr val="80BD41">
                <a:alpha val="100000"/>
              </a:srgbClr>
            </a:solidFill>
          </p:spPr>
          <p:txBody>
            <a:bodyPr/>
            <a:lstStyle/>
            <a:p/>
          </p:txBody>
        </p:sp>
        <p:sp>
          <p:nvSpPr>
            <p:cNvPr id="24" name="rc24"/>
            <p:cNvSpPr/>
            <p:nvPr/>
          </p:nvSpPr>
          <p:spPr>
            <a:xfrm>
              <a:off x="1296273" y="3509437"/>
              <a:ext cx="239888" cy="189694"/>
            </a:xfrm>
            <a:prstGeom prst="rect">
              <a:avLst/>
            </a:prstGeom>
            <a:solidFill>
              <a:srgbClr val="1CABE2">
                <a:alpha val="100000"/>
              </a:srgbClr>
            </a:solidFill>
          </p:spPr>
          <p:txBody>
            <a:bodyPr/>
            <a:lstStyle/>
            <a:p/>
          </p:txBody>
        </p:sp>
        <p:sp>
          <p:nvSpPr>
            <p:cNvPr id="25" name="rc25"/>
            <p:cNvSpPr/>
            <p:nvPr/>
          </p:nvSpPr>
          <p:spPr>
            <a:xfrm>
              <a:off x="1562816" y="3716400"/>
              <a:ext cx="239888" cy="495609"/>
            </a:xfrm>
            <a:prstGeom prst="rect">
              <a:avLst/>
            </a:prstGeom>
            <a:solidFill>
              <a:srgbClr val="80BD41">
                <a:alpha val="100000"/>
              </a:srgbClr>
            </a:solidFill>
          </p:spPr>
          <p:txBody>
            <a:bodyPr/>
            <a:lstStyle/>
            <a:p/>
          </p:txBody>
        </p:sp>
        <p:sp>
          <p:nvSpPr>
            <p:cNvPr id="26" name="rc26"/>
            <p:cNvSpPr/>
            <p:nvPr/>
          </p:nvSpPr>
          <p:spPr>
            <a:xfrm>
              <a:off x="1562816" y="3513968"/>
              <a:ext cx="239888" cy="202431"/>
            </a:xfrm>
            <a:prstGeom prst="rect">
              <a:avLst/>
            </a:prstGeom>
            <a:solidFill>
              <a:srgbClr val="1CABE2">
                <a:alpha val="100000"/>
              </a:srgbClr>
            </a:solidFill>
          </p:spPr>
          <p:txBody>
            <a:bodyPr/>
            <a:lstStyle/>
            <a:p/>
          </p:txBody>
        </p:sp>
        <p:sp>
          <p:nvSpPr>
            <p:cNvPr id="27" name="rc27"/>
            <p:cNvSpPr/>
            <p:nvPr/>
          </p:nvSpPr>
          <p:spPr>
            <a:xfrm>
              <a:off x="1829360" y="3728020"/>
              <a:ext cx="239888" cy="483989"/>
            </a:xfrm>
            <a:prstGeom prst="rect">
              <a:avLst/>
            </a:prstGeom>
            <a:solidFill>
              <a:srgbClr val="80BD41">
                <a:alpha val="100000"/>
              </a:srgbClr>
            </a:solidFill>
          </p:spPr>
          <p:txBody>
            <a:bodyPr/>
            <a:lstStyle/>
            <a:p/>
          </p:txBody>
        </p:sp>
        <p:sp>
          <p:nvSpPr>
            <p:cNvPr id="28" name="rc28"/>
            <p:cNvSpPr/>
            <p:nvPr/>
          </p:nvSpPr>
          <p:spPr>
            <a:xfrm>
              <a:off x="1829360" y="3520596"/>
              <a:ext cx="239888" cy="207423"/>
            </a:xfrm>
            <a:prstGeom prst="rect">
              <a:avLst/>
            </a:prstGeom>
            <a:solidFill>
              <a:srgbClr val="1CABE2">
                <a:alpha val="100000"/>
              </a:srgbClr>
            </a:solidFill>
          </p:spPr>
          <p:txBody>
            <a:bodyPr/>
            <a:lstStyle/>
            <a:p/>
          </p:txBody>
        </p:sp>
        <p:sp>
          <p:nvSpPr>
            <p:cNvPr id="29" name="rc29"/>
            <p:cNvSpPr/>
            <p:nvPr/>
          </p:nvSpPr>
          <p:spPr>
            <a:xfrm>
              <a:off x="2095903" y="3720069"/>
              <a:ext cx="239888" cy="491940"/>
            </a:xfrm>
            <a:prstGeom prst="rect">
              <a:avLst/>
            </a:prstGeom>
            <a:solidFill>
              <a:srgbClr val="80BD41">
                <a:alpha val="100000"/>
              </a:srgbClr>
            </a:solidFill>
          </p:spPr>
          <p:txBody>
            <a:bodyPr/>
            <a:lstStyle/>
            <a:p/>
          </p:txBody>
        </p:sp>
        <p:sp>
          <p:nvSpPr>
            <p:cNvPr id="30" name="rc30"/>
            <p:cNvSpPr/>
            <p:nvPr/>
          </p:nvSpPr>
          <p:spPr>
            <a:xfrm>
              <a:off x="2095903" y="3499052"/>
              <a:ext cx="239888" cy="221016"/>
            </a:xfrm>
            <a:prstGeom prst="rect">
              <a:avLst/>
            </a:prstGeom>
            <a:solidFill>
              <a:srgbClr val="1CABE2">
                <a:alpha val="100000"/>
              </a:srgbClr>
            </a:solidFill>
          </p:spPr>
          <p:txBody>
            <a:bodyPr/>
            <a:lstStyle/>
            <a:p/>
          </p:txBody>
        </p:sp>
        <p:sp>
          <p:nvSpPr>
            <p:cNvPr id="31" name="rc31"/>
            <p:cNvSpPr/>
            <p:nvPr/>
          </p:nvSpPr>
          <p:spPr>
            <a:xfrm>
              <a:off x="2362446" y="3659615"/>
              <a:ext cx="239888" cy="552394"/>
            </a:xfrm>
            <a:prstGeom prst="rect">
              <a:avLst/>
            </a:prstGeom>
            <a:solidFill>
              <a:srgbClr val="80BD41">
                <a:alpha val="100000"/>
              </a:srgbClr>
            </a:solidFill>
          </p:spPr>
          <p:txBody>
            <a:bodyPr/>
            <a:lstStyle/>
            <a:p/>
          </p:txBody>
        </p:sp>
        <p:sp>
          <p:nvSpPr>
            <p:cNvPr id="32" name="rc32"/>
            <p:cNvSpPr/>
            <p:nvPr/>
          </p:nvSpPr>
          <p:spPr>
            <a:xfrm>
              <a:off x="2362446" y="3465530"/>
              <a:ext cx="239888" cy="194084"/>
            </a:xfrm>
            <a:prstGeom prst="rect">
              <a:avLst/>
            </a:prstGeom>
            <a:solidFill>
              <a:srgbClr val="1CABE2">
                <a:alpha val="100000"/>
              </a:srgbClr>
            </a:solidFill>
          </p:spPr>
          <p:txBody>
            <a:bodyPr/>
            <a:lstStyle/>
            <a:p/>
          </p:txBody>
        </p:sp>
        <p:sp>
          <p:nvSpPr>
            <p:cNvPr id="33" name="rc33"/>
            <p:cNvSpPr/>
            <p:nvPr/>
          </p:nvSpPr>
          <p:spPr>
            <a:xfrm>
              <a:off x="2628989" y="3585458"/>
              <a:ext cx="239888" cy="626550"/>
            </a:xfrm>
            <a:prstGeom prst="rect">
              <a:avLst/>
            </a:prstGeom>
            <a:solidFill>
              <a:srgbClr val="80BD41">
                <a:alpha val="100000"/>
              </a:srgbClr>
            </a:solidFill>
          </p:spPr>
          <p:txBody>
            <a:bodyPr/>
            <a:lstStyle/>
            <a:p/>
          </p:txBody>
        </p:sp>
        <p:sp>
          <p:nvSpPr>
            <p:cNvPr id="34" name="rc34"/>
            <p:cNvSpPr/>
            <p:nvPr/>
          </p:nvSpPr>
          <p:spPr>
            <a:xfrm>
              <a:off x="2628989" y="3438489"/>
              <a:ext cx="239888" cy="146968"/>
            </a:xfrm>
            <a:prstGeom prst="rect">
              <a:avLst/>
            </a:prstGeom>
            <a:solidFill>
              <a:srgbClr val="1CABE2">
                <a:alpha val="100000"/>
              </a:srgbClr>
            </a:solidFill>
          </p:spPr>
          <p:txBody>
            <a:bodyPr/>
            <a:lstStyle/>
            <a:p/>
          </p:txBody>
        </p:sp>
        <p:sp>
          <p:nvSpPr>
            <p:cNvPr id="35" name="rc35"/>
            <p:cNvSpPr/>
            <p:nvPr/>
          </p:nvSpPr>
          <p:spPr>
            <a:xfrm>
              <a:off x="2895532" y="3542290"/>
              <a:ext cx="239888" cy="669718"/>
            </a:xfrm>
            <a:prstGeom prst="rect">
              <a:avLst/>
            </a:prstGeom>
            <a:solidFill>
              <a:srgbClr val="80BD41">
                <a:alpha val="100000"/>
              </a:srgbClr>
            </a:solidFill>
          </p:spPr>
          <p:txBody>
            <a:bodyPr/>
            <a:lstStyle/>
            <a:p/>
          </p:txBody>
        </p:sp>
        <p:sp>
          <p:nvSpPr>
            <p:cNvPr id="36" name="rc36"/>
            <p:cNvSpPr/>
            <p:nvPr/>
          </p:nvSpPr>
          <p:spPr>
            <a:xfrm>
              <a:off x="2895532" y="3414725"/>
              <a:ext cx="239888" cy="127565"/>
            </a:xfrm>
            <a:prstGeom prst="rect">
              <a:avLst/>
            </a:prstGeom>
            <a:solidFill>
              <a:srgbClr val="1CABE2">
                <a:alpha val="100000"/>
              </a:srgbClr>
            </a:solidFill>
          </p:spPr>
          <p:txBody>
            <a:bodyPr/>
            <a:lstStyle/>
            <a:p/>
          </p:txBody>
        </p:sp>
        <p:sp>
          <p:nvSpPr>
            <p:cNvPr id="37" name="rc37"/>
            <p:cNvSpPr/>
            <p:nvPr/>
          </p:nvSpPr>
          <p:spPr>
            <a:xfrm>
              <a:off x="3162075" y="3528194"/>
              <a:ext cx="239888" cy="683814"/>
            </a:xfrm>
            <a:prstGeom prst="rect">
              <a:avLst/>
            </a:prstGeom>
            <a:solidFill>
              <a:srgbClr val="80BD41">
                <a:alpha val="100000"/>
              </a:srgbClr>
            </a:solidFill>
          </p:spPr>
          <p:txBody>
            <a:bodyPr/>
            <a:lstStyle/>
            <a:p/>
          </p:txBody>
        </p:sp>
        <p:sp>
          <p:nvSpPr>
            <p:cNvPr id="38" name="rc38"/>
            <p:cNvSpPr/>
            <p:nvPr/>
          </p:nvSpPr>
          <p:spPr>
            <a:xfrm>
              <a:off x="3162075" y="3407521"/>
              <a:ext cx="239888" cy="120673"/>
            </a:xfrm>
            <a:prstGeom prst="rect">
              <a:avLst/>
            </a:prstGeom>
            <a:solidFill>
              <a:srgbClr val="1CABE2">
                <a:alpha val="100000"/>
              </a:srgbClr>
            </a:solidFill>
          </p:spPr>
          <p:txBody>
            <a:bodyPr/>
            <a:lstStyle/>
            <a:p/>
          </p:txBody>
        </p:sp>
        <p:sp>
          <p:nvSpPr>
            <p:cNvPr id="39" name="rc39"/>
            <p:cNvSpPr/>
            <p:nvPr/>
          </p:nvSpPr>
          <p:spPr>
            <a:xfrm>
              <a:off x="3428618" y="3507378"/>
              <a:ext cx="239888" cy="704631"/>
            </a:xfrm>
            <a:prstGeom prst="rect">
              <a:avLst/>
            </a:prstGeom>
            <a:solidFill>
              <a:srgbClr val="80BD41">
                <a:alpha val="100000"/>
              </a:srgbClr>
            </a:solidFill>
          </p:spPr>
          <p:txBody>
            <a:bodyPr/>
            <a:lstStyle/>
            <a:p/>
          </p:txBody>
        </p:sp>
        <p:sp>
          <p:nvSpPr>
            <p:cNvPr id="40" name="rc40"/>
            <p:cNvSpPr/>
            <p:nvPr/>
          </p:nvSpPr>
          <p:spPr>
            <a:xfrm>
              <a:off x="3428618" y="3352703"/>
              <a:ext cx="239888" cy="154675"/>
            </a:xfrm>
            <a:prstGeom prst="rect">
              <a:avLst/>
            </a:prstGeom>
            <a:solidFill>
              <a:srgbClr val="1CABE2">
                <a:alpha val="100000"/>
              </a:srgbClr>
            </a:solidFill>
          </p:spPr>
          <p:txBody>
            <a:bodyPr/>
            <a:lstStyle/>
            <a:p/>
          </p:txBody>
        </p:sp>
        <p:sp>
          <p:nvSpPr>
            <p:cNvPr id="41" name="rc41"/>
            <p:cNvSpPr/>
            <p:nvPr/>
          </p:nvSpPr>
          <p:spPr>
            <a:xfrm>
              <a:off x="3695161" y="3549891"/>
              <a:ext cx="239888" cy="662118"/>
            </a:xfrm>
            <a:prstGeom prst="rect">
              <a:avLst/>
            </a:prstGeom>
            <a:solidFill>
              <a:srgbClr val="80BD41">
                <a:alpha val="100000"/>
              </a:srgbClr>
            </a:solidFill>
          </p:spPr>
          <p:txBody>
            <a:bodyPr/>
            <a:lstStyle/>
            <a:p/>
          </p:txBody>
        </p:sp>
        <p:sp>
          <p:nvSpPr>
            <p:cNvPr id="42" name="rc42"/>
            <p:cNvSpPr/>
            <p:nvPr/>
          </p:nvSpPr>
          <p:spPr>
            <a:xfrm>
              <a:off x="3695161" y="3394579"/>
              <a:ext cx="239888" cy="155311"/>
            </a:xfrm>
            <a:prstGeom prst="rect">
              <a:avLst/>
            </a:prstGeom>
            <a:solidFill>
              <a:srgbClr val="1CABE2">
                <a:alpha val="100000"/>
              </a:srgbClr>
            </a:solidFill>
          </p:spPr>
          <p:txBody>
            <a:bodyPr/>
            <a:lstStyle/>
            <a:p/>
          </p:txBody>
        </p:sp>
        <p:sp>
          <p:nvSpPr>
            <p:cNvPr id="43" name="rc43"/>
            <p:cNvSpPr/>
            <p:nvPr/>
          </p:nvSpPr>
          <p:spPr>
            <a:xfrm>
              <a:off x="3961705" y="3589900"/>
              <a:ext cx="239888" cy="622109"/>
            </a:xfrm>
            <a:prstGeom prst="rect">
              <a:avLst/>
            </a:prstGeom>
            <a:solidFill>
              <a:srgbClr val="80BD41">
                <a:alpha val="100000"/>
              </a:srgbClr>
            </a:solidFill>
          </p:spPr>
          <p:txBody>
            <a:bodyPr/>
            <a:lstStyle/>
            <a:p/>
          </p:txBody>
        </p:sp>
        <p:sp>
          <p:nvSpPr>
            <p:cNvPr id="44" name="rc44"/>
            <p:cNvSpPr/>
            <p:nvPr/>
          </p:nvSpPr>
          <p:spPr>
            <a:xfrm>
              <a:off x="3961705" y="3404075"/>
              <a:ext cx="239888" cy="185824"/>
            </a:xfrm>
            <a:prstGeom prst="rect">
              <a:avLst/>
            </a:prstGeom>
            <a:solidFill>
              <a:srgbClr val="1CABE2">
                <a:alpha val="100000"/>
              </a:srgbClr>
            </a:solidFill>
          </p:spPr>
          <p:txBody>
            <a:bodyPr/>
            <a:lstStyle/>
            <a:p/>
          </p:txBody>
        </p:sp>
        <p:sp>
          <p:nvSpPr>
            <p:cNvPr id="45" name="rc45"/>
            <p:cNvSpPr/>
            <p:nvPr/>
          </p:nvSpPr>
          <p:spPr>
            <a:xfrm>
              <a:off x="4228248" y="3598095"/>
              <a:ext cx="239888" cy="613913"/>
            </a:xfrm>
            <a:prstGeom prst="rect">
              <a:avLst/>
            </a:prstGeom>
            <a:solidFill>
              <a:srgbClr val="80BD41">
                <a:alpha val="100000"/>
              </a:srgbClr>
            </a:solidFill>
          </p:spPr>
          <p:txBody>
            <a:bodyPr/>
            <a:lstStyle/>
            <a:p/>
          </p:txBody>
        </p:sp>
        <p:sp>
          <p:nvSpPr>
            <p:cNvPr id="46" name="rc46"/>
            <p:cNvSpPr/>
            <p:nvPr/>
          </p:nvSpPr>
          <p:spPr>
            <a:xfrm>
              <a:off x="4228248" y="3393457"/>
              <a:ext cx="239888" cy="204638"/>
            </a:xfrm>
            <a:prstGeom prst="rect">
              <a:avLst/>
            </a:prstGeom>
            <a:solidFill>
              <a:srgbClr val="1CABE2">
                <a:alpha val="100000"/>
              </a:srgbClr>
            </a:solidFill>
          </p:spPr>
          <p:txBody>
            <a:bodyPr/>
            <a:lstStyle/>
            <a:p/>
          </p:txBody>
        </p:sp>
        <p:sp>
          <p:nvSpPr>
            <p:cNvPr id="47" name="rc47"/>
            <p:cNvSpPr/>
            <p:nvPr/>
          </p:nvSpPr>
          <p:spPr>
            <a:xfrm>
              <a:off x="4494791" y="3620622"/>
              <a:ext cx="239888" cy="591387"/>
            </a:xfrm>
            <a:prstGeom prst="rect">
              <a:avLst/>
            </a:prstGeom>
            <a:solidFill>
              <a:srgbClr val="80BD41">
                <a:alpha val="100000"/>
              </a:srgbClr>
            </a:solidFill>
          </p:spPr>
          <p:txBody>
            <a:bodyPr/>
            <a:lstStyle/>
            <a:p/>
          </p:txBody>
        </p:sp>
        <p:sp>
          <p:nvSpPr>
            <p:cNvPr id="48" name="rc48"/>
            <p:cNvSpPr/>
            <p:nvPr/>
          </p:nvSpPr>
          <p:spPr>
            <a:xfrm>
              <a:off x="4494791" y="3379069"/>
              <a:ext cx="239888" cy="241552"/>
            </a:xfrm>
            <a:prstGeom prst="rect">
              <a:avLst/>
            </a:prstGeom>
            <a:solidFill>
              <a:srgbClr val="1CABE2">
                <a:alpha val="100000"/>
              </a:srgbClr>
            </a:solidFill>
          </p:spPr>
          <p:txBody>
            <a:bodyPr/>
            <a:lstStyle/>
            <a:p/>
          </p:txBody>
        </p:sp>
        <p:sp>
          <p:nvSpPr>
            <p:cNvPr id="49" name="rc49"/>
            <p:cNvSpPr/>
            <p:nvPr/>
          </p:nvSpPr>
          <p:spPr>
            <a:xfrm>
              <a:off x="4761334" y="3534152"/>
              <a:ext cx="239888" cy="677857"/>
            </a:xfrm>
            <a:prstGeom prst="rect">
              <a:avLst/>
            </a:prstGeom>
            <a:solidFill>
              <a:srgbClr val="80BD41">
                <a:alpha val="100000"/>
              </a:srgbClr>
            </a:solidFill>
          </p:spPr>
          <p:txBody>
            <a:bodyPr/>
            <a:lstStyle/>
            <a:p/>
          </p:txBody>
        </p:sp>
        <p:sp>
          <p:nvSpPr>
            <p:cNvPr id="50" name="rc50"/>
            <p:cNvSpPr/>
            <p:nvPr/>
          </p:nvSpPr>
          <p:spPr>
            <a:xfrm>
              <a:off x="4761334" y="3375148"/>
              <a:ext cx="239888" cy="159003"/>
            </a:xfrm>
            <a:prstGeom prst="rect">
              <a:avLst/>
            </a:prstGeom>
            <a:solidFill>
              <a:srgbClr val="1CABE2">
                <a:alpha val="100000"/>
              </a:srgbClr>
            </a:solidFill>
          </p:spPr>
          <p:txBody>
            <a:bodyPr/>
            <a:lstStyle/>
            <a:p/>
          </p:txBody>
        </p:sp>
        <p:sp>
          <p:nvSpPr>
            <p:cNvPr id="51" name="rc51"/>
            <p:cNvSpPr/>
            <p:nvPr/>
          </p:nvSpPr>
          <p:spPr>
            <a:xfrm>
              <a:off x="5027877" y="3492115"/>
              <a:ext cx="239888" cy="719894"/>
            </a:xfrm>
            <a:prstGeom prst="rect">
              <a:avLst/>
            </a:prstGeom>
            <a:solidFill>
              <a:srgbClr val="80BD41">
                <a:alpha val="100000"/>
              </a:srgbClr>
            </a:solidFill>
          </p:spPr>
          <p:txBody>
            <a:bodyPr/>
            <a:lstStyle/>
            <a:p/>
          </p:txBody>
        </p:sp>
        <p:sp>
          <p:nvSpPr>
            <p:cNvPr id="52" name="rc52"/>
            <p:cNvSpPr/>
            <p:nvPr/>
          </p:nvSpPr>
          <p:spPr>
            <a:xfrm>
              <a:off x="5027877" y="3365075"/>
              <a:ext cx="239888" cy="127040"/>
            </a:xfrm>
            <a:prstGeom prst="rect">
              <a:avLst/>
            </a:prstGeom>
            <a:solidFill>
              <a:srgbClr val="1CABE2">
                <a:alpha val="100000"/>
              </a:srgbClr>
            </a:solidFill>
          </p:spPr>
          <p:txBody>
            <a:bodyPr/>
            <a:lstStyle/>
            <a:p/>
          </p:txBody>
        </p:sp>
        <p:sp>
          <p:nvSpPr>
            <p:cNvPr id="53" name="rc53"/>
            <p:cNvSpPr/>
            <p:nvPr/>
          </p:nvSpPr>
          <p:spPr>
            <a:xfrm>
              <a:off x="5294420" y="3503011"/>
              <a:ext cx="239888" cy="708997"/>
            </a:xfrm>
            <a:prstGeom prst="rect">
              <a:avLst/>
            </a:prstGeom>
            <a:solidFill>
              <a:srgbClr val="80BD41">
                <a:alpha val="100000"/>
              </a:srgbClr>
            </a:solidFill>
          </p:spPr>
          <p:txBody>
            <a:bodyPr/>
            <a:lstStyle/>
            <a:p/>
          </p:txBody>
        </p:sp>
        <p:sp>
          <p:nvSpPr>
            <p:cNvPr id="54" name="rc54"/>
            <p:cNvSpPr/>
            <p:nvPr/>
          </p:nvSpPr>
          <p:spPr>
            <a:xfrm>
              <a:off x="5294420" y="3377894"/>
              <a:ext cx="239888" cy="125116"/>
            </a:xfrm>
            <a:prstGeom prst="rect">
              <a:avLst/>
            </a:prstGeom>
            <a:solidFill>
              <a:srgbClr val="1CABE2">
                <a:alpha val="100000"/>
              </a:srgbClr>
            </a:solidFill>
          </p:spPr>
          <p:txBody>
            <a:bodyPr/>
            <a:lstStyle/>
            <a:p/>
          </p:txBody>
        </p:sp>
        <p:sp>
          <p:nvSpPr>
            <p:cNvPr id="55" name="rc55"/>
            <p:cNvSpPr/>
            <p:nvPr/>
          </p:nvSpPr>
          <p:spPr>
            <a:xfrm>
              <a:off x="5560963" y="3520438"/>
              <a:ext cx="239888" cy="691570"/>
            </a:xfrm>
            <a:prstGeom prst="rect">
              <a:avLst/>
            </a:prstGeom>
            <a:solidFill>
              <a:srgbClr val="80BD41">
                <a:alpha val="100000"/>
              </a:srgbClr>
            </a:solidFill>
          </p:spPr>
          <p:txBody>
            <a:bodyPr/>
            <a:lstStyle/>
            <a:p/>
          </p:txBody>
        </p:sp>
        <p:sp>
          <p:nvSpPr>
            <p:cNvPr id="56" name="rc56"/>
            <p:cNvSpPr/>
            <p:nvPr/>
          </p:nvSpPr>
          <p:spPr>
            <a:xfrm>
              <a:off x="5560963" y="3398397"/>
              <a:ext cx="239888" cy="122041"/>
            </a:xfrm>
            <a:prstGeom prst="rect">
              <a:avLst/>
            </a:prstGeom>
            <a:solidFill>
              <a:srgbClr val="1CABE2">
                <a:alpha val="100000"/>
              </a:srgbClr>
            </a:solidFill>
          </p:spPr>
          <p:txBody>
            <a:bodyPr/>
            <a:lstStyle/>
            <a:p/>
          </p:txBody>
        </p:sp>
        <p:sp>
          <p:nvSpPr>
            <p:cNvPr id="57" name="rc57"/>
            <p:cNvSpPr/>
            <p:nvPr/>
          </p:nvSpPr>
          <p:spPr>
            <a:xfrm>
              <a:off x="5827506" y="3530629"/>
              <a:ext cx="239888" cy="681379"/>
            </a:xfrm>
            <a:prstGeom prst="rect">
              <a:avLst/>
            </a:prstGeom>
            <a:solidFill>
              <a:srgbClr val="80BD41">
                <a:alpha val="100000"/>
              </a:srgbClr>
            </a:solidFill>
          </p:spPr>
          <p:txBody>
            <a:bodyPr/>
            <a:lstStyle/>
            <a:p/>
          </p:txBody>
        </p:sp>
        <p:sp>
          <p:nvSpPr>
            <p:cNvPr id="58" name="rc58"/>
            <p:cNvSpPr/>
            <p:nvPr/>
          </p:nvSpPr>
          <p:spPr>
            <a:xfrm>
              <a:off x="5827506" y="3400842"/>
              <a:ext cx="239888" cy="129787"/>
            </a:xfrm>
            <a:prstGeom prst="rect">
              <a:avLst/>
            </a:prstGeom>
            <a:solidFill>
              <a:srgbClr val="1CABE2">
                <a:alpha val="100000"/>
              </a:srgbClr>
            </a:solidFill>
          </p:spPr>
          <p:txBody>
            <a:bodyPr/>
            <a:lstStyle/>
            <a:p/>
          </p:txBody>
        </p:sp>
        <p:sp>
          <p:nvSpPr>
            <p:cNvPr id="59" name="rc59"/>
            <p:cNvSpPr/>
            <p:nvPr/>
          </p:nvSpPr>
          <p:spPr>
            <a:xfrm>
              <a:off x="6094049" y="3543179"/>
              <a:ext cx="239888" cy="668830"/>
            </a:xfrm>
            <a:prstGeom prst="rect">
              <a:avLst/>
            </a:prstGeom>
            <a:solidFill>
              <a:srgbClr val="80BD41">
                <a:alpha val="100000"/>
              </a:srgbClr>
            </a:solidFill>
          </p:spPr>
          <p:txBody>
            <a:bodyPr/>
            <a:lstStyle/>
            <a:p/>
          </p:txBody>
        </p:sp>
        <p:sp>
          <p:nvSpPr>
            <p:cNvPr id="60" name="rc60"/>
            <p:cNvSpPr/>
            <p:nvPr/>
          </p:nvSpPr>
          <p:spPr>
            <a:xfrm>
              <a:off x="6094049" y="3396362"/>
              <a:ext cx="239888" cy="146816"/>
            </a:xfrm>
            <a:prstGeom prst="rect">
              <a:avLst/>
            </a:prstGeom>
            <a:solidFill>
              <a:srgbClr val="1CABE2">
                <a:alpha val="100000"/>
              </a:srgbClr>
            </a:solidFill>
          </p:spPr>
          <p:txBody>
            <a:bodyPr/>
            <a:lstStyle/>
            <a:p/>
          </p:txBody>
        </p:sp>
        <p:sp>
          <p:nvSpPr>
            <p:cNvPr id="61" name="rc61"/>
            <p:cNvSpPr/>
            <p:nvPr/>
          </p:nvSpPr>
          <p:spPr>
            <a:xfrm>
              <a:off x="6360593" y="3513706"/>
              <a:ext cx="239888" cy="698303"/>
            </a:xfrm>
            <a:prstGeom prst="rect">
              <a:avLst/>
            </a:prstGeom>
            <a:solidFill>
              <a:srgbClr val="80BD41">
                <a:alpha val="100000"/>
              </a:srgbClr>
            </a:solidFill>
          </p:spPr>
          <p:txBody>
            <a:bodyPr/>
            <a:lstStyle/>
            <a:p/>
          </p:txBody>
        </p:sp>
        <p:sp>
          <p:nvSpPr>
            <p:cNvPr id="62" name="rc62"/>
            <p:cNvSpPr/>
            <p:nvPr/>
          </p:nvSpPr>
          <p:spPr>
            <a:xfrm>
              <a:off x="6360593" y="3390476"/>
              <a:ext cx="239888" cy="123230"/>
            </a:xfrm>
            <a:prstGeom prst="rect">
              <a:avLst/>
            </a:prstGeom>
            <a:solidFill>
              <a:srgbClr val="1CABE2">
                <a:alpha val="100000"/>
              </a:srgbClr>
            </a:solidFill>
          </p:spPr>
          <p:txBody>
            <a:bodyPr/>
            <a:lstStyle/>
            <a:p/>
          </p:txBody>
        </p:sp>
        <p:sp>
          <p:nvSpPr>
            <p:cNvPr id="63" name="rc63"/>
            <p:cNvSpPr/>
            <p:nvPr/>
          </p:nvSpPr>
          <p:spPr>
            <a:xfrm>
              <a:off x="6627136" y="3513221"/>
              <a:ext cx="239888" cy="698787"/>
            </a:xfrm>
            <a:prstGeom prst="rect">
              <a:avLst/>
            </a:prstGeom>
            <a:solidFill>
              <a:srgbClr val="80BD41">
                <a:alpha val="100000"/>
              </a:srgbClr>
            </a:solidFill>
          </p:spPr>
          <p:txBody>
            <a:bodyPr/>
            <a:lstStyle/>
            <a:p/>
          </p:txBody>
        </p:sp>
        <p:sp>
          <p:nvSpPr>
            <p:cNvPr id="64" name="rc64"/>
            <p:cNvSpPr/>
            <p:nvPr/>
          </p:nvSpPr>
          <p:spPr>
            <a:xfrm>
              <a:off x="6627136" y="3380119"/>
              <a:ext cx="239888" cy="133102"/>
            </a:xfrm>
            <a:prstGeom prst="rect">
              <a:avLst/>
            </a:prstGeom>
            <a:solidFill>
              <a:srgbClr val="1CABE2">
                <a:alpha val="100000"/>
              </a:srgbClr>
            </a:solidFill>
          </p:spPr>
          <p:txBody>
            <a:bodyPr/>
            <a:lstStyle/>
            <a:p/>
          </p:txBody>
        </p:sp>
        <p:sp>
          <p:nvSpPr>
            <p:cNvPr id="65" name="rc65"/>
            <p:cNvSpPr/>
            <p:nvPr/>
          </p:nvSpPr>
          <p:spPr>
            <a:xfrm>
              <a:off x="6893679" y="3495237"/>
              <a:ext cx="239888" cy="716772"/>
            </a:xfrm>
            <a:prstGeom prst="rect">
              <a:avLst/>
            </a:prstGeom>
            <a:solidFill>
              <a:srgbClr val="80BD41">
                <a:alpha val="100000"/>
              </a:srgbClr>
            </a:solidFill>
          </p:spPr>
          <p:txBody>
            <a:bodyPr/>
            <a:lstStyle/>
            <a:p/>
          </p:txBody>
        </p:sp>
        <p:sp>
          <p:nvSpPr>
            <p:cNvPr id="66" name="rc66"/>
            <p:cNvSpPr/>
            <p:nvPr/>
          </p:nvSpPr>
          <p:spPr>
            <a:xfrm>
              <a:off x="6893679" y="3378552"/>
              <a:ext cx="239888" cy="116684"/>
            </a:xfrm>
            <a:prstGeom prst="rect">
              <a:avLst/>
            </a:prstGeom>
            <a:solidFill>
              <a:srgbClr val="1CABE2">
                <a:alpha val="100000"/>
              </a:srgbClr>
            </a:solidFill>
          </p:spPr>
          <p:txBody>
            <a:bodyPr/>
            <a:lstStyle/>
            <a:p/>
          </p:txBody>
        </p:sp>
        <p:sp>
          <p:nvSpPr>
            <p:cNvPr id="67" name="rc67"/>
            <p:cNvSpPr/>
            <p:nvPr/>
          </p:nvSpPr>
          <p:spPr>
            <a:xfrm>
              <a:off x="7160222" y="3505102"/>
              <a:ext cx="239888" cy="706907"/>
            </a:xfrm>
            <a:prstGeom prst="rect">
              <a:avLst/>
            </a:prstGeom>
            <a:solidFill>
              <a:srgbClr val="80BD41">
                <a:alpha val="100000"/>
              </a:srgbClr>
            </a:solidFill>
          </p:spPr>
          <p:txBody>
            <a:bodyPr/>
            <a:lstStyle/>
            <a:p/>
          </p:txBody>
        </p:sp>
        <p:sp>
          <p:nvSpPr>
            <p:cNvPr id="68" name="rc68"/>
            <p:cNvSpPr/>
            <p:nvPr/>
          </p:nvSpPr>
          <p:spPr>
            <a:xfrm>
              <a:off x="7160222" y="3380354"/>
              <a:ext cx="239888" cy="124748"/>
            </a:xfrm>
            <a:prstGeom prst="rect">
              <a:avLst/>
            </a:prstGeom>
            <a:solidFill>
              <a:srgbClr val="1CABE2">
                <a:alpha val="100000"/>
              </a:srgbClr>
            </a:solidFill>
          </p:spPr>
          <p:txBody>
            <a:bodyPr/>
            <a:lstStyle/>
            <a:p/>
          </p:txBody>
        </p:sp>
        <p:sp>
          <p:nvSpPr>
            <p:cNvPr id="69" name="rc69"/>
            <p:cNvSpPr/>
            <p:nvPr/>
          </p:nvSpPr>
          <p:spPr>
            <a:xfrm>
              <a:off x="7426765" y="3555664"/>
              <a:ext cx="239888" cy="656345"/>
            </a:xfrm>
            <a:prstGeom prst="rect">
              <a:avLst/>
            </a:prstGeom>
            <a:solidFill>
              <a:srgbClr val="80BD41">
                <a:alpha val="100000"/>
              </a:srgbClr>
            </a:solidFill>
          </p:spPr>
          <p:txBody>
            <a:bodyPr/>
            <a:lstStyle/>
            <a:p/>
          </p:txBody>
        </p:sp>
        <p:sp>
          <p:nvSpPr>
            <p:cNvPr id="70" name="rc70"/>
            <p:cNvSpPr/>
            <p:nvPr/>
          </p:nvSpPr>
          <p:spPr>
            <a:xfrm>
              <a:off x="7426765" y="3381192"/>
              <a:ext cx="239888" cy="174471"/>
            </a:xfrm>
            <a:prstGeom prst="rect">
              <a:avLst/>
            </a:prstGeom>
            <a:solidFill>
              <a:srgbClr val="1CABE2">
                <a:alpha val="100000"/>
              </a:srgbClr>
            </a:solidFill>
          </p:spPr>
          <p:txBody>
            <a:bodyPr/>
            <a:lstStyle/>
            <a:p/>
          </p:txBody>
        </p:sp>
        <p:sp>
          <p:nvSpPr>
            <p:cNvPr id="71" name="rc71"/>
            <p:cNvSpPr/>
            <p:nvPr/>
          </p:nvSpPr>
          <p:spPr>
            <a:xfrm>
              <a:off x="7693308" y="3596731"/>
              <a:ext cx="239888" cy="615277"/>
            </a:xfrm>
            <a:prstGeom prst="rect">
              <a:avLst/>
            </a:prstGeom>
            <a:solidFill>
              <a:srgbClr val="80BD41">
                <a:alpha val="100000"/>
              </a:srgbClr>
            </a:solidFill>
          </p:spPr>
          <p:txBody>
            <a:bodyPr/>
            <a:lstStyle/>
            <a:p/>
          </p:txBody>
        </p:sp>
        <p:sp>
          <p:nvSpPr>
            <p:cNvPr id="72" name="rc72"/>
            <p:cNvSpPr/>
            <p:nvPr/>
          </p:nvSpPr>
          <p:spPr>
            <a:xfrm>
              <a:off x="7693308" y="3380552"/>
              <a:ext cx="239888" cy="216178"/>
            </a:xfrm>
            <a:prstGeom prst="rect">
              <a:avLst/>
            </a:prstGeom>
            <a:solidFill>
              <a:srgbClr val="1CABE2">
                <a:alpha val="100000"/>
              </a:srgbClr>
            </a:solidFill>
          </p:spPr>
          <p:txBody>
            <a:bodyPr/>
            <a:lstStyle/>
            <a:p/>
          </p:txBody>
        </p:sp>
        <p:sp>
          <p:nvSpPr>
            <p:cNvPr id="73" name="rc73"/>
            <p:cNvSpPr/>
            <p:nvPr/>
          </p:nvSpPr>
          <p:spPr>
            <a:xfrm>
              <a:off x="7959851" y="3674582"/>
              <a:ext cx="239888" cy="537427"/>
            </a:xfrm>
            <a:prstGeom prst="rect">
              <a:avLst/>
            </a:prstGeom>
            <a:solidFill>
              <a:srgbClr val="80BD41">
                <a:alpha val="100000"/>
              </a:srgbClr>
            </a:solidFill>
          </p:spPr>
          <p:txBody>
            <a:bodyPr/>
            <a:lstStyle/>
            <a:p/>
          </p:txBody>
        </p:sp>
        <p:sp>
          <p:nvSpPr>
            <p:cNvPr id="74" name="rc74"/>
            <p:cNvSpPr/>
            <p:nvPr/>
          </p:nvSpPr>
          <p:spPr>
            <a:xfrm>
              <a:off x="7959851" y="3385198"/>
              <a:ext cx="239888" cy="289383"/>
            </a:xfrm>
            <a:prstGeom prst="rect">
              <a:avLst/>
            </a:prstGeom>
            <a:solidFill>
              <a:srgbClr val="1CABE2">
                <a:alpha val="100000"/>
              </a:srgbClr>
            </a:solidFill>
          </p:spPr>
          <p:txBody>
            <a:bodyPr/>
            <a:lstStyle/>
            <a:p/>
          </p:txBody>
        </p:sp>
        <p:sp>
          <p:nvSpPr>
            <p:cNvPr id="75" name="pl75"/>
            <p:cNvSpPr/>
            <p:nvPr/>
          </p:nvSpPr>
          <p:spPr>
            <a:xfrm>
              <a:off x="1416218" y="2364500"/>
              <a:ext cx="6663577" cy="451135"/>
            </a:xfrm>
            <a:custGeom>
              <a:avLst/>
              <a:pathLst>
                <a:path w="6663577" h="451135">
                  <a:moveTo>
                    <a:pt x="0" y="279274"/>
                  </a:moveTo>
                  <a:lnTo>
                    <a:pt x="266543" y="322239"/>
                  </a:lnTo>
                  <a:lnTo>
                    <a:pt x="533086" y="343722"/>
                  </a:lnTo>
                  <a:lnTo>
                    <a:pt x="799629" y="365205"/>
                  </a:lnTo>
                  <a:lnTo>
                    <a:pt x="1066172" y="257791"/>
                  </a:lnTo>
                  <a:lnTo>
                    <a:pt x="1332715" y="107413"/>
                  </a:lnTo>
                  <a:lnTo>
                    <a:pt x="1599258" y="42965"/>
                  </a:lnTo>
                  <a:lnTo>
                    <a:pt x="1865801" y="21482"/>
                  </a:lnTo>
                  <a:lnTo>
                    <a:pt x="2132344" y="85930"/>
                  </a:lnTo>
                  <a:lnTo>
                    <a:pt x="2398888" y="107413"/>
                  </a:lnTo>
                  <a:lnTo>
                    <a:pt x="2665431" y="193343"/>
                  </a:lnTo>
                  <a:lnTo>
                    <a:pt x="2931974" y="236309"/>
                  </a:lnTo>
                  <a:lnTo>
                    <a:pt x="3198517" y="322239"/>
                  </a:lnTo>
                  <a:lnTo>
                    <a:pt x="3465060" y="107413"/>
                  </a:lnTo>
                  <a:lnTo>
                    <a:pt x="3731603" y="21482"/>
                  </a:lnTo>
                  <a:lnTo>
                    <a:pt x="3998146" y="21482"/>
                  </a:lnTo>
                  <a:lnTo>
                    <a:pt x="4264689" y="21482"/>
                  </a:lnTo>
                  <a:lnTo>
                    <a:pt x="4531233" y="42965"/>
                  </a:lnTo>
                  <a:lnTo>
                    <a:pt x="4797776" y="85930"/>
                  </a:lnTo>
                  <a:lnTo>
                    <a:pt x="5064319" y="21482"/>
                  </a:lnTo>
                  <a:lnTo>
                    <a:pt x="5330862" y="42965"/>
                  </a:lnTo>
                  <a:lnTo>
                    <a:pt x="5597405" y="0"/>
                  </a:lnTo>
                  <a:lnTo>
                    <a:pt x="5863948" y="21482"/>
                  </a:lnTo>
                  <a:lnTo>
                    <a:pt x="6130491" y="150378"/>
                  </a:lnTo>
                  <a:lnTo>
                    <a:pt x="6397034" y="257791"/>
                  </a:lnTo>
                  <a:lnTo>
                    <a:pt x="6663577" y="451135"/>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4021359"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52963"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1324790" y="3373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8" name="tx88"/>
            <p:cNvSpPr/>
            <p:nvPr/>
          </p:nvSpPr>
          <p:spPr>
            <a:xfrm>
              <a:off x="2657505" y="3302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9" name="tx89"/>
            <p:cNvSpPr/>
            <p:nvPr/>
          </p:nvSpPr>
          <p:spPr>
            <a:xfrm>
              <a:off x="3990221" y="32681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0" name="tx90"/>
            <p:cNvSpPr/>
            <p:nvPr/>
          </p:nvSpPr>
          <p:spPr>
            <a:xfrm>
              <a:off x="5322937" y="3241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6389109" y="32556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6655652" y="32441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tx93"/>
            <p:cNvSpPr/>
            <p:nvPr/>
          </p:nvSpPr>
          <p:spPr>
            <a:xfrm>
              <a:off x="6922195" y="3242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4" name="tx94"/>
            <p:cNvSpPr/>
            <p:nvPr/>
          </p:nvSpPr>
          <p:spPr>
            <a:xfrm>
              <a:off x="7188738" y="3244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tx95"/>
            <p:cNvSpPr/>
            <p:nvPr/>
          </p:nvSpPr>
          <p:spPr>
            <a:xfrm>
              <a:off x="7455282" y="3245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6" name="tx96"/>
            <p:cNvSpPr/>
            <p:nvPr/>
          </p:nvSpPr>
          <p:spPr>
            <a:xfrm>
              <a:off x="7721825" y="3244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7" name="tx97"/>
            <p:cNvSpPr/>
            <p:nvPr/>
          </p:nvSpPr>
          <p:spPr>
            <a:xfrm>
              <a:off x="7988368" y="3249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8" name="pl98"/>
            <p:cNvSpPr/>
            <p:nvPr/>
          </p:nvSpPr>
          <p:spPr>
            <a:xfrm>
              <a:off x="1416218"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20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10" name="tx110"/>
            <p:cNvSpPr/>
            <p:nvPr/>
          </p:nvSpPr>
          <p:spPr>
            <a:xfrm>
              <a:off x="1324790" y="35692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1" name="tx111"/>
            <p:cNvSpPr/>
            <p:nvPr/>
          </p:nvSpPr>
          <p:spPr>
            <a:xfrm>
              <a:off x="2657505" y="3863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2" name="tx112"/>
            <p:cNvSpPr/>
            <p:nvPr/>
          </p:nvSpPr>
          <p:spPr>
            <a:xfrm>
              <a:off x="2683631" y="34769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3" name="tx113"/>
            <p:cNvSpPr/>
            <p:nvPr/>
          </p:nvSpPr>
          <p:spPr>
            <a:xfrm>
              <a:off x="3990221" y="3865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4" name="tx114"/>
            <p:cNvSpPr/>
            <p:nvPr/>
          </p:nvSpPr>
          <p:spPr>
            <a:xfrm>
              <a:off x="3990221" y="3461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5" name="tx115"/>
            <p:cNvSpPr/>
            <p:nvPr/>
          </p:nvSpPr>
          <p:spPr>
            <a:xfrm>
              <a:off x="5322937" y="3822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16" name="tx116"/>
            <p:cNvSpPr/>
            <p:nvPr/>
          </p:nvSpPr>
          <p:spPr>
            <a:xfrm>
              <a:off x="5322937" y="3405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7" name="tx117"/>
            <p:cNvSpPr/>
            <p:nvPr/>
          </p:nvSpPr>
          <p:spPr>
            <a:xfrm>
              <a:off x="6389109" y="38278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18" name="tx118"/>
            <p:cNvSpPr/>
            <p:nvPr/>
          </p:nvSpPr>
          <p:spPr>
            <a:xfrm>
              <a:off x="6389109" y="3417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9" name="tx119"/>
            <p:cNvSpPr/>
            <p:nvPr/>
          </p:nvSpPr>
          <p:spPr>
            <a:xfrm>
              <a:off x="6655652" y="38275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20" name="tx120"/>
            <p:cNvSpPr/>
            <p:nvPr/>
          </p:nvSpPr>
          <p:spPr>
            <a:xfrm>
              <a:off x="6655652" y="3411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1" name="tx121"/>
            <p:cNvSpPr/>
            <p:nvPr/>
          </p:nvSpPr>
          <p:spPr>
            <a:xfrm>
              <a:off x="6987498" y="381972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2" name="tx122"/>
            <p:cNvSpPr/>
            <p:nvPr/>
          </p:nvSpPr>
          <p:spPr>
            <a:xfrm>
              <a:off x="6922195" y="34018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3" name="tx123"/>
            <p:cNvSpPr/>
            <p:nvPr/>
          </p:nvSpPr>
          <p:spPr>
            <a:xfrm>
              <a:off x="7188738" y="3823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24" name="tx124"/>
            <p:cNvSpPr/>
            <p:nvPr/>
          </p:nvSpPr>
          <p:spPr>
            <a:xfrm>
              <a:off x="7188738" y="3407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5" name="tx125"/>
            <p:cNvSpPr/>
            <p:nvPr/>
          </p:nvSpPr>
          <p:spPr>
            <a:xfrm>
              <a:off x="7455282" y="3848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26" name="tx126"/>
            <p:cNvSpPr/>
            <p:nvPr/>
          </p:nvSpPr>
          <p:spPr>
            <a:xfrm>
              <a:off x="7455282" y="34333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27" name="tx127"/>
            <p:cNvSpPr/>
            <p:nvPr/>
          </p:nvSpPr>
          <p:spPr>
            <a:xfrm>
              <a:off x="7721825" y="3869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8" name="tx128"/>
            <p:cNvSpPr/>
            <p:nvPr/>
          </p:nvSpPr>
          <p:spPr>
            <a:xfrm>
              <a:off x="7747950" y="34535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9" name="tx129"/>
            <p:cNvSpPr/>
            <p:nvPr/>
          </p:nvSpPr>
          <p:spPr>
            <a:xfrm>
              <a:off x="7988368" y="3908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30" name="tx130"/>
            <p:cNvSpPr/>
            <p:nvPr/>
          </p:nvSpPr>
          <p:spPr>
            <a:xfrm>
              <a:off x="8014493" y="34948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1" name="tx131"/>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44398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2637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00699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92"/>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2000-2025</a:t>
              </a:r>
            </a:p>
          </p:txBody>
        </p:sp>
        <p:sp>
          <p:nvSpPr>
            <p:cNvPr id="161" name="pl161"/>
            <p:cNvSpPr/>
            <p:nvPr/>
          </p:nvSpPr>
          <p:spPr>
            <a:xfrm>
              <a:off x="20055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242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28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614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800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148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335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214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7076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893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521822" cy="124062"/>
            </a:xfrm>
            <a:prstGeom prst="rect">
              <a:avLst/>
            </a:prstGeom>
            <a:solidFill>
              <a:srgbClr val="80BD41">
                <a:alpha val="100000"/>
              </a:srgbClr>
            </a:solidFill>
          </p:spPr>
          <p:txBody>
            <a:bodyPr/>
            <a:lstStyle/>
            <a:p/>
          </p:txBody>
        </p:sp>
        <p:sp>
          <p:nvSpPr>
            <p:cNvPr id="176" name="rc176"/>
            <p:cNvSpPr/>
            <p:nvPr/>
          </p:nvSpPr>
          <p:spPr>
            <a:xfrm>
              <a:off x="6818095" y="5840557"/>
              <a:ext cx="974441" cy="124062"/>
            </a:xfrm>
            <a:prstGeom prst="rect">
              <a:avLst/>
            </a:prstGeom>
            <a:solidFill>
              <a:srgbClr val="1CABE2">
                <a:alpha val="100000"/>
              </a:srgbClr>
            </a:solidFill>
          </p:spPr>
          <p:txBody>
            <a:bodyPr/>
            <a:lstStyle/>
            <a:p/>
          </p:txBody>
        </p:sp>
        <p:sp>
          <p:nvSpPr>
            <p:cNvPr id="177" name="rc177"/>
            <p:cNvSpPr/>
            <p:nvPr/>
          </p:nvSpPr>
          <p:spPr>
            <a:xfrm>
              <a:off x="1296273" y="5685479"/>
              <a:ext cx="4865300" cy="124062"/>
            </a:xfrm>
            <a:prstGeom prst="rect">
              <a:avLst/>
            </a:prstGeom>
            <a:solidFill>
              <a:srgbClr val="80BD41">
                <a:alpha val="100000"/>
              </a:srgbClr>
            </a:solidFill>
          </p:spPr>
          <p:txBody>
            <a:bodyPr/>
            <a:lstStyle/>
            <a:p/>
          </p:txBody>
        </p:sp>
        <p:sp>
          <p:nvSpPr>
            <p:cNvPr id="178" name="rc178"/>
            <p:cNvSpPr/>
            <p:nvPr/>
          </p:nvSpPr>
          <p:spPr>
            <a:xfrm>
              <a:off x="6161574" y="5685479"/>
              <a:ext cx="1709430" cy="124062"/>
            </a:xfrm>
            <a:prstGeom prst="rect">
              <a:avLst/>
            </a:prstGeom>
            <a:solidFill>
              <a:srgbClr val="1CABE2">
                <a:alpha val="100000"/>
              </a:srgbClr>
            </a:solidFill>
          </p:spPr>
          <p:txBody>
            <a:bodyPr/>
            <a:lstStyle/>
            <a:p/>
          </p:txBody>
        </p:sp>
        <p:sp>
          <p:nvSpPr>
            <p:cNvPr id="179" name="rc179"/>
            <p:cNvSpPr/>
            <p:nvPr/>
          </p:nvSpPr>
          <p:spPr>
            <a:xfrm>
              <a:off x="1296273" y="5530401"/>
              <a:ext cx="4249696" cy="124062"/>
            </a:xfrm>
            <a:prstGeom prst="rect">
              <a:avLst/>
            </a:prstGeom>
            <a:solidFill>
              <a:srgbClr val="80BD41">
                <a:alpha val="100000"/>
              </a:srgbClr>
            </a:solidFill>
          </p:spPr>
          <p:txBody>
            <a:bodyPr/>
            <a:lstStyle/>
            <a:p/>
          </p:txBody>
        </p:sp>
        <p:sp>
          <p:nvSpPr>
            <p:cNvPr id="180" name="rc180"/>
            <p:cNvSpPr/>
            <p:nvPr/>
          </p:nvSpPr>
          <p:spPr>
            <a:xfrm>
              <a:off x="5545970" y="5530401"/>
              <a:ext cx="2288296" cy="124062"/>
            </a:xfrm>
            <a:prstGeom prst="rect">
              <a:avLst/>
            </a:prstGeom>
            <a:solidFill>
              <a:srgbClr val="1CABE2">
                <a:alpha val="100000"/>
              </a:srgbClr>
            </a:solidFill>
          </p:spPr>
          <p:txBody>
            <a:bodyPr/>
            <a:lstStyle/>
            <a:p/>
          </p:txBody>
        </p:sp>
        <p:sp>
          <p:nvSpPr>
            <p:cNvPr id="181" name="tx181"/>
            <p:cNvSpPr/>
            <p:nvPr/>
          </p:nvSpPr>
          <p:spPr>
            <a:xfrm>
              <a:off x="8004823"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82" name="tx182"/>
            <p:cNvSpPr/>
            <p:nvPr/>
          </p:nvSpPr>
          <p:spPr>
            <a:xfrm>
              <a:off x="808721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83" name="tx183"/>
            <p:cNvSpPr/>
            <p:nvPr/>
          </p:nvSpPr>
          <p:spPr>
            <a:xfrm>
              <a:off x="804864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84" name="tx184"/>
            <p:cNvSpPr/>
            <p:nvPr/>
          </p:nvSpPr>
          <p:spPr>
            <a:xfrm>
              <a:off x="395169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0.97</a:t>
              </a:r>
            </a:p>
          </p:txBody>
        </p:sp>
        <p:sp>
          <p:nvSpPr>
            <p:cNvPr id="185" name="tx185"/>
            <p:cNvSpPr/>
            <p:nvPr/>
          </p:nvSpPr>
          <p:spPr>
            <a:xfrm>
              <a:off x="719982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0.17</a:t>
              </a:r>
            </a:p>
          </p:txBody>
        </p:sp>
        <p:sp>
          <p:nvSpPr>
            <p:cNvPr id="186" name="tx186"/>
            <p:cNvSpPr/>
            <p:nvPr/>
          </p:nvSpPr>
          <p:spPr>
            <a:xfrm>
              <a:off x="362343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7" name="tx187"/>
            <p:cNvSpPr/>
            <p:nvPr/>
          </p:nvSpPr>
          <p:spPr>
            <a:xfrm>
              <a:off x="6940940"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88" name="tx188"/>
            <p:cNvSpPr/>
            <p:nvPr/>
          </p:nvSpPr>
          <p:spPr>
            <a:xfrm>
              <a:off x="331562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0.75</a:t>
              </a:r>
            </a:p>
          </p:txBody>
        </p:sp>
        <p:sp>
          <p:nvSpPr>
            <p:cNvPr id="189" name="tx189"/>
            <p:cNvSpPr/>
            <p:nvPr/>
          </p:nvSpPr>
          <p:spPr>
            <a:xfrm>
              <a:off x="6614770"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501357"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3919980"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5338604"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6757227"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8" name="tx198"/>
            <p:cNvSpPr/>
            <p:nvPr/>
          </p:nvSpPr>
          <p:spPr>
            <a:xfrm>
              <a:off x="8175851" y="6056151"/>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9" name="tx199"/>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(65%) was lower than in 2019 (85%).
The number of children vaccinated with DTP3 decreased 23% compared to in 2019.
The number of surviving infants increased approximately 1% compared to in 2019.
In 2025, 200,000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2528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5183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27839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3856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6511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8916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787956"/>
              <a:ext cx="235719" cy="424053"/>
            </a:xfrm>
            <a:prstGeom prst="rect">
              <a:avLst/>
            </a:prstGeom>
            <a:solidFill>
              <a:srgbClr val="E2231A">
                <a:alpha val="90196"/>
              </a:srgbClr>
            </a:solidFill>
          </p:spPr>
          <p:txBody>
            <a:bodyPr/>
            <a:lstStyle/>
            <a:p/>
          </p:txBody>
        </p:sp>
        <p:sp>
          <p:nvSpPr>
            <p:cNvPr id="24" name="rc24"/>
            <p:cNvSpPr/>
            <p:nvPr/>
          </p:nvSpPr>
          <p:spPr>
            <a:xfrm>
              <a:off x="1684176" y="3745549"/>
              <a:ext cx="235719" cy="466460"/>
            </a:xfrm>
            <a:prstGeom prst="rect">
              <a:avLst/>
            </a:prstGeom>
            <a:solidFill>
              <a:srgbClr val="E2231A">
                <a:alpha val="90196"/>
              </a:srgbClr>
            </a:solidFill>
          </p:spPr>
          <p:txBody>
            <a:bodyPr/>
            <a:lstStyle/>
            <a:p/>
          </p:txBody>
        </p:sp>
        <p:sp>
          <p:nvSpPr>
            <p:cNvPr id="25" name="rc25"/>
            <p:cNvSpPr/>
            <p:nvPr/>
          </p:nvSpPr>
          <p:spPr>
            <a:xfrm>
              <a:off x="1946086" y="3690361"/>
              <a:ext cx="235719" cy="521648"/>
            </a:xfrm>
            <a:prstGeom prst="rect">
              <a:avLst/>
            </a:prstGeom>
            <a:solidFill>
              <a:srgbClr val="E2231A">
                <a:alpha val="90196"/>
              </a:srgbClr>
            </a:solidFill>
          </p:spPr>
          <p:txBody>
            <a:bodyPr/>
            <a:lstStyle/>
            <a:p/>
          </p:txBody>
        </p:sp>
        <p:sp>
          <p:nvSpPr>
            <p:cNvPr id="26" name="rc26"/>
            <p:cNvSpPr/>
            <p:nvPr/>
          </p:nvSpPr>
          <p:spPr>
            <a:xfrm>
              <a:off x="2207996" y="3628001"/>
              <a:ext cx="235719" cy="584008"/>
            </a:xfrm>
            <a:prstGeom prst="rect">
              <a:avLst/>
            </a:prstGeom>
            <a:solidFill>
              <a:srgbClr val="E2231A">
                <a:alpha val="90196"/>
              </a:srgbClr>
            </a:solidFill>
          </p:spPr>
          <p:txBody>
            <a:bodyPr/>
            <a:lstStyle/>
            <a:p/>
          </p:txBody>
        </p:sp>
        <p:sp>
          <p:nvSpPr>
            <p:cNvPr id="27" name="rc27"/>
            <p:cNvSpPr/>
            <p:nvPr/>
          </p:nvSpPr>
          <p:spPr>
            <a:xfrm>
              <a:off x="2469906" y="3616634"/>
              <a:ext cx="235719" cy="595375"/>
            </a:xfrm>
            <a:prstGeom prst="rect">
              <a:avLst/>
            </a:prstGeom>
            <a:solidFill>
              <a:srgbClr val="E2231A">
                <a:alpha val="90196"/>
              </a:srgbClr>
            </a:solidFill>
          </p:spPr>
          <p:txBody>
            <a:bodyPr/>
            <a:lstStyle/>
            <a:p/>
          </p:txBody>
        </p:sp>
        <p:sp>
          <p:nvSpPr>
            <p:cNvPr id="28" name="rc28"/>
            <p:cNvSpPr/>
            <p:nvPr/>
          </p:nvSpPr>
          <p:spPr>
            <a:xfrm>
              <a:off x="2731817" y="3611740"/>
              <a:ext cx="235719" cy="600269"/>
            </a:xfrm>
            <a:prstGeom prst="rect">
              <a:avLst/>
            </a:prstGeom>
            <a:solidFill>
              <a:srgbClr val="E2231A">
                <a:alpha val="90196"/>
              </a:srgbClr>
            </a:solidFill>
          </p:spPr>
          <p:txBody>
            <a:bodyPr/>
            <a:lstStyle/>
            <a:p/>
          </p:txBody>
        </p:sp>
        <p:sp>
          <p:nvSpPr>
            <p:cNvPr id="29" name="rc29"/>
            <p:cNvSpPr/>
            <p:nvPr/>
          </p:nvSpPr>
          <p:spPr>
            <a:xfrm>
              <a:off x="2993727" y="3679231"/>
              <a:ext cx="235719" cy="532778"/>
            </a:xfrm>
            <a:prstGeom prst="rect">
              <a:avLst/>
            </a:prstGeom>
            <a:solidFill>
              <a:srgbClr val="E2231A">
                <a:alpha val="90196"/>
              </a:srgbClr>
            </a:solidFill>
          </p:spPr>
          <p:txBody>
            <a:bodyPr/>
            <a:lstStyle/>
            <a:p/>
          </p:txBody>
        </p:sp>
        <p:sp>
          <p:nvSpPr>
            <p:cNvPr id="30" name="rc30"/>
            <p:cNvSpPr/>
            <p:nvPr/>
          </p:nvSpPr>
          <p:spPr>
            <a:xfrm>
              <a:off x="3255637" y="3657074"/>
              <a:ext cx="235719" cy="554934"/>
            </a:xfrm>
            <a:prstGeom prst="rect">
              <a:avLst/>
            </a:prstGeom>
            <a:solidFill>
              <a:srgbClr val="E2231A">
                <a:alpha val="90196"/>
              </a:srgbClr>
            </a:solidFill>
          </p:spPr>
          <p:txBody>
            <a:bodyPr/>
            <a:lstStyle/>
            <a:p/>
          </p:txBody>
        </p:sp>
        <p:sp>
          <p:nvSpPr>
            <p:cNvPr id="31" name="rc31"/>
            <p:cNvSpPr/>
            <p:nvPr/>
          </p:nvSpPr>
          <p:spPr>
            <a:xfrm>
              <a:off x="3517547" y="3711878"/>
              <a:ext cx="235719" cy="500131"/>
            </a:xfrm>
            <a:prstGeom prst="rect">
              <a:avLst/>
            </a:prstGeom>
            <a:solidFill>
              <a:srgbClr val="E2231A">
                <a:alpha val="90196"/>
              </a:srgbClr>
            </a:solidFill>
          </p:spPr>
          <p:txBody>
            <a:bodyPr/>
            <a:lstStyle/>
            <a:p/>
          </p:txBody>
        </p:sp>
        <p:sp>
          <p:nvSpPr>
            <p:cNvPr id="32" name="rc32"/>
            <p:cNvSpPr/>
            <p:nvPr/>
          </p:nvSpPr>
          <p:spPr>
            <a:xfrm>
              <a:off x="3779457" y="3806733"/>
              <a:ext cx="235719" cy="405275"/>
            </a:xfrm>
            <a:prstGeom prst="rect">
              <a:avLst/>
            </a:prstGeom>
            <a:solidFill>
              <a:srgbClr val="E2231A">
                <a:alpha val="90196"/>
              </a:srgbClr>
            </a:solidFill>
          </p:spPr>
          <p:txBody>
            <a:bodyPr/>
            <a:lstStyle/>
            <a:p/>
          </p:txBody>
        </p:sp>
        <p:sp>
          <p:nvSpPr>
            <p:cNvPr id="33" name="rc33"/>
            <p:cNvSpPr/>
            <p:nvPr/>
          </p:nvSpPr>
          <p:spPr>
            <a:xfrm>
              <a:off x="4041368" y="3724361"/>
              <a:ext cx="235719" cy="487647"/>
            </a:xfrm>
            <a:prstGeom prst="rect">
              <a:avLst/>
            </a:prstGeom>
            <a:solidFill>
              <a:srgbClr val="E2231A">
                <a:alpha val="90196"/>
              </a:srgbClr>
            </a:solidFill>
          </p:spPr>
          <p:txBody>
            <a:bodyPr/>
            <a:lstStyle/>
            <a:p/>
          </p:txBody>
        </p:sp>
        <p:sp>
          <p:nvSpPr>
            <p:cNvPr id="34" name="rc34"/>
            <p:cNvSpPr/>
            <p:nvPr/>
          </p:nvSpPr>
          <p:spPr>
            <a:xfrm>
              <a:off x="4303278" y="3806178"/>
              <a:ext cx="235719" cy="405831"/>
            </a:xfrm>
            <a:prstGeom prst="rect">
              <a:avLst/>
            </a:prstGeom>
            <a:solidFill>
              <a:srgbClr val="E2231A">
                <a:alpha val="90196"/>
              </a:srgbClr>
            </a:solidFill>
          </p:spPr>
          <p:txBody>
            <a:bodyPr/>
            <a:lstStyle/>
            <a:p/>
          </p:txBody>
        </p:sp>
        <p:sp>
          <p:nvSpPr>
            <p:cNvPr id="35" name="rc35"/>
            <p:cNvSpPr/>
            <p:nvPr/>
          </p:nvSpPr>
          <p:spPr>
            <a:xfrm>
              <a:off x="4565188" y="3834953"/>
              <a:ext cx="235719" cy="377055"/>
            </a:xfrm>
            <a:prstGeom prst="rect">
              <a:avLst/>
            </a:prstGeom>
            <a:solidFill>
              <a:srgbClr val="E2231A">
                <a:alpha val="90196"/>
              </a:srgbClr>
            </a:solidFill>
          </p:spPr>
          <p:txBody>
            <a:bodyPr/>
            <a:lstStyle/>
            <a:p/>
          </p:txBody>
        </p:sp>
        <p:sp>
          <p:nvSpPr>
            <p:cNvPr id="36" name="rc36"/>
            <p:cNvSpPr/>
            <p:nvPr/>
          </p:nvSpPr>
          <p:spPr>
            <a:xfrm>
              <a:off x="4827098" y="3815139"/>
              <a:ext cx="235719" cy="396869"/>
            </a:xfrm>
            <a:prstGeom prst="rect">
              <a:avLst/>
            </a:prstGeom>
            <a:solidFill>
              <a:srgbClr val="E2231A">
                <a:alpha val="90196"/>
              </a:srgbClr>
            </a:solidFill>
          </p:spPr>
          <p:txBody>
            <a:bodyPr/>
            <a:lstStyle/>
            <a:p/>
          </p:txBody>
        </p:sp>
        <p:sp>
          <p:nvSpPr>
            <p:cNvPr id="37" name="rc37"/>
            <p:cNvSpPr/>
            <p:nvPr/>
          </p:nvSpPr>
          <p:spPr>
            <a:xfrm>
              <a:off x="5089008" y="3919903"/>
              <a:ext cx="235719" cy="292106"/>
            </a:xfrm>
            <a:prstGeom prst="rect">
              <a:avLst/>
            </a:prstGeom>
            <a:solidFill>
              <a:srgbClr val="E2231A">
                <a:alpha val="90196"/>
              </a:srgbClr>
            </a:solidFill>
          </p:spPr>
          <p:txBody>
            <a:bodyPr/>
            <a:lstStyle/>
            <a:p/>
          </p:txBody>
        </p:sp>
        <p:sp>
          <p:nvSpPr>
            <p:cNvPr id="38" name="rc38"/>
            <p:cNvSpPr/>
            <p:nvPr/>
          </p:nvSpPr>
          <p:spPr>
            <a:xfrm>
              <a:off x="5350919" y="3960284"/>
              <a:ext cx="235719" cy="251724"/>
            </a:xfrm>
            <a:prstGeom prst="rect">
              <a:avLst/>
            </a:prstGeom>
            <a:solidFill>
              <a:srgbClr val="E2231A">
                <a:alpha val="90196"/>
              </a:srgbClr>
            </a:solidFill>
          </p:spPr>
          <p:txBody>
            <a:bodyPr/>
            <a:lstStyle/>
            <a:p/>
          </p:txBody>
        </p:sp>
        <p:sp>
          <p:nvSpPr>
            <p:cNvPr id="39" name="rc39"/>
            <p:cNvSpPr/>
            <p:nvPr/>
          </p:nvSpPr>
          <p:spPr>
            <a:xfrm>
              <a:off x="5612829" y="3931395"/>
              <a:ext cx="235719" cy="280614"/>
            </a:xfrm>
            <a:prstGeom prst="rect">
              <a:avLst/>
            </a:prstGeom>
            <a:solidFill>
              <a:srgbClr val="E2231A">
                <a:alpha val="90196"/>
              </a:srgbClr>
            </a:solidFill>
          </p:spPr>
          <p:txBody>
            <a:bodyPr/>
            <a:lstStyle/>
            <a:p/>
          </p:txBody>
        </p:sp>
        <p:sp>
          <p:nvSpPr>
            <p:cNvPr id="40" name="rc40"/>
            <p:cNvSpPr/>
            <p:nvPr/>
          </p:nvSpPr>
          <p:spPr>
            <a:xfrm>
              <a:off x="5874739" y="3879781"/>
              <a:ext cx="235719" cy="332228"/>
            </a:xfrm>
            <a:prstGeom prst="rect">
              <a:avLst/>
            </a:prstGeom>
            <a:solidFill>
              <a:srgbClr val="E2231A">
                <a:alpha val="90196"/>
              </a:srgbClr>
            </a:solidFill>
          </p:spPr>
          <p:txBody>
            <a:bodyPr/>
            <a:lstStyle/>
            <a:p/>
          </p:txBody>
        </p:sp>
        <p:sp>
          <p:nvSpPr>
            <p:cNvPr id="41" name="rc41"/>
            <p:cNvSpPr/>
            <p:nvPr/>
          </p:nvSpPr>
          <p:spPr>
            <a:xfrm>
              <a:off x="6136649" y="3877946"/>
              <a:ext cx="235719" cy="334062"/>
            </a:xfrm>
            <a:prstGeom prst="rect">
              <a:avLst/>
            </a:prstGeom>
            <a:solidFill>
              <a:srgbClr val="E2231A">
                <a:alpha val="90196"/>
              </a:srgbClr>
            </a:solidFill>
          </p:spPr>
          <p:txBody>
            <a:bodyPr/>
            <a:lstStyle/>
            <a:p/>
          </p:txBody>
        </p:sp>
        <p:sp>
          <p:nvSpPr>
            <p:cNvPr id="42" name="rc42"/>
            <p:cNvSpPr/>
            <p:nvPr/>
          </p:nvSpPr>
          <p:spPr>
            <a:xfrm>
              <a:off x="6398559" y="3910954"/>
              <a:ext cx="235719" cy="301055"/>
            </a:xfrm>
            <a:prstGeom prst="rect">
              <a:avLst/>
            </a:prstGeom>
            <a:solidFill>
              <a:srgbClr val="E2231A">
                <a:alpha val="90196"/>
              </a:srgbClr>
            </a:solidFill>
          </p:spPr>
          <p:txBody>
            <a:bodyPr/>
            <a:lstStyle/>
            <a:p/>
          </p:txBody>
        </p:sp>
        <p:sp>
          <p:nvSpPr>
            <p:cNvPr id="43" name="rc43"/>
            <p:cNvSpPr/>
            <p:nvPr/>
          </p:nvSpPr>
          <p:spPr>
            <a:xfrm>
              <a:off x="6660470" y="3925091"/>
              <a:ext cx="235719" cy="286918"/>
            </a:xfrm>
            <a:prstGeom prst="rect">
              <a:avLst/>
            </a:prstGeom>
            <a:solidFill>
              <a:srgbClr val="E2231A">
                <a:alpha val="90196"/>
              </a:srgbClr>
            </a:solidFill>
          </p:spPr>
          <p:txBody>
            <a:bodyPr/>
            <a:lstStyle/>
            <a:p/>
          </p:txBody>
        </p:sp>
        <p:sp>
          <p:nvSpPr>
            <p:cNvPr id="44" name="rc44"/>
            <p:cNvSpPr/>
            <p:nvPr/>
          </p:nvSpPr>
          <p:spPr>
            <a:xfrm>
              <a:off x="6922380" y="3978450"/>
              <a:ext cx="235719" cy="233559"/>
            </a:xfrm>
            <a:prstGeom prst="rect">
              <a:avLst/>
            </a:prstGeom>
            <a:solidFill>
              <a:srgbClr val="E2231A">
                <a:alpha val="90196"/>
              </a:srgbClr>
            </a:solidFill>
          </p:spPr>
          <p:txBody>
            <a:bodyPr/>
            <a:lstStyle/>
            <a:p/>
          </p:txBody>
        </p:sp>
        <p:sp>
          <p:nvSpPr>
            <p:cNvPr id="45" name="rc45"/>
            <p:cNvSpPr/>
            <p:nvPr/>
          </p:nvSpPr>
          <p:spPr>
            <a:xfrm>
              <a:off x="7184290" y="3961027"/>
              <a:ext cx="235719" cy="250982"/>
            </a:xfrm>
            <a:prstGeom prst="rect">
              <a:avLst/>
            </a:prstGeom>
            <a:solidFill>
              <a:srgbClr val="E2231A">
                <a:alpha val="90196"/>
              </a:srgbClr>
            </a:solidFill>
          </p:spPr>
          <p:txBody>
            <a:bodyPr/>
            <a:lstStyle/>
            <a:p/>
          </p:txBody>
        </p:sp>
        <p:sp>
          <p:nvSpPr>
            <p:cNvPr id="46" name="rc46"/>
            <p:cNvSpPr/>
            <p:nvPr/>
          </p:nvSpPr>
          <p:spPr>
            <a:xfrm>
              <a:off x="7446200" y="3853824"/>
              <a:ext cx="235719" cy="358185"/>
            </a:xfrm>
            <a:prstGeom prst="rect">
              <a:avLst/>
            </a:prstGeom>
            <a:solidFill>
              <a:srgbClr val="E2231A">
                <a:alpha val="90196"/>
              </a:srgbClr>
            </a:solidFill>
          </p:spPr>
          <p:txBody>
            <a:bodyPr/>
            <a:lstStyle/>
            <a:p/>
          </p:txBody>
        </p:sp>
        <p:sp>
          <p:nvSpPr>
            <p:cNvPr id="47" name="rc47"/>
            <p:cNvSpPr/>
            <p:nvPr/>
          </p:nvSpPr>
          <p:spPr>
            <a:xfrm>
              <a:off x="7708110" y="3781856"/>
              <a:ext cx="235719" cy="430152"/>
            </a:xfrm>
            <a:prstGeom prst="rect">
              <a:avLst/>
            </a:prstGeom>
            <a:solidFill>
              <a:srgbClr val="E2231A">
                <a:alpha val="90196"/>
              </a:srgbClr>
            </a:solidFill>
          </p:spPr>
          <p:txBody>
            <a:bodyPr/>
            <a:lstStyle/>
            <a:p/>
          </p:txBody>
        </p:sp>
        <p:sp>
          <p:nvSpPr>
            <p:cNvPr id="48" name="rc48"/>
            <p:cNvSpPr/>
            <p:nvPr/>
          </p:nvSpPr>
          <p:spPr>
            <a:xfrm>
              <a:off x="7970021" y="3606032"/>
              <a:ext cx="235719" cy="605977"/>
            </a:xfrm>
            <a:prstGeom prst="rect">
              <a:avLst/>
            </a:prstGeom>
            <a:solidFill>
              <a:srgbClr val="E2231A">
                <a:alpha val="90196"/>
              </a:srgbClr>
            </a:solidFill>
          </p:spPr>
          <p:txBody>
            <a:bodyPr/>
            <a:lstStyle/>
            <a:p/>
          </p:txBody>
        </p:sp>
        <p:sp>
          <p:nvSpPr>
            <p:cNvPr id="49" name="rc49"/>
            <p:cNvSpPr/>
            <p:nvPr/>
          </p:nvSpPr>
          <p:spPr>
            <a:xfrm>
              <a:off x="1422266" y="3616515"/>
              <a:ext cx="235719" cy="171440"/>
            </a:xfrm>
            <a:prstGeom prst="rect">
              <a:avLst/>
            </a:prstGeom>
            <a:solidFill>
              <a:srgbClr val="B3B3B3">
                <a:alpha val="90196"/>
              </a:srgbClr>
            </a:solidFill>
          </p:spPr>
          <p:txBody>
            <a:bodyPr/>
            <a:lstStyle/>
            <a:p/>
          </p:txBody>
        </p:sp>
        <p:sp>
          <p:nvSpPr>
            <p:cNvPr id="50" name="rc50"/>
            <p:cNvSpPr/>
            <p:nvPr/>
          </p:nvSpPr>
          <p:spPr>
            <a:xfrm>
              <a:off x="1684176" y="3503629"/>
              <a:ext cx="235719" cy="241920"/>
            </a:xfrm>
            <a:prstGeom prst="rect">
              <a:avLst/>
            </a:prstGeom>
            <a:solidFill>
              <a:srgbClr val="B3B3B3">
                <a:alpha val="90196"/>
              </a:srgbClr>
            </a:solidFill>
          </p:spPr>
          <p:txBody>
            <a:bodyPr/>
            <a:lstStyle/>
            <a:p/>
          </p:txBody>
        </p:sp>
        <p:sp>
          <p:nvSpPr>
            <p:cNvPr id="51" name="rc51"/>
            <p:cNvSpPr/>
            <p:nvPr/>
          </p:nvSpPr>
          <p:spPr>
            <a:xfrm>
              <a:off x="1946086" y="3400163"/>
              <a:ext cx="235719" cy="290197"/>
            </a:xfrm>
            <a:prstGeom prst="rect">
              <a:avLst/>
            </a:prstGeom>
            <a:solidFill>
              <a:srgbClr val="B3B3B3">
                <a:alpha val="90196"/>
              </a:srgbClr>
            </a:solidFill>
          </p:spPr>
          <p:txBody>
            <a:bodyPr/>
            <a:lstStyle/>
            <a:p/>
          </p:txBody>
        </p:sp>
        <p:sp>
          <p:nvSpPr>
            <p:cNvPr id="52" name="rc52"/>
            <p:cNvSpPr/>
            <p:nvPr/>
          </p:nvSpPr>
          <p:spPr>
            <a:xfrm>
              <a:off x="2207996" y="3506461"/>
              <a:ext cx="235719" cy="121539"/>
            </a:xfrm>
            <a:prstGeom prst="rect">
              <a:avLst/>
            </a:prstGeom>
            <a:solidFill>
              <a:srgbClr val="B3B3B3">
                <a:alpha val="90196"/>
              </a:srgbClr>
            </a:solidFill>
          </p:spPr>
          <p:txBody>
            <a:bodyPr/>
            <a:lstStyle/>
            <a:p/>
          </p:txBody>
        </p:sp>
        <p:sp>
          <p:nvSpPr>
            <p:cNvPr id="53" name="rc53"/>
            <p:cNvSpPr/>
            <p:nvPr/>
          </p:nvSpPr>
          <p:spPr>
            <a:xfrm>
              <a:off x="2469906" y="3497432"/>
              <a:ext cx="235719" cy="119202"/>
            </a:xfrm>
            <a:prstGeom prst="rect">
              <a:avLst/>
            </a:prstGeom>
            <a:solidFill>
              <a:srgbClr val="B3B3B3">
                <a:alpha val="90196"/>
              </a:srgbClr>
            </a:solidFill>
          </p:spPr>
          <p:txBody>
            <a:bodyPr/>
            <a:lstStyle/>
            <a:p/>
          </p:txBody>
        </p:sp>
        <p:sp>
          <p:nvSpPr>
            <p:cNvPr id="54" name="rc54"/>
            <p:cNvSpPr/>
            <p:nvPr/>
          </p:nvSpPr>
          <p:spPr>
            <a:xfrm>
              <a:off x="2731817" y="3444765"/>
              <a:ext cx="235719" cy="166974"/>
            </a:xfrm>
            <a:prstGeom prst="rect">
              <a:avLst/>
            </a:prstGeom>
            <a:solidFill>
              <a:srgbClr val="B3B3B3">
                <a:alpha val="90196"/>
              </a:srgbClr>
            </a:solidFill>
          </p:spPr>
          <p:txBody>
            <a:bodyPr/>
            <a:lstStyle/>
            <a:p/>
          </p:txBody>
        </p:sp>
        <p:sp>
          <p:nvSpPr>
            <p:cNvPr id="55" name="rc55"/>
            <p:cNvSpPr/>
            <p:nvPr/>
          </p:nvSpPr>
          <p:spPr>
            <a:xfrm>
              <a:off x="2993727" y="3490542"/>
              <a:ext cx="235719" cy="188688"/>
            </a:xfrm>
            <a:prstGeom prst="rect">
              <a:avLst/>
            </a:prstGeom>
            <a:solidFill>
              <a:srgbClr val="B3B3B3">
                <a:alpha val="90196"/>
              </a:srgbClr>
            </a:solidFill>
          </p:spPr>
          <p:txBody>
            <a:bodyPr/>
            <a:lstStyle/>
            <a:p/>
          </p:txBody>
        </p:sp>
        <p:sp>
          <p:nvSpPr>
            <p:cNvPr id="56" name="rc56"/>
            <p:cNvSpPr/>
            <p:nvPr/>
          </p:nvSpPr>
          <p:spPr>
            <a:xfrm>
              <a:off x="3255637" y="3395720"/>
              <a:ext cx="235719" cy="261354"/>
            </a:xfrm>
            <a:prstGeom prst="rect">
              <a:avLst/>
            </a:prstGeom>
            <a:solidFill>
              <a:srgbClr val="B3B3B3">
                <a:alpha val="90196"/>
              </a:srgbClr>
            </a:solidFill>
          </p:spPr>
          <p:txBody>
            <a:bodyPr/>
            <a:lstStyle/>
            <a:p/>
          </p:txBody>
        </p:sp>
        <p:sp>
          <p:nvSpPr>
            <p:cNvPr id="57" name="rc57"/>
            <p:cNvSpPr/>
            <p:nvPr/>
          </p:nvSpPr>
          <p:spPr>
            <a:xfrm>
              <a:off x="3517547" y="3450100"/>
              <a:ext cx="235719" cy="261777"/>
            </a:xfrm>
            <a:prstGeom prst="rect">
              <a:avLst/>
            </a:prstGeom>
            <a:solidFill>
              <a:srgbClr val="B3B3B3">
                <a:alpha val="90196"/>
              </a:srgbClr>
            </a:solidFill>
          </p:spPr>
          <p:txBody>
            <a:bodyPr/>
            <a:lstStyle/>
            <a:p/>
          </p:txBody>
        </p:sp>
        <p:sp>
          <p:nvSpPr>
            <p:cNvPr id="58" name="rc58"/>
            <p:cNvSpPr/>
            <p:nvPr/>
          </p:nvSpPr>
          <p:spPr>
            <a:xfrm>
              <a:off x="3779457" y="3586015"/>
              <a:ext cx="235719" cy="220718"/>
            </a:xfrm>
            <a:prstGeom prst="rect">
              <a:avLst/>
            </a:prstGeom>
            <a:solidFill>
              <a:srgbClr val="B3B3B3">
                <a:alpha val="90196"/>
              </a:srgbClr>
            </a:solidFill>
          </p:spPr>
          <p:txBody>
            <a:bodyPr/>
            <a:lstStyle/>
            <a:p/>
          </p:txBody>
        </p:sp>
        <p:sp>
          <p:nvSpPr>
            <p:cNvPr id="59" name="rc59"/>
            <p:cNvSpPr/>
            <p:nvPr/>
          </p:nvSpPr>
          <p:spPr>
            <a:xfrm>
              <a:off x="4041368" y="3418947"/>
              <a:ext cx="235719" cy="305414"/>
            </a:xfrm>
            <a:prstGeom prst="rect">
              <a:avLst/>
            </a:prstGeom>
            <a:solidFill>
              <a:srgbClr val="B3B3B3">
                <a:alpha val="90196"/>
              </a:srgbClr>
            </a:solidFill>
          </p:spPr>
          <p:txBody>
            <a:bodyPr/>
            <a:lstStyle/>
            <a:p/>
          </p:txBody>
        </p:sp>
        <p:sp>
          <p:nvSpPr>
            <p:cNvPr id="60" name="rc60"/>
            <p:cNvSpPr/>
            <p:nvPr/>
          </p:nvSpPr>
          <p:spPr>
            <a:xfrm>
              <a:off x="4303278" y="3392390"/>
              <a:ext cx="235719" cy="413788"/>
            </a:xfrm>
            <a:prstGeom prst="rect">
              <a:avLst/>
            </a:prstGeom>
            <a:solidFill>
              <a:srgbClr val="B3B3B3">
                <a:alpha val="90196"/>
              </a:srgbClr>
            </a:solidFill>
          </p:spPr>
          <p:txBody>
            <a:bodyPr/>
            <a:lstStyle/>
            <a:p/>
          </p:txBody>
        </p:sp>
        <p:sp>
          <p:nvSpPr>
            <p:cNvPr id="61" name="rc61"/>
            <p:cNvSpPr/>
            <p:nvPr/>
          </p:nvSpPr>
          <p:spPr>
            <a:xfrm>
              <a:off x="4565188" y="3398876"/>
              <a:ext cx="235719" cy="436077"/>
            </a:xfrm>
            <a:prstGeom prst="rect">
              <a:avLst/>
            </a:prstGeom>
            <a:solidFill>
              <a:srgbClr val="B3B3B3">
                <a:alpha val="90196"/>
              </a:srgbClr>
            </a:solidFill>
          </p:spPr>
          <p:txBody>
            <a:bodyPr/>
            <a:lstStyle/>
            <a:p/>
          </p:txBody>
        </p:sp>
        <p:sp>
          <p:nvSpPr>
            <p:cNvPr id="62" name="rc62"/>
            <p:cNvSpPr/>
            <p:nvPr/>
          </p:nvSpPr>
          <p:spPr>
            <a:xfrm>
              <a:off x="4827098" y="3352703"/>
              <a:ext cx="235719" cy="462436"/>
            </a:xfrm>
            <a:prstGeom prst="rect">
              <a:avLst/>
            </a:prstGeom>
            <a:solidFill>
              <a:srgbClr val="B3B3B3">
                <a:alpha val="90196"/>
              </a:srgbClr>
            </a:solidFill>
          </p:spPr>
          <p:txBody>
            <a:bodyPr/>
            <a:lstStyle/>
            <a:p/>
          </p:txBody>
        </p:sp>
        <p:sp>
          <p:nvSpPr>
            <p:cNvPr id="63" name="rc63"/>
            <p:cNvSpPr/>
            <p:nvPr/>
          </p:nvSpPr>
          <p:spPr>
            <a:xfrm>
              <a:off x="5089008" y="3431297"/>
              <a:ext cx="235719" cy="488605"/>
            </a:xfrm>
            <a:prstGeom prst="rect">
              <a:avLst/>
            </a:prstGeom>
            <a:solidFill>
              <a:srgbClr val="B3B3B3">
                <a:alpha val="90196"/>
              </a:srgbClr>
            </a:solidFill>
          </p:spPr>
          <p:txBody>
            <a:bodyPr/>
            <a:lstStyle/>
            <a:p/>
          </p:txBody>
        </p:sp>
        <p:sp>
          <p:nvSpPr>
            <p:cNvPr id="64" name="rc64"/>
            <p:cNvSpPr/>
            <p:nvPr/>
          </p:nvSpPr>
          <p:spPr>
            <a:xfrm>
              <a:off x="5350919" y="3489043"/>
              <a:ext cx="235719" cy="471241"/>
            </a:xfrm>
            <a:prstGeom prst="rect">
              <a:avLst/>
            </a:prstGeom>
            <a:solidFill>
              <a:srgbClr val="B3B3B3">
                <a:alpha val="90196"/>
              </a:srgbClr>
            </a:solidFill>
          </p:spPr>
          <p:txBody>
            <a:bodyPr/>
            <a:lstStyle/>
            <a:p/>
          </p:txBody>
        </p:sp>
        <p:sp>
          <p:nvSpPr>
            <p:cNvPr id="65" name="rc65"/>
            <p:cNvSpPr/>
            <p:nvPr/>
          </p:nvSpPr>
          <p:spPr>
            <a:xfrm>
              <a:off x="5612829" y="3656248"/>
              <a:ext cx="235719" cy="275146"/>
            </a:xfrm>
            <a:prstGeom prst="rect">
              <a:avLst/>
            </a:prstGeom>
            <a:solidFill>
              <a:srgbClr val="B3B3B3">
                <a:alpha val="90196"/>
              </a:srgbClr>
            </a:solidFill>
          </p:spPr>
          <p:txBody>
            <a:bodyPr/>
            <a:lstStyle/>
            <a:p/>
          </p:txBody>
        </p:sp>
        <p:sp>
          <p:nvSpPr>
            <p:cNvPr id="66" name="rc66"/>
            <p:cNvSpPr/>
            <p:nvPr/>
          </p:nvSpPr>
          <p:spPr>
            <a:xfrm>
              <a:off x="5874739" y="3821318"/>
              <a:ext cx="235719" cy="58463"/>
            </a:xfrm>
            <a:prstGeom prst="rect">
              <a:avLst/>
            </a:prstGeom>
            <a:solidFill>
              <a:srgbClr val="B3B3B3">
                <a:alpha val="90196"/>
              </a:srgbClr>
            </a:solidFill>
          </p:spPr>
          <p:txBody>
            <a:bodyPr/>
            <a:lstStyle/>
            <a:p/>
          </p:txBody>
        </p:sp>
        <p:sp>
          <p:nvSpPr>
            <p:cNvPr id="67" name="rc67"/>
            <p:cNvSpPr/>
            <p:nvPr/>
          </p:nvSpPr>
          <p:spPr>
            <a:xfrm>
              <a:off x="6136649" y="3785655"/>
              <a:ext cx="235719" cy="92290"/>
            </a:xfrm>
            <a:prstGeom prst="rect">
              <a:avLst/>
            </a:prstGeom>
            <a:solidFill>
              <a:srgbClr val="B3B3B3">
                <a:alpha val="90196"/>
              </a:srgbClr>
            </a:solidFill>
          </p:spPr>
          <p:txBody>
            <a:bodyPr/>
            <a:lstStyle/>
            <a:p/>
          </p:txBody>
        </p:sp>
        <p:sp>
          <p:nvSpPr>
            <p:cNvPr id="68" name="rc68"/>
            <p:cNvSpPr/>
            <p:nvPr/>
          </p:nvSpPr>
          <p:spPr>
            <a:xfrm>
              <a:off x="6398559" y="3859094"/>
              <a:ext cx="235719" cy="51859"/>
            </a:xfrm>
            <a:prstGeom prst="rect">
              <a:avLst/>
            </a:prstGeom>
            <a:solidFill>
              <a:srgbClr val="B3B3B3">
                <a:alpha val="90196"/>
              </a:srgbClr>
            </a:solidFill>
          </p:spPr>
          <p:txBody>
            <a:bodyPr/>
            <a:lstStyle/>
            <a:p/>
          </p:txBody>
        </p:sp>
        <p:sp>
          <p:nvSpPr>
            <p:cNvPr id="69" name="rc69"/>
            <p:cNvSpPr/>
            <p:nvPr/>
          </p:nvSpPr>
          <p:spPr>
            <a:xfrm>
              <a:off x="6660470" y="3800953"/>
              <a:ext cx="235719" cy="124138"/>
            </a:xfrm>
            <a:prstGeom prst="rect">
              <a:avLst/>
            </a:prstGeom>
            <a:solidFill>
              <a:srgbClr val="B3B3B3">
                <a:alpha val="90196"/>
              </a:srgbClr>
            </a:solidFill>
          </p:spPr>
          <p:txBody>
            <a:bodyPr/>
            <a:lstStyle/>
            <a:p/>
          </p:txBody>
        </p:sp>
        <p:sp>
          <p:nvSpPr>
            <p:cNvPr id="70" name="rc70"/>
            <p:cNvSpPr/>
            <p:nvPr/>
          </p:nvSpPr>
          <p:spPr>
            <a:xfrm>
              <a:off x="6922380" y="3894015"/>
              <a:ext cx="235719" cy="84434"/>
            </a:xfrm>
            <a:prstGeom prst="rect">
              <a:avLst/>
            </a:prstGeom>
            <a:solidFill>
              <a:srgbClr val="B3B3B3">
                <a:alpha val="90196"/>
              </a:srgbClr>
            </a:solidFill>
          </p:spPr>
          <p:txBody>
            <a:bodyPr/>
            <a:lstStyle/>
            <a:p/>
          </p:txBody>
        </p:sp>
        <p:sp>
          <p:nvSpPr>
            <p:cNvPr id="71" name="pl71"/>
            <p:cNvSpPr/>
            <p:nvPr/>
          </p:nvSpPr>
          <p:spPr>
            <a:xfrm>
              <a:off x="1540125" y="2343018"/>
              <a:ext cx="6547754" cy="537066"/>
            </a:xfrm>
            <a:custGeom>
              <a:avLst/>
              <a:pathLst>
                <a:path w="6547754" h="537066">
                  <a:moveTo>
                    <a:pt x="0" y="322239"/>
                  </a:moveTo>
                  <a:lnTo>
                    <a:pt x="261910" y="386687"/>
                  </a:lnTo>
                  <a:lnTo>
                    <a:pt x="523820" y="472618"/>
                  </a:lnTo>
                  <a:lnTo>
                    <a:pt x="785730" y="537066"/>
                  </a:lnTo>
                  <a:lnTo>
                    <a:pt x="1047640" y="515583"/>
                  </a:lnTo>
                  <a:lnTo>
                    <a:pt x="1309550" y="494101"/>
                  </a:lnTo>
                  <a:lnTo>
                    <a:pt x="1571461" y="386687"/>
                  </a:lnTo>
                  <a:lnTo>
                    <a:pt x="1833371" y="408170"/>
                  </a:lnTo>
                  <a:lnTo>
                    <a:pt x="2095281" y="300757"/>
                  </a:lnTo>
                  <a:lnTo>
                    <a:pt x="2357191" y="214826"/>
                  </a:lnTo>
                  <a:lnTo>
                    <a:pt x="2619101" y="322239"/>
                  </a:lnTo>
                  <a:lnTo>
                    <a:pt x="2881012" y="214826"/>
                  </a:lnTo>
                  <a:lnTo>
                    <a:pt x="3142922" y="171861"/>
                  </a:lnTo>
                  <a:lnTo>
                    <a:pt x="3404832" y="193343"/>
                  </a:lnTo>
                  <a:lnTo>
                    <a:pt x="3666742" y="64447"/>
                  </a:lnTo>
                  <a:lnTo>
                    <a:pt x="3928652" y="21482"/>
                  </a:lnTo>
                  <a:lnTo>
                    <a:pt x="4190563" y="64447"/>
                  </a:lnTo>
                  <a:lnTo>
                    <a:pt x="4452473" y="128895"/>
                  </a:lnTo>
                  <a:lnTo>
                    <a:pt x="4714383" y="128895"/>
                  </a:lnTo>
                  <a:lnTo>
                    <a:pt x="4976293" y="85930"/>
                  </a:lnTo>
                  <a:lnTo>
                    <a:pt x="5238203" y="64447"/>
                  </a:lnTo>
                  <a:lnTo>
                    <a:pt x="5500114" y="0"/>
                  </a:lnTo>
                  <a:lnTo>
                    <a:pt x="5762024" y="21482"/>
                  </a:lnTo>
                  <a:lnTo>
                    <a:pt x="6023934" y="150378"/>
                  </a:lnTo>
                  <a:lnTo>
                    <a:pt x="6285844" y="236309"/>
                  </a:lnTo>
                  <a:lnTo>
                    <a:pt x="6547754" y="451135"/>
                  </a:lnTo>
                </a:path>
              </a:pathLst>
            </a:custGeom>
            <a:ln w="27101" cap="flat">
              <a:solidFill>
                <a:srgbClr val="3283FE">
                  <a:alpha val="100000"/>
                </a:srgbClr>
              </a:solidFill>
              <a:prstDash val="solid"/>
              <a:round/>
            </a:ln>
          </p:spPr>
          <p:txBody>
            <a:bodyPr/>
            <a:lstStyle/>
            <a:p/>
          </p:txBody>
        </p:sp>
        <p:sp>
          <p:nvSpPr>
            <p:cNvPr id="72" name="pl72"/>
            <p:cNvSpPr/>
            <p:nvPr/>
          </p:nvSpPr>
          <p:spPr>
            <a:xfrm>
              <a:off x="1540125" y="2343018"/>
              <a:ext cx="6547754" cy="880789"/>
            </a:xfrm>
            <a:custGeom>
              <a:avLst/>
              <a:pathLst>
                <a:path w="6547754" h="880789">
                  <a:moveTo>
                    <a:pt x="0" y="537066"/>
                  </a:moveTo>
                  <a:lnTo>
                    <a:pt x="261910" y="708927"/>
                  </a:lnTo>
                  <a:lnTo>
                    <a:pt x="523820" y="880789"/>
                  </a:lnTo>
                  <a:lnTo>
                    <a:pt x="785730" y="751893"/>
                  </a:lnTo>
                  <a:lnTo>
                    <a:pt x="1047640" y="773375"/>
                  </a:lnTo>
                  <a:lnTo>
                    <a:pt x="1309550" y="837823"/>
                  </a:lnTo>
                  <a:lnTo>
                    <a:pt x="1571461" y="730410"/>
                  </a:lnTo>
                  <a:lnTo>
                    <a:pt x="1833371" y="816341"/>
                  </a:lnTo>
                  <a:lnTo>
                    <a:pt x="2095281" y="708927"/>
                  </a:lnTo>
                  <a:lnTo>
                    <a:pt x="2357191" y="515583"/>
                  </a:lnTo>
                  <a:lnTo>
                    <a:pt x="2619101" y="687445"/>
                  </a:lnTo>
                  <a:lnTo>
                    <a:pt x="2881012" y="708927"/>
                  </a:lnTo>
                  <a:lnTo>
                    <a:pt x="3142922" y="730410"/>
                  </a:lnTo>
                  <a:lnTo>
                    <a:pt x="3404832" y="794858"/>
                  </a:lnTo>
                  <a:lnTo>
                    <a:pt x="3666742" y="687445"/>
                  </a:lnTo>
                  <a:lnTo>
                    <a:pt x="3928652" y="601514"/>
                  </a:lnTo>
                  <a:lnTo>
                    <a:pt x="4190563" y="386687"/>
                  </a:lnTo>
                  <a:lnTo>
                    <a:pt x="4452473" y="193343"/>
                  </a:lnTo>
                  <a:lnTo>
                    <a:pt x="4714383" y="257791"/>
                  </a:lnTo>
                  <a:lnTo>
                    <a:pt x="4976293" y="171861"/>
                  </a:lnTo>
                  <a:lnTo>
                    <a:pt x="5238203" y="236309"/>
                  </a:lnTo>
                  <a:lnTo>
                    <a:pt x="5500114" y="107413"/>
                  </a:lnTo>
                  <a:lnTo>
                    <a:pt x="5762024" y="0"/>
                  </a:lnTo>
                  <a:lnTo>
                    <a:pt x="6023934" y="64447"/>
                  </a:lnTo>
                  <a:lnTo>
                    <a:pt x="6285844" y="107413"/>
                  </a:lnTo>
                  <a:lnTo>
                    <a:pt x="6547754" y="322239"/>
                  </a:lnTo>
                </a:path>
              </a:pathLst>
            </a:custGeom>
            <a:ln w="27101" cap="flat">
              <a:solidFill>
                <a:srgbClr val="FFA500">
                  <a:alpha val="100000"/>
                </a:srgbClr>
              </a:solidFill>
              <a:prstDash val="solid"/>
              <a:round/>
            </a:ln>
          </p:spPr>
          <p:txBody>
            <a:bodyPr/>
            <a:lstStyle/>
            <a:p/>
          </p:txBody>
        </p:sp>
        <p:sp>
          <p:nvSpPr>
            <p:cNvPr id="73" name="tx73"/>
            <p:cNvSpPr/>
            <p:nvPr/>
          </p:nvSpPr>
          <p:spPr>
            <a:xfrm>
              <a:off x="1469787"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4" name="tx74"/>
            <p:cNvSpPr/>
            <p:nvPr/>
          </p:nvSpPr>
          <p:spPr>
            <a:xfrm>
              <a:off x="1469787" y="2941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62</a:t>
              </a:r>
            </a:p>
          </p:txBody>
        </p:sp>
        <p:sp>
          <p:nvSpPr>
            <p:cNvPr id="75" name="tx75"/>
            <p:cNvSpPr/>
            <p:nvPr/>
          </p:nvSpPr>
          <p:spPr>
            <a:xfrm>
              <a:off x="2779338"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76" name="tx76"/>
            <p:cNvSpPr/>
            <p:nvPr/>
          </p:nvSpPr>
          <p:spPr>
            <a:xfrm>
              <a:off x="2779338"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7" name="tx77"/>
            <p:cNvSpPr/>
            <p:nvPr/>
          </p:nvSpPr>
          <p:spPr>
            <a:xfrm>
              <a:off x="4088889"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78" name="tx78"/>
            <p:cNvSpPr/>
            <p:nvPr/>
          </p:nvSpPr>
          <p:spPr>
            <a:xfrm>
              <a:off x="4088889"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79" name="tx79"/>
            <p:cNvSpPr/>
            <p:nvPr/>
          </p:nvSpPr>
          <p:spPr>
            <a:xfrm>
              <a:off x="539844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0" name="tx80"/>
            <p:cNvSpPr/>
            <p:nvPr/>
          </p:nvSpPr>
          <p:spPr>
            <a:xfrm>
              <a:off x="5398440"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81" name="tx81"/>
            <p:cNvSpPr/>
            <p:nvPr/>
          </p:nvSpPr>
          <p:spPr>
            <a:xfrm>
              <a:off x="6446081"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82" name="tx82"/>
            <p:cNvSpPr/>
            <p:nvPr/>
          </p:nvSpPr>
          <p:spPr>
            <a:xfrm>
              <a:off x="6446081"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3" name="tx83"/>
            <p:cNvSpPr/>
            <p:nvPr/>
          </p:nvSpPr>
          <p:spPr>
            <a:xfrm>
              <a:off x="6707991"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4" name="tx84"/>
            <p:cNvSpPr/>
            <p:nvPr/>
          </p:nvSpPr>
          <p:spPr>
            <a:xfrm>
              <a:off x="6707991"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5" name="tx85"/>
            <p:cNvSpPr/>
            <p:nvPr/>
          </p:nvSpPr>
          <p:spPr>
            <a:xfrm>
              <a:off x="6969901"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6" name="tx86"/>
            <p:cNvSpPr/>
            <p:nvPr/>
          </p:nvSpPr>
          <p:spPr>
            <a:xfrm>
              <a:off x="6969901"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7" name="tx87"/>
            <p:cNvSpPr/>
            <p:nvPr/>
          </p:nvSpPr>
          <p:spPr>
            <a:xfrm>
              <a:off x="723181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8" name="tx88"/>
            <p:cNvSpPr/>
            <p:nvPr/>
          </p:nvSpPr>
          <p:spPr>
            <a:xfrm>
              <a:off x="723181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9" name="tx89"/>
            <p:cNvSpPr/>
            <p:nvPr/>
          </p:nvSpPr>
          <p:spPr>
            <a:xfrm>
              <a:off x="7493722"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0" name="tx90"/>
            <p:cNvSpPr/>
            <p:nvPr/>
          </p:nvSpPr>
          <p:spPr>
            <a:xfrm>
              <a:off x="749372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1" name="tx91"/>
            <p:cNvSpPr/>
            <p:nvPr/>
          </p:nvSpPr>
          <p:spPr>
            <a:xfrm>
              <a:off x="7755632"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92" name="tx92"/>
            <p:cNvSpPr/>
            <p:nvPr/>
          </p:nvSpPr>
          <p:spPr>
            <a:xfrm>
              <a:off x="775563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93" name="tx93"/>
            <p:cNvSpPr/>
            <p:nvPr/>
          </p:nvSpPr>
          <p:spPr>
            <a:xfrm>
              <a:off x="80175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94" name="tx94"/>
            <p:cNvSpPr/>
            <p:nvPr/>
          </p:nvSpPr>
          <p:spPr>
            <a:xfrm>
              <a:off x="8017542"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95" name="tx95"/>
            <p:cNvSpPr/>
            <p:nvPr/>
          </p:nvSpPr>
          <p:spPr>
            <a:xfrm>
              <a:off x="1449691" y="396086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96" name="tx96"/>
            <p:cNvSpPr/>
            <p:nvPr/>
          </p:nvSpPr>
          <p:spPr>
            <a:xfrm>
              <a:off x="2759242" y="38713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97" name="tx97"/>
            <p:cNvSpPr/>
            <p:nvPr/>
          </p:nvSpPr>
          <p:spPr>
            <a:xfrm>
              <a:off x="4068793" y="392769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98" name="tx98"/>
            <p:cNvSpPr/>
            <p:nvPr/>
          </p:nvSpPr>
          <p:spPr>
            <a:xfrm>
              <a:off x="5378344" y="40456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99" name="tx99"/>
            <p:cNvSpPr/>
            <p:nvPr/>
          </p:nvSpPr>
          <p:spPr>
            <a:xfrm>
              <a:off x="6425984" y="40210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00" name="tx100"/>
            <p:cNvSpPr/>
            <p:nvPr/>
          </p:nvSpPr>
          <p:spPr>
            <a:xfrm>
              <a:off x="6687895" y="40281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1" name="tx101"/>
            <p:cNvSpPr/>
            <p:nvPr/>
          </p:nvSpPr>
          <p:spPr>
            <a:xfrm>
              <a:off x="6949805" y="40547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2" name="tx102"/>
            <p:cNvSpPr/>
            <p:nvPr/>
          </p:nvSpPr>
          <p:spPr>
            <a:xfrm>
              <a:off x="7211715" y="404607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03" name="tx103"/>
            <p:cNvSpPr/>
            <p:nvPr/>
          </p:nvSpPr>
          <p:spPr>
            <a:xfrm>
              <a:off x="7473625" y="39924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04" name="tx104"/>
            <p:cNvSpPr/>
            <p:nvPr/>
          </p:nvSpPr>
          <p:spPr>
            <a:xfrm>
              <a:off x="7735535" y="39564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05" name="tx105"/>
            <p:cNvSpPr/>
            <p:nvPr/>
          </p:nvSpPr>
          <p:spPr>
            <a:xfrm>
              <a:off x="7997446" y="38685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106" name="tx106"/>
            <p:cNvSpPr/>
            <p:nvPr/>
          </p:nvSpPr>
          <p:spPr>
            <a:xfrm>
              <a:off x="1449691" y="366311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7" name="tx107"/>
            <p:cNvSpPr/>
            <p:nvPr/>
          </p:nvSpPr>
          <p:spPr>
            <a:xfrm>
              <a:off x="2759242" y="34878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8" name="tx108"/>
            <p:cNvSpPr/>
            <p:nvPr/>
          </p:nvSpPr>
          <p:spPr>
            <a:xfrm>
              <a:off x="4068793" y="3531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09" name="tx109"/>
            <p:cNvSpPr/>
            <p:nvPr/>
          </p:nvSpPr>
          <p:spPr>
            <a:xfrm>
              <a:off x="5378344" y="36841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10" name="tx110"/>
            <p:cNvSpPr/>
            <p:nvPr/>
          </p:nvSpPr>
          <p:spPr>
            <a:xfrm>
              <a:off x="6456129" y="38445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1" name="tx111"/>
            <p:cNvSpPr/>
            <p:nvPr/>
          </p:nvSpPr>
          <p:spPr>
            <a:xfrm>
              <a:off x="6718039" y="3822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112" name="tx112"/>
            <p:cNvSpPr/>
            <p:nvPr/>
          </p:nvSpPr>
          <p:spPr>
            <a:xfrm>
              <a:off x="6979950" y="389716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3" name="tx113"/>
            <p:cNvSpPr/>
            <p:nvPr/>
          </p:nvSpPr>
          <p:spPr>
            <a:xfrm>
              <a:off x="1458734" y="351023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385</a:t>
              </a:r>
            </a:p>
          </p:txBody>
        </p:sp>
        <p:sp>
          <p:nvSpPr>
            <p:cNvPr id="114" name="tx114"/>
            <p:cNvSpPr/>
            <p:nvPr/>
          </p:nvSpPr>
          <p:spPr>
            <a:xfrm>
              <a:off x="2768285" y="333853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496</a:t>
              </a:r>
            </a:p>
          </p:txBody>
        </p:sp>
        <p:sp>
          <p:nvSpPr>
            <p:cNvPr id="115" name="tx115"/>
            <p:cNvSpPr/>
            <p:nvPr/>
          </p:nvSpPr>
          <p:spPr>
            <a:xfrm>
              <a:off x="4077836" y="3312664"/>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513</a:t>
              </a:r>
            </a:p>
          </p:txBody>
        </p:sp>
        <p:sp>
          <p:nvSpPr>
            <p:cNvPr id="116" name="tx116"/>
            <p:cNvSpPr/>
            <p:nvPr/>
          </p:nvSpPr>
          <p:spPr>
            <a:xfrm>
              <a:off x="5387387" y="338280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467</a:t>
              </a:r>
            </a:p>
          </p:txBody>
        </p:sp>
        <p:sp>
          <p:nvSpPr>
            <p:cNvPr id="117" name="tx117"/>
            <p:cNvSpPr/>
            <p:nvPr/>
          </p:nvSpPr>
          <p:spPr>
            <a:xfrm>
              <a:off x="6435028" y="375286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228</a:t>
              </a:r>
            </a:p>
          </p:txBody>
        </p:sp>
        <p:sp>
          <p:nvSpPr>
            <p:cNvPr id="118" name="tx118"/>
            <p:cNvSpPr/>
            <p:nvPr/>
          </p:nvSpPr>
          <p:spPr>
            <a:xfrm>
              <a:off x="6696938" y="369471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266</a:t>
              </a:r>
            </a:p>
          </p:txBody>
        </p:sp>
        <p:sp>
          <p:nvSpPr>
            <p:cNvPr id="119" name="tx119"/>
            <p:cNvSpPr/>
            <p:nvPr/>
          </p:nvSpPr>
          <p:spPr>
            <a:xfrm>
              <a:off x="6958848" y="378778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206</a:t>
              </a:r>
            </a:p>
          </p:txBody>
        </p:sp>
        <p:sp>
          <p:nvSpPr>
            <p:cNvPr id="120" name="tx120"/>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1" name="tx121"/>
            <p:cNvSpPr/>
            <p:nvPr/>
          </p:nvSpPr>
          <p:spPr>
            <a:xfrm>
              <a:off x="694200" y="33864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2" name="tx122"/>
            <p:cNvSpPr/>
            <p:nvPr/>
          </p:nvSpPr>
          <p:spPr>
            <a:xfrm>
              <a:off x="577692" y="261299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3" name="tx123"/>
            <p:cNvSpPr/>
            <p:nvPr/>
          </p:nvSpPr>
          <p:spPr>
            <a:xfrm>
              <a:off x="577692" y="183955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4" name="tx12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2" name="pl142"/>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3" name="pl143"/>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4" name="tx144"/>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4744786" y="5080163"/>
              <a:ext cx="201456" cy="201456"/>
            </a:xfrm>
            <a:prstGeom prst="rect">
              <a:avLst/>
            </a:prstGeom>
            <a:solidFill>
              <a:srgbClr val="E2231A">
                <a:alpha val="90196"/>
              </a:srgbClr>
            </a:solidFill>
          </p:spPr>
          <p:txBody>
            <a:bodyPr/>
            <a:lstStyle/>
            <a:p/>
          </p:txBody>
        </p:sp>
        <p:sp>
          <p:nvSpPr>
            <p:cNvPr id="147" name="rc147"/>
            <p:cNvSpPr/>
            <p:nvPr/>
          </p:nvSpPr>
          <p:spPr>
            <a:xfrm>
              <a:off x="5708946" y="5080163"/>
              <a:ext cx="201456" cy="201456"/>
            </a:xfrm>
            <a:prstGeom prst="rect">
              <a:avLst/>
            </a:prstGeom>
            <a:solidFill>
              <a:srgbClr val="B3B3B3">
                <a:alpha val="90196"/>
              </a:srgbClr>
            </a:solidFill>
          </p:spPr>
          <p:txBody>
            <a:bodyPr/>
            <a:lstStyle/>
            <a:p/>
          </p:txBody>
        </p:sp>
        <p:sp>
          <p:nvSpPr>
            <p:cNvPr id="148" name="tx148"/>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9" name="tx149"/>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0" name="tx150"/>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1" name="tx151"/>
            <p:cNvSpPr/>
            <p:nvPr/>
          </p:nvSpPr>
          <p:spPr>
            <a:xfrm>
              <a:off x="1083092" y="1592892"/>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2000-2025</a:t>
              </a:r>
            </a:p>
          </p:txBody>
        </p:sp>
        <p:sp>
          <p:nvSpPr>
            <p:cNvPr id="152" name="pl152"/>
            <p:cNvSpPr/>
            <p:nvPr/>
          </p:nvSpPr>
          <p:spPr>
            <a:xfrm>
              <a:off x="22880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197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7513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4829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7" name="pl157"/>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8" name="pl158"/>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9" name="pl159"/>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539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8855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6171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488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422266" y="5840557"/>
              <a:ext cx="3370091" cy="124062"/>
            </a:xfrm>
            <a:prstGeom prst="rect">
              <a:avLst/>
            </a:prstGeom>
            <a:solidFill>
              <a:srgbClr val="E2231A">
                <a:alpha val="90196"/>
              </a:srgbClr>
            </a:solidFill>
          </p:spPr>
          <p:txBody>
            <a:bodyPr/>
            <a:lstStyle/>
            <a:p/>
          </p:txBody>
        </p:sp>
        <p:sp>
          <p:nvSpPr>
            <p:cNvPr id="165" name="rc165"/>
            <p:cNvSpPr/>
            <p:nvPr/>
          </p:nvSpPr>
          <p:spPr>
            <a:xfrm>
              <a:off x="1422266" y="5685479"/>
              <a:ext cx="4815245" cy="124062"/>
            </a:xfrm>
            <a:prstGeom prst="rect">
              <a:avLst/>
            </a:prstGeom>
            <a:solidFill>
              <a:srgbClr val="E2231A">
                <a:alpha val="90196"/>
              </a:srgbClr>
            </a:solidFill>
          </p:spPr>
          <p:txBody>
            <a:bodyPr/>
            <a:lstStyle/>
            <a:p/>
          </p:txBody>
        </p:sp>
        <p:sp>
          <p:nvSpPr>
            <p:cNvPr id="166" name="rc166"/>
            <p:cNvSpPr/>
            <p:nvPr/>
          </p:nvSpPr>
          <p:spPr>
            <a:xfrm>
              <a:off x="1422266" y="5530401"/>
              <a:ext cx="6783474" cy="124062"/>
            </a:xfrm>
            <a:prstGeom prst="rect">
              <a:avLst/>
            </a:prstGeom>
            <a:solidFill>
              <a:srgbClr val="E2231A">
                <a:alpha val="90196"/>
              </a:srgbClr>
            </a:solidFill>
          </p:spPr>
          <p:txBody>
            <a:bodyPr/>
            <a:lstStyle/>
            <a:p/>
          </p:txBody>
        </p:sp>
        <p:sp>
          <p:nvSpPr>
            <p:cNvPr id="167" name="rc167"/>
            <p:cNvSpPr/>
            <p:nvPr/>
          </p:nvSpPr>
          <p:spPr>
            <a:xfrm>
              <a:off x="4792357" y="5840557"/>
              <a:ext cx="580530" cy="124062"/>
            </a:xfrm>
            <a:prstGeom prst="rect">
              <a:avLst/>
            </a:prstGeom>
            <a:solidFill>
              <a:srgbClr val="B3B3B3">
                <a:alpha val="90196"/>
              </a:srgbClr>
            </a:solidFill>
          </p:spPr>
          <p:txBody>
            <a:bodyPr/>
            <a:lstStyle/>
            <a:p/>
          </p:txBody>
        </p:sp>
        <p:sp>
          <p:nvSpPr>
            <p:cNvPr id="168" name="tx168"/>
            <p:cNvSpPr/>
            <p:nvPr/>
          </p:nvSpPr>
          <p:spPr>
            <a:xfrm>
              <a:off x="551756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228.1</a:t>
              </a:r>
            </a:p>
          </p:txBody>
        </p:sp>
        <p:sp>
          <p:nvSpPr>
            <p:cNvPr id="169" name="tx169"/>
            <p:cNvSpPr/>
            <p:nvPr/>
          </p:nvSpPr>
          <p:spPr>
            <a:xfrm>
              <a:off x="2962630"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194.6</a:t>
              </a:r>
            </a:p>
          </p:txBody>
        </p:sp>
        <p:sp>
          <p:nvSpPr>
            <p:cNvPr id="170" name="tx170"/>
            <p:cNvSpPr/>
            <p:nvPr/>
          </p:nvSpPr>
          <p:spPr>
            <a:xfrm>
              <a:off x="368520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278.1</a:t>
              </a:r>
            </a:p>
          </p:txBody>
        </p:sp>
        <p:sp>
          <p:nvSpPr>
            <p:cNvPr id="171" name="tx171"/>
            <p:cNvSpPr/>
            <p:nvPr/>
          </p:nvSpPr>
          <p:spPr>
            <a:xfrm>
              <a:off x="4669322"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391.7</a:t>
              </a:r>
            </a:p>
          </p:txBody>
        </p:sp>
        <p:sp>
          <p:nvSpPr>
            <p:cNvPr id="172" name="tx172"/>
            <p:cNvSpPr/>
            <p:nvPr/>
          </p:nvSpPr>
          <p:spPr>
            <a:xfrm>
              <a:off x="4970096"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33.5</a:t>
              </a:r>
            </a:p>
          </p:txBody>
        </p:sp>
        <p:sp>
          <p:nvSpPr>
            <p:cNvPr id="173" name="tx173"/>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6" name="tx176"/>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990770"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8" name="tx178"/>
            <p:cNvSpPr/>
            <p:nvPr/>
          </p:nvSpPr>
          <p:spPr>
            <a:xfrm>
              <a:off x="472240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9" name="tx179"/>
            <p:cNvSpPr/>
            <p:nvPr/>
          </p:nvSpPr>
          <p:spPr>
            <a:xfrm>
              <a:off x="6454041"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0" name="tx180"/>
            <p:cNvSpPr/>
            <p:nvPr/>
          </p:nvSpPr>
          <p:spPr>
            <a:xfrm>
              <a:off x="818567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81" name="tx181"/>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66%. This is lower than in 2019, where coverage was 83%.
392,000 children missed their routine first dose of measles vaccine.
MCV2 is typically administered to children between 18 months and five years old. MCV2 coverage declined at 72% in 2025.</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76% in 2024 to 66% in 2025 - below the 95% level needed to prevent outbreaks and, leaving 392,000 children without any protection against measles. MCV2 coverage declined at from 82% in 2024 to 72% in 2025 - below the IA2030 target of 90%.</a:t>
            </a:r>
          </a:p>
        </p:txBody>
      </p:sp>
      <p:grpSp xmlns:pic="http://schemas.openxmlformats.org/drawingml/2006/picture">
        <p:nvGrpSpPr>
          <p:cNvPr id="186" name=""/>
          <p:cNvGrpSpPr/>
          <p:nvPr/>
        </p:nvGrpSpPr>
        <p:grpSpPr>
          <a:xfrm>
            <a:off x="292608" y="1097280"/>
            <a:ext cx="8595360" cy="28575"/>
            <a:chOff x="292608" y="1097280"/>
            <a:chExt cx="8595360" cy="28575"/>
          </a:xfrm>
        </p:grpSpPr>
        <p:sp>
          <p:nvSpPr>
            <p:cNvPr id="1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6887"/>
              <a:ext cx="3397293" cy="546783"/>
            </a:xfrm>
            <a:custGeom>
              <a:avLst/>
              <a:pathLst>
                <a:path w="3397293" h="546783">
                  <a:moveTo>
                    <a:pt x="0" y="328070"/>
                  </a:moveTo>
                  <a:lnTo>
                    <a:pt x="135891" y="393684"/>
                  </a:lnTo>
                  <a:lnTo>
                    <a:pt x="271783" y="481169"/>
                  </a:lnTo>
                  <a:lnTo>
                    <a:pt x="407675" y="546783"/>
                  </a:lnTo>
                  <a:lnTo>
                    <a:pt x="543566" y="524912"/>
                  </a:lnTo>
                  <a:lnTo>
                    <a:pt x="679458" y="503041"/>
                  </a:lnTo>
                  <a:lnTo>
                    <a:pt x="815350" y="393684"/>
                  </a:lnTo>
                  <a:lnTo>
                    <a:pt x="951242" y="415555"/>
                  </a:lnTo>
                  <a:lnTo>
                    <a:pt x="1087133" y="306198"/>
                  </a:lnTo>
                  <a:lnTo>
                    <a:pt x="1223025" y="218713"/>
                  </a:lnTo>
                  <a:lnTo>
                    <a:pt x="1358917" y="328070"/>
                  </a:lnTo>
                  <a:lnTo>
                    <a:pt x="1494809" y="218713"/>
                  </a:lnTo>
                  <a:lnTo>
                    <a:pt x="1630700" y="174970"/>
                  </a:lnTo>
                  <a:lnTo>
                    <a:pt x="1766592" y="196842"/>
                  </a:lnTo>
                  <a:lnTo>
                    <a:pt x="1902484" y="65614"/>
                  </a:lnTo>
                  <a:lnTo>
                    <a:pt x="2038375" y="21871"/>
                  </a:lnTo>
                  <a:lnTo>
                    <a:pt x="2174267" y="65614"/>
                  </a:lnTo>
                  <a:lnTo>
                    <a:pt x="2310159" y="131228"/>
                  </a:lnTo>
                  <a:lnTo>
                    <a:pt x="2446051" y="131228"/>
                  </a:lnTo>
                  <a:lnTo>
                    <a:pt x="2581942" y="87485"/>
                  </a:lnTo>
                  <a:lnTo>
                    <a:pt x="2717834" y="65614"/>
                  </a:lnTo>
                  <a:lnTo>
                    <a:pt x="2853726" y="0"/>
                  </a:lnTo>
                  <a:lnTo>
                    <a:pt x="2989618" y="21871"/>
                  </a:lnTo>
                  <a:lnTo>
                    <a:pt x="3125509" y="153099"/>
                  </a:lnTo>
                  <a:lnTo>
                    <a:pt x="3261401" y="240584"/>
                  </a:lnTo>
                  <a:lnTo>
                    <a:pt x="3397293" y="4592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6887"/>
              <a:ext cx="3397293" cy="546783"/>
            </a:xfrm>
            <a:custGeom>
              <a:avLst/>
              <a:pathLst>
                <a:path w="3397293" h="546783">
                  <a:moveTo>
                    <a:pt x="0" y="328070"/>
                  </a:moveTo>
                  <a:lnTo>
                    <a:pt x="135891" y="393684"/>
                  </a:lnTo>
                  <a:lnTo>
                    <a:pt x="271783" y="481169"/>
                  </a:lnTo>
                  <a:lnTo>
                    <a:pt x="407675" y="546783"/>
                  </a:lnTo>
                  <a:lnTo>
                    <a:pt x="543566" y="524912"/>
                  </a:lnTo>
                  <a:lnTo>
                    <a:pt x="679458" y="503041"/>
                  </a:lnTo>
                  <a:lnTo>
                    <a:pt x="815350" y="393684"/>
                  </a:lnTo>
                  <a:lnTo>
                    <a:pt x="951242" y="415555"/>
                  </a:lnTo>
                  <a:lnTo>
                    <a:pt x="1087133" y="306198"/>
                  </a:lnTo>
                  <a:lnTo>
                    <a:pt x="1223025" y="218713"/>
                  </a:lnTo>
                  <a:lnTo>
                    <a:pt x="1358917" y="328070"/>
                  </a:lnTo>
                  <a:lnTo>
                    <a:pt x="1494809" y="218713"/>
                  </a:lnTo>
                  <a:lnTo>
                    <a:pt x="1630700" y="174970"/>
                  </a:lnTo>
                  <a:lnTo>
                    <a:pt x="1766592" y="196842"/>
                  </a:lnTo>
                  <a:lnTo>
                    <a:pt x="1902484" y="65614"/>
                  </a:lnTo>
                  <a:lnTo>
                    <a:pt x="2038375" y="21871"/>
                  </a:lnTo>
                  <a:lnTo>
                    <a:pt x="2174267" y="65614"/>
                  </a:lnTo>
                  <a:lnTo>
                    <a:pt x="2310159" y="131228"/>
                  </a:lnTo>
                  <a:lnTo>
                    <a:pt x="2446051" y="131228"/>
                  </a:lnTo>
                  <a:lnTo>
                    <a:pt x="2581942" y="87485"/>
                  </a:lnTo>
                  <a:lnTo>
                    <a:pt x="2717834" y="65614"/>
                  </a:lnTo>
                  <a:lnTo>
                    <a:pt x="2853726" y="0"/>
                  </a:lnTo>
                  <a:lnTo>
                    <a:pt x="2989618" y="21871"/>
                  </a:lnTo>
                  <a:lnTo>
                    <a:pt x="3125509" y="153099"/>
                  </a:lnTo>
                  <a:lnTo>
                    <a:pt x="3261401" y="240584"/>
                  </a:lnTo>
                  <a:lnTo>
                    <a:pt x="3397293" y="4592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2" name="pl32"/>
            <p:cNvSpPr/>
            <p:nvPr/>
          </p:nvSpPr>
          <p:spPr>
            <a:xfrm>
              <a:off x="1120965" y="2156887"/>
              <a:ext cx="3397293" cy="546783"/>
            </a:xfrm>
            <a:custGeom>
              <a:avLst/>
              <a:pathLst>
                <a:path w="3397293" h="546783">
                  <a:moveTo>
                    <a:pt x="0" y="328070"/>
                  </a:moveTo>
                  <a:lnTo>
                    <a:pt x="135891" y="393684"/>
                  </a:lnTo>
                  <a:lnTo>
                    <a:pt x="271783" y="481169"/>
                  </a:lnTo>
                  <a:lnTo>
                    <a:pt x="407675" y="546783"/>
                  </a:lnTo>
                  <a:lnTo>
                    <a:pt x="543566" y="524912"/>
                  </a:lnTo>
                  <a:lnTo>
                    <a:pt x="679458" y="503041"/>
                  </a:lnTo>
                  <a:lnTo>
                    <a:pt x="815350" y="393684"/>
                  </a:lnTo>
                  <a:lnTo>
                    <a:pt x="951242" y="415555"/>
                  </a:lnTo>
                  <a:lnTo>
                    <a:pt x="1087133" y="306198"/>
                  </a:lnTo>
                  <a:lnTo>
                    <a:pt x="1223025" y="218713"/>
                  </a:lnTo>
                  <a:lnTo>
                    <a:pt x="1358917" y="328070"/>
                  </a:lnTo>
                  <a:lnTo>
                    <a:pt x="1494809" y="218713"/>
                  </a:lnTo>
                  <a:lnTo>
                    <a:pt x="1630700" y="174970"/>
                  </a:lnTo>
                  <a:lnTo>
                    <a:pt x="1766592" y="196842"/>
                  </a:lnTo>
                  <a:lnTo>
                    <a:pt x="1902484" y="65614"/>
                  </a:lnTo>
                  <a:lnTo>
                    <a:pt x="2038375" y="21871"/>
                  </a:lnTo>
                  <a:lnTo>
                    <a:pt x="2174267" y="65614"/>
                  </a:lnTo>
                  <a:lnTo>
                    <a:pt x="2310159" y="131228"/>
                  </a:lnTo>
                  <a:lnTo>
                    <a:pt x="2446051" y="131228"/>
                  </a:lnTo>
                  <a:lnTo>
                    <a:pt x="2581942" y="87485"/>
                  </a:lnTo>
                  <a:lnTo>
                    <a:pt x="2717834" y="65614"/>
                  </a:lnTo>
                  <a:lnTo>
                    <a:pt x="2853726" y="0"/>
                  </a:lnTo>
                  <a:lnTo>
                    <a:pt x="2989618" y="21871"/>
                  </a:lnTo>
                  <a:lnTo>
                    <a:pt x="3125509" y="153099"/>
                  </a:lnTo>
                  <a:lnTo>
                    <a:pt x="3261401" y="240584"/>
                  </a:lnTo>
                  <a:lnTo>
                    <a:pt x="3397293" y="4592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57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57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54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478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2886" y="4988970"/>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0" name="tx60"/>
            <p:cNvSpPr/>
            <p:nvPr/>
          </p:nvSpPr>
          <p:spPr>
            <a:xfrm>
              <a:off x="295250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4958"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9093" y="1403693"/>
              <a:ext cx="28210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South Africa, 2000-2025</a:t>
              </a:r>
            </a:p>
          </p:txBody>
        </p:sp>
        <p:sp>
          <p:nvSpPr>
            <p:cNvPr id="63" name="pl63"/>
            <p:cNvSpPr/>
            <p:nvPr/>
          </p:nvSpPr>
          <p:spPr>
            <a:xfrm>
              <a:off x="5267799" y="3666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9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3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7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9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37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2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19343"/>
              <a:ext cx="3397293" cy="1640351"/>
            </a:xfrm>
            <a:custGeom>
              <a:avLst/>
              <a:pathLst>
                <a:path w="3397293" h="1640351">
                  <a:moveTo>
                    <a:pt x="0" y="984210"/>
                  </a:moveTo>
                  <a:lnTo>
                    <a:pt x="135891" y="1181052"/>
                  </a:lnTo>
                  <a:lnTo>
                    <a:pt x="271783" y="1443509"/>
                  </a:lnTo>
                  <a:lnTo>
                    <a:pt x="407675" y="1640351"/>
                  </a:lnTo>
                  <a:lnTo>
                    <a:pt x="543566" y="1574737"/>
                  </a:lnTo>
                  <a:lnTo>
                    <a:pt x="679458" y="1509123"/>
                  </a:lnTo>
                  <a:lnTo>
                    <a:pt x="815350" y="1181052"/>
                  </a:lnTo>
                  <a:lnTo>
                    <a:pt x="951242" y="1246666"/>
                  </a:lnTo>
                  <a:lnTo>
                    <a:pt x="1087133" y="918596"/>
                  </a:lnTo>
                  <a:lnTo>
                    <a:pt x="1223025" y="656140"/>
                  </a:lnTo>
                  <a:lnTo>
                    <a:pt x="1358917" y="984210"/>
                  </a:lnTo>
                  <a:lnTo>
                    <a:pt x="1494809" y="656140"/>
                  </a:lnTo>
                  <a:lnTo>
                    <a:pt x="1630700" y="524912"/>
                  </a:lnTo>
                  <a:lnTo>
                    <a:pt x="1766592" y="590526"/>
                  </a:lnTo>
                  <a:lnTo>
                    <a:pt x="1902484" y="196842"/>
                  </a:lnTo>
                  <a:lnTo>
                    <a:pt x="2038375" y="65614"/>
                  </a:lnTo>
                  <a:lnTo>
                    <a:pt x="2174267" y="196842"/>
                  </a:lnTo>
                  <a:lnTo>
                    <a:pt x="2310159" y="393684"/>
                  </a:lnTo>
                  <a:lnTo>
                    <a:pt x="2446051" y="393684"/>
                  </a:lnTo>
                  <a:lnTo>
                    <a:pt x="2581942" y="262456"/>
                  </a:lnTo>
                  <a:lnTo>
                    <a:pt x="2717834" y="196842"/>
                  </a:lnTo>
                  <a:lnTo>
                    <a:pt x="2853726" y="0"/>
                  </a:lnTo>
                  <a:lnTo>
                    <a:pt x="2989618" y="65614"/>
                  </a:lnTo>
                  <a:lnTo>
                    <a:pt x="3125509" y="459298"/>
                  </a:lnTo>
                  <a:lnTo>
                    <a:pt x="3261401" y="721754"/>
                  </a:lnTo>
                  <a:lnTo>
                    <a:pt x="3397293" y="137789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81799"/>
              <a:ext cx="3397293" cy="984210"/>
            </a:xfrm>
            <a:custGeom>
              <a:avLst/>
              <a:pathLst>
                <a:path w="3397293" h="984210">
                  <a:moveTo>
                    <a:pt x="0" y="984210"/>
                  </a:moveTo>
                  <a:lnTo>
                    <a:pt x="135891" y="918596"/>
                  </a:lnTo>
                  <a:lnTo>
                    <a:pt x="271783" y="918596"/>
                  </a:lnTo>
                  <a:lnTo>
                    <a:pt x="407675" y="852982"/>
                  </a:lnTo>
                  <a:lnTo>
                    <a:pt x="543566" y="721754"/>
                  </a:lnTo>
                  <a:lnTo>
                    <a:pt x="679458" y="590526"/>
                  </a:lnTo>
                  <a:lnTo>
                    <a:pt x="815350" y="459298"/>
                  </a:lnTo>
                  <a:lnTo>
                    <a:pt x="951242" y="459298"/>
                  </a:lnTo>
                  <a:lnTo>
                    <a:pt x="1087133" y="328070"/>
                  </a:lnTo>
                  <a:lnTo>
                    <a:pt x="1223025" y="196842"/>
                  </a:lnTo>
                  <a:lnTo>
                    <a:pt x="1358917" y="131228"/>
                  </a:lnTo>
                  <a:lnTo>
                    <a:pt x="1494809" y="131228"/>
                  </a:lnTo>
                  <a:lnTo>
                    <a:pt x="1630700" y="131228"/>
                  </a:lnTo>
                  <a:lnTo>
                    <a:pt x="1766592" y="131228"/>
                  </a:lnTo>
                  <a:lnTo>
                    <a:pt x="1902484" y="131228"/>
                  </a:lnTo>
                  <a:lnTo>
                    <a:pt x="2038375" y="131228"/>
                  </a:lnTo>
                  <a:lnTo>
                    <a:pt x="2174267" y="65614"/>
                  </a:lnTo>
                  <a:lnTo>
                    <a:pt x="2310159" y="65614"/>
                  </a:lnTo>
                  <a:lnTo>
                    <a:pt x="2446051" y="0"/>
                  </a:lnTo>
                  <a:lnTo>
                    <a:pt x="2581942" y="0"/>
                  </a:lnTo>
                  <a:lnTo>
                    <a:pt x="2717834" y="196842"/>
                  </a:lnTo>
                  <a:lnTo>
                    <a:pt x="2853726" y="328070"/>
                  </a:lnTo>
                  <a:lnTo>
                    <a:pt x="2989618" y="196842"/>
                  </a:lnTo>
                  <a:lnTo>
                    <a:pt x="3125509" y="196842"/>
                  </a:lnTo>
                  <a:lnTo>
                    <a:pt x="3261401" y="131228"/>
                  </a:lnTo>
                  <a:lnTo>
                    <a:pt x="3397293" y="13122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81799"/>
              <a:ext cx="3397293" cy="1312280"/>
            </a:xfrm>
            <a:custGeom>
              <a:avLst/>
              <a:pathLst>
                <a:path w="3397293" h="1312280">
                  <a:moveTo>
                    <a:pt x="0" y="1312280"/>
                  </a:moveTo>
                  <a:lnTo>
                    <a:pt x="135891" y="1115438"/>
                  </a:lnTo>
                  <a:lnTo>
                    <a:pt x="271783" y="984210"/>
                  </a:lnTo>
                  <a:lnTo>
                    <a:pt x="407675" y="918596"/>
                  </a:lnTo>
                  <a:lnTo>
                    <a:pt x="543566" y="852982"/>
                  </a:lnTo>
                  <a:lnTo>
                    <a:pt x="679458" y="852982"/>
                  </a:lnTo>
                  <a:lnTo>
                    <a:pt x="815350" y="656140"/>
                  </a:lnTo>
                  <a:lnTo>
                    <a:pt x="951242" y="524912"/>
                  </a:lnTo>
                  <a:lnTo>
                    <a:pt x="1087133" y="393684"/>
                  </a:lnTo>
                  <a:lnTo>
                    <a:pt x="1223025" y="196842"/>
                  </a:lnTo>
                  <a:lnTo>
                    <a:pt x="1358917" y="131228"/>
                  </a:lnTo>
                  <a:lnTo>
                    <a:pt x="1494809" y="65614"/>
                  </a:lnTo>
                  <a:lnTo>
                    <a:pt x="1630700" y="65614"/>
                  </a:lnTo>
                  <a:lnTo>
                    <a:pt x="1766592" y="131228"/>
                  </a:lnTo>
                  <a:lnTo>
                    <a:pt x="1902484" y="131228"/>
                  </a:lnTo>
                  <a:lnTo>
                    <a:pt x="2038375" y="131228"/>
                  </a:lnTo>
                  <a:lnTo>
                    <a:pt x="2174267" y="262456"/>
                  </a:lnTo>
                  <a:lnTo>
                    <a:pt x="2310159" y="262456"/>
                  </a:lnTo>
                  <a:lnTo>
                    <a:pt x="2446051" y="65614"/>
                  </a:lnTo>
                  <a:lnTo>
                    <a:pt x="2581942" y="0"/>
                  </a:lnTo>
                  <a:lnTo>
                    <a:pt x="2717834" y="65614"/>
                  </a:lnTo>
                  <a:lnTo>
                    <a:pt x="2853726" y="262456"/>
                  </a:lnTo>
                  <a:lnTo>
                    <a:pt x="2989618" y="196842"/>
                  </a:lnTo>
                  <a:lnTo>
                    <a:pt x="3125509" y="65614"/>
                  </a:lnTo>
                  <a:lnTo>
                    <a:pt x="3261401" y="131228"/>
                  </a:lnTo>
                  <a:lnTo>
                    <a:pt x="3397293" y="6561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19343"/>
              <a:ext cx="3397293" cy="1640351"/>
            </a:xfrm>
            <a:custGeom>
              <a:avLst/>
              <a:pathLst>
                <a:path w="3397293" h="1640351">
                  <a:moveTo>
                    <a:pt x="0" y="984210"/>
                  </a:moveTo>
                  <a:lnTo>
                    <a:pt x="135891" y="1181052"/>
                  </a:lnTo>
                  <a:lnTo>
                    <a:pt x="271783" y="1443509"/>
                  </a:lnTo>
                  <a:lnTo>
                    <a:pt x="407675" y="1640351"/>
                  </a:lnTo>
                  <a:lnTo>
                    <a:pt x="543566" y="1574737"/>
                  </a:lnTo>
                  <a:lnTo>
                    <a:pt x="679458" y="1509123"/>
                  </a:lnTo>
                  <a:lnTo>
                    <a:pt x="815350" y="1181052"/>
                  </a:lnTo>
                  <a:lnTo>
                    <a:pt x="951242" y="1246666"/>
                  </a:lnTo>
                  <a:lnTo>
                    <a:pt x="1087133" y="918596"/>
                  </a:lnTo>
                  <a:lnTo>
                    <a:pt x="1223025" y="656140"/>
                  </a:lnTo>
                  <a:lnTo>
                    <a:pt x="1358917" y="984210"/>
                  </a:lnTo>
                  <a:lnTo>
                    <a:pt x="1494809" y="656140"/>
                  </a:lnTo>
                  <a:lnTo>
                    <a:pt x="1630700" y="524912"/>
                  </a:lnTo>
                  <a:lnTo>
                    <a:pt x="1766592" y="590526"/>
                  </a:lnTo>
                  <a:lnTo>
                    <a:pt x="1902484" y="196842"/>
                  </a:lnTo>
                  <a:lnTo>
                    <a:pt x="2038375" y="65614"/>
                  </a:lnTo>
                  <a:lnTo>
                    <a:pt x="2174267" y="196842"/>
                  </a:lnTo>
                  <a:lnTo>
                    <a:pt x="2310159" y="393684"/>
                  </a:lnTo>
                  <a:lnTo>
                    <a:pt x="2446051" y="393684"/>
                  </a:lnTo>
                  <a:lnTo>
                    <a:pt x="2581942" y="262456"/>
                  </a:lnTo>
                  <a:lnTo>
                    <a:pt x="2717834" y="196842"/>
                  </a:lnTo>
                  <a:lnTo>
                    <a:pt x="2853726" y="0"/>
                  </a:lnTo>
                  <a:lnTo>
                    <a:pt x="2989618" y="65614"/>
                  </a:lnTo>
                  <a:lnTo>
                    <a:pt x="3125509" y="459298"/>
                  </a:lnTo>
                  <a:lnTo>
                    <a:pt x="3261401" y="721754"/>
                  </a:lnTo>
                  <a:lnTo>
                    <a:pt x="3397293" y="137789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14361"/>
              <a:ext cx="0" cy="1089193"/>
            </a:xfrm>
            <a:custGeom>
              <a:avLst/>
              <a:pathLst>
                <a:path w="0" h="1089193">
                  <a:moveTo>
                    <a:pt x="0" y="10891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14361"/>
              <a:ext cx="0" cy="1614105"/>
            </a:xfrm>
            <a:custGeom>
              <a:avLst/>
              <a:pathLst>
                <a:path w="0" h="1614105">
                  <a:moveTo>
                    <a:pt x="0" y="161410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14361"/>
              <a:ext cx="0" cy="1089193"/>
            </a:xfrm>
            <a:custGeom>
              <a:avLst/>
              <a:pathLst>
                <a:path w="0" h="1089193">
                  <a:moveTo>
                    <a:pt x="0" y="108919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14361"/>
              <a:ext cx="0" cy="170596"/>
            </a:xfrm>
            <a:custGeom>
              <a:avLst/>
              <a:pathLst>
                <a:path w="0" h="170596">
                  <a:moveTo>
                    <a:pt x="0" y="1705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14361"/>
              <a:ext cx="0" cy="367438"/>
            </a:xfrm>
            <a:custGeom>
              <a:avLst/>
              <a:pathLst>
                <a:path w="0" h="367438">
                  <a:moveTo>
                    <a:pt x="0" y="3674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14361"/>
              <a:ext cx="0" cy="826737"/>
            </a:xfrm>
            <a:custGeom>
              <a:avLst/>
              <a:pathLst>
                <a:path w="0" h="826737">
                  <a:moveTo>
                    <a:pt x="0" y="82673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14361"/>
              <a:ext cx="0" cy="1482877"/>
            </a:xfrm>
            <a:custGeom>
              <a:avLst/>
              <a:pathLst>
                <a:path w="0" h="1482877">
                  <a:moveTo>
                    <a:pt x="0" y="14828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19343"/>
              <a:ext cx="3397293" cy="1640351"/>
            </a:xfrm>
            <a:custGeom>
              <a:avLst/>
              <a:pathLst>
                <a:path w="3397293" h="1640351">
                  <a:moveTo>
                    <a:pt x="0" y="984210"/>
                  </a:moveTo>
                  <a:lnTo>
                    <a:pt x="135891" y="1181052"/>
                  </a:lnTo>
                  <a:lnTo>
                    <a:pt x="271783" y="1443509"/>
                  </a:lnTo>
                  <a:lnTo>
                    <a:pt x="407675" y="1640351"/>
                  </a:lnTo>
                  <a:lnTo>
                    <a:pt x="543566" y="1574737"/>
                  </a:lnTo>
                  <a:lnTo>
                    <a:pt x="679458" y="1509123"/>
                  </a:lnTo>
                  <a:lnTo>
                    <a:pt x="815350" y="1181052"/>
                  </a:lnTo>
                  <a:lnTo>
                    <a:pt x="951242" y="1246666"/>
                  </a:lnTo>
                  <a:lnTo>
                    <a:pt x="1087133" y="918596"/>
                  </a:lnTo>
                  <a:lnTo>
                    <a:pt x="1223025" y="656140"/>
                  </a:lnTo>
                  <a:lnTo>
                    <a:pt x="1358917" y="984210"/>
                  </a:lnTo>
                  <a:lnTo>
                    <a:pt x="1494809" y="656140"/>
                  </a:lnTo>
                  <a:lnTo>
                    <a:pt x="1630700" y="524912"/>
                  </a:lnTo>
                  <a:lnTo>
                    <a:pt x="1766592" y="590526"/>
                  </a:lnTo>
                  <a:lnTo>
                    <a:pt x="1902484" y="196842"/>
                  </a:lnTo>
                  <a:lnTo>
                    <a:pt x="2038375" y="65614"/>
                  </a:lnTo>
                  <a:lnTo>
                    <a:pt x="2174267" y="196842"/>
                  </a:lnTo>
                  <a:lnTo>
                    <a:pt x="2310159" y="393684"/>
                  </a:lnTo>
                  <a:lnTo>
                    <a:pt x="2446051" y="393684"/>
                  </a:lnTo>
                  <a:lnTo>
                    <a:pt x="2581942" y="262456"/>
                  </a:lnTo>
                  <a:lnTo>
                    <a:pt x="2717834" y="196842"/>
                  </a:lnTo>
                  <a:lnTo>
                    <a:pt x="2853726" y="0"/>
                  </a:lnTo>
                  <a:lnTo>
                    <a:pt x="2989618" y="65614"/>
                  </a:lnTo>
                  <a:lnTo>
                    <a:pt x="3125509" y="459298"/>
                  </a:lnTo>
                  <a:lnTo>
                    <a:pt x="3261401" y="721754"/>
                  </a:lnTo>
                  <a:lnTo>
                    <a:pt x="3397293" y="1377895"/>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4899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38783" y="224767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3" name="tx93"/>
            <p:cNvSpPr/>
            <p:nvPr/>
          </p:nvSpPr>
          <p:spPr>
            <a:xfrm>
              <a:off x="6718241" y="224899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445895" y="224762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5032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756617" y="224899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8902429" y="27739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94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85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7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824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8248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021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45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49585" y="4988970"/>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17" name="tx117"/>
            <p:cNvSpPr/>
            <p:nvPr/>
          </p:nvSpPr>
          <p:spPr>
            <a:xfrm>
              <a:off x="72692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31657"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51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206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896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5866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861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551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241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931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637420" cy="114824"/>
            </a:xfrm>
            <a:prstGeom prst="rect">
              <a:avLst/>
            </a:prstGeom>
            <a:solidFill>
              <a:srgbClr val="E2231A">
                <a:alpha val="80000"/>
              </a:srgbClr>
            </a:solidFill>
          </p:spPr>
          <p:txBody>
            <a:bodyPr/>
            <a:lstStyle/>
            <a:p/>
          </p:txBody>
        </p:sp>
        <p:sp>
          <p:nvSpPr>
            <p:cNvPr id="133" name="rc133"/>
            <p:cNvSpPr/>
            <p:nvPr/>
          </p:nvSpPr>
          <p:spPr>
            <a:xfrm>
              <a:off x="1317178" y="5743865"/>
              <a:ext cx="5197208" cy="114824"/>
            </a:xfrm>
            <a:prstGeom prst="rect">
              <a:avLst/>
            </a:prstGeom>
            <a:solidFill>
              <a:srgbClr val="E2231A">
                <a:alpha val="80000"/>
              </a:srgbClr>
            </a:solidFill>
          </p:spPr>
          <p:txBody>
            <a:bodyPr/>
            <a:lstStyle/>
            <a:p/>
          </p:txBody>
        </p:sp>
        <p:sp>
          <p:nvSpPr>
            <p:cNvPr id="134" name="rc134"/>
            <p:cNvSpPr/>
            <p:nvPr/>
          </p:nvSpPr>
          <p:spPr>
            <a:xfrm>
              <a:off x="1317178" y="5600334"/>
              <a:ext cx="7321564" cy="114824"/>
            </a:xfrm>
            <a:prstGeom prst="rect">
              <a:avLst/>
            </a:prstGeom>
            <a:solidFill>
              <a:srgbClr val="E2231A">
                <a:alpha val="80000"/>
              </a:srgbClr>
            </a:solidFill>
          </p:spPr>
          <p:txBody>
            <a:bodyPr/>
            <a:lstStyle/>
            <a:p/>
          </p:txBody>
        </p:sp>
        <p:sp>
          <p:nvSpPr>
            <p:cNvPr id="135" name="tx135"/>
            <p:cNvSpPr/>
            <p:nvPr/>
          </p:nvSpPr>
          <p:spPr>
            <a:xfrm>
              <a:off x="444518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195,000</a:t>
              </a:r>
            </a:p>
          </p:txBody>
        </p:sp>
        <p:sp>
          <p:nvSpPr>
            <p:cNvPr id="136" name="tx136"/>
            <p:cNvSpPr/>
            <p:nvPr/>
          </p:nvSpPr>
          <p:spPr>
            <a:xfrm>
              <a:off x="600497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278,000</a:t>
              </a:r>
            </a:p>
          </p:txBody>
        </p:sp>
        <p:sp>
          <p:nvSpPr>
            <p:cNvPr id="137" name="tx137"/>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392,000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68119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455018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641918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5" name="tx145"/>
            <p:cNvSpPr/>
            <p:nvPr/>
          </p:nvSpPr>
          <p:spPr>
            <a:xfrm>
              <a:off x="828818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South Africa (66%) was 18 percentage points lower than the global average (84%) and 11 percentage points lower than the average across all ESAR countries (77%).
National MCV1 coverage was 17 percentage points lower than in 2019 (83%).
This equates to 392,000 unvaccinated children in 2025 compared to 195,000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MCV1 coverage was 66% - this is 17 percentage points lower than in 2019 and more than 10 percentage points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South Africa ranked number 4 out of 21 countries for lowest MCV1 coverage (based on tied ranks).
South Africa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46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7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12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61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4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67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81663"/>
              <a:ext cx="239888" cy="526358"/>
            </a:xfrm>
            <a:prstGeom prst="rect">
              <a:avLst/>
            </a:prstGeom>
            <a:solidFill>
              <a:srgbClr val="80BD41">
                <a:alpha val="100000"/>
              </a:srgbClr>
            </a:solidFill>
          </p:spPr>
          <p:txBody>
            <a:bodyPr/>
            <a:lstStyle/>
            <a:p/>
          </p:txBody>
        </p:sp>
        <p:sp>
          <p:nvSpPr>
            <p:cNvPr id="24" name="rc24"/>
            <p:cNvSpPr/>
            <p:nvPr/>
          </p:nvSpPr>
          <p:spPr>
            <a:xfrm>
              <a:off x="1296273" y="3576968"/>
              <a:ext cx="239888" cy="204694"/>
            </a:xfrm>
            <a:prstGeom prst="rect">
              <a:avLst/>
            </a:prstGeom>
            <a:solidFill>
              <a:srgbClr val="E2231A">
                <a:alpha val="100000"/>
              </a:srgbClr>
            </a:solidFill>
          </p:spPr>
          <p:txBody>
            <a:bodyPr/>
            <a:lstStyle/>
            <a:p/>
          </p:txBody>
        </p:sp>
        <p:sp>
          <p:nvSpPr>
            <p:cNvPr id="25" name="rc25"/>
            <p:cNvSpPr/>
            <p:nvPr/>
          </p:nvSpPr>
          <p:spPr>
            <a:xfrm>
              <a:off x="1562816" y="3806848"/>
              <a:ext cx="239888" cy="501172"/>
            </a:xfrm>
            <a:prstGeom prst="rect">
              <a:avLst/>
            </a:prstGeom>
            <a:solidFill>
              <a:srgbClr val="80BD41">
                <a:alpha val="100000"/>
              </a:srgbClr>
            </a:solidFill>
          </p:spPr>
          <p:txBody>
            <a:bodyPr/>
            <a:lstStyle/>
            <a:p/>
          </p:txBody>
        </p:sp>
        <p:sp>
          <p:nvSpPr>
            <p:cNvPr id="26" name="rc26"/>
            <p:cNvSpPr/>
            <p:nvPr/>
          </p:nvSpPr>
          <p:spPr>
            <a:xfrm>
              <a:off x="1562816" y="3581684"/>
              <a:ext cx="239888" cy="225164"/>
            </a:xfrm>
            <a:prstGeom prst="rect">
              <a:avLst/>
            </a:prstGeom>
            <a:solidFill>
              <a:srgbClr val="E2231A">
                <a:alpha val="100000"/>
              </a:srgbClr>
            </a:solidFill>
          </p:spPr>
          <p:txBody>
            <a:bodyPr/>
            <a:lstStyle/>
            <a:p/>
          </p:txBody>
        </p:sp>
        <p:sp>
          <p:nvSpPr>
            <p:cNvPr id="27" name="rc27"/>
            <p:cNvSpPr/>
            <p:nvPr/>
          </p:nvSpPr>
          <p:spPr>
            <a:xfrm>
              <a:off x="1829360" y="3840384"/>
              <a:ext cx="239888" cy="467637"/>
            </a:xfrm>
            <a:prstGeom prst="rect">
              <a:avLst/>
            </a:prstGeom>
            <a:solidFill>
              <a:srgbClr val="80BD41">
                <a:alpha val="100000"/>
              </a:srgbClr>
            </a:solidFill>
          </p:spPr>
          <p:txBody>
            <a:bodyPr/>
            <a:lstStyle/>
            <a:p/>
          </p:txBody>
        </p:sp>
        <p:sp>
          <p:nvSpPr>
            <p:cNvPr id="28" name="rc28"/>
            <p:cNvSpPr/>
            <p:nvPr/>
          </p:nvSpPr>
          <p:spPr>
            <a:xfrm>
              <a:off x="1829360" y="3588579"/>
              <a:ext cx="239888" cy="251804"/>
            </a:xfrm>
            <a:prstGeom prst="rect">
              <a:avLst/>
            </a:prstGeom>
            <a:solidFill>
              <a:srgbClr val="E2231A">
                <a:alpha val="100000"/>
              </a:srgbClr>
            </a:solidFill>
          </p:spPr>
          <p:txBody>
            <a:bodyPr/>
            <a:lstStyle/>
            <a:p/>
          </p:txBody>
        </p:sp>
        <p:sp>
          <p:nvSpPr>
            <p:cNvPr id="29" name="rc29"/>
            <p:cNvSpPr/>
            <p:nvPr/>
          </p:nvSpPr>
          <p:spPr>
            <a:xfrm>
              <a:off x="2095903" y="3848069"/>
              <a:ext cx="239888" cy="459952"/>
            </a:xfrm>
            <a:prstGeom prst="rect">
              <a:avLst/>
            </a:prstGeom>
            <a:solidFill>
              <a:srgbClr val="80BD41">
                <a:alpha val="100000"/>
              </a:srgbClr>
            </a:solidFill>
          </p:spPr>
          <p:txBody>
            <a:bodyPr/>
            <a:lstStyle/>
            <a:p/>
          </p:txBody>
        </p:sp>
        <p:sp>
          <p:nvSpPr>
            <p:cNvPr id="30" name="rc30"/>
            <p:cNvSpPr/>
            <p:nvPr/>
          </p:nvSpPr>
          <p:spPr>
            <a:xfrm>
              <a:off x="2095903" y="3566163"/>
              <a:ext cx="239888" cy="281906"/>
            </a:xfrm>
            <a:prstGeom prst="rect">
              <a:avLst/>
            </a:prstGeom>
            <a:solidFill>
              <a:srgbClr val="E2231A">
                <a:alpha val="100000"/>
              </a:srgbClr>
            </a:solidFill>
          </p:spPr>
          <p:txBody>
            <a:bodyPr/>
            <a:lstStyle/>
            <a:p/>
          </p:txBody>
        </p:sp>
        <p:sp>
          <p:nvSpPr>
            <p:cNvPr id="31" name="rc31"/>
            <p:cNvSpPr/>
            <p:nvPr/>
          </p:nvSpPr>
          <p:spPr>
            <a:xfrm>
              <a:off x="2362446" y="3818675"/>
              <a:ext cx="239888" cy="489345"/>
            </a:xfrm>
            <a:prstGeom prst="rect">
              <a:avLst/>
            </a:prstGeom>
            <a:solidFill>
              <a:srgbClr val="80BD41">
                <a:alpha val="100000"/>
              </a:srgbClr>
            </a:solidFill>
          </p:spPr>
          <p:txBody>
            <a:bodyPr/>
            <a:lstStyle/>
            <a:p/>
          </p:txBody>
        </p:sp>
        <p:sp>
          <p:nvSpPr>
            <p:cNvPr id="32" name="rc32"/>
            <p:cNvSpPr/>
            <p:nvPr/>
          </p:nvSpPr>
          <p:spPr>
            <a:xfrm>
              <a:off x="2362446" y="3531282"/>
              <a:ext cx="239888" cy="287393"/>
            </a:xfrm>
            <a:prstGeom prst="rect">
              <a:avLst/>
            </a:prstGeom>
            <a:solidFill>
              <a:srgbClr val="E2231A">
                <a:alpha val="100000"/>
              </a:srgbClr>
            </a:solidFill>
          </p:spPr>
          <p:txBody>
            <a:bodyPr/>
            <a:lstStyle/>
            <a:p/>
          </p:txBody>
        </p:sp>
        <p:sp>
          <p:nvSpPr>
            <p:cNvPr id="33" name="rc33"/>
            <p:cNvSpPr/>
            <p:nvPr/>
          </p:nvSpPr>
          <p:spPr>
            <a:xfrm>
              <a:off x="2628989" y="3792901"/>
              <a:ext cx="239888" cy="515120"/>
            </a:xfrm>
            <a:prstGeom prst="rect">
              <a:avLst/>
            </a:prstGeom>
            <a:solidFill>
              <a:srgbClr val="80BD41">
                <a:alpha val="100000"/>
              </a:srgbClr>
            </a:solidFill>
          </p:spPr>
          <p:txBody>
            <a:bodyPr/>
            <a:lstStyle/>
            <a:p/>
          </p:txBody>
        </p:sp>
        <p:sp>
          <p:nvSpPr>
            <p:cNvPr id="34" name="rc34"/>
            <p:cNvSpPr/>
            <p:nvPr/>
          </p:nvSpPr>
          <p:spPr>
            <a:xfrm>
              <a:off x="2628989" y="3503145"/>
              <a:ext cx="239888" cy="289755"/>
            </a:xfrm>
            <a:prstGeom prst="rect">
              <a:avLst/>
            </a:prstGeom>
            <a:solidFill>
              <a:srgbClr val="E2231A">
                <a:alpha val="100000"/>
              </a:srgbClr>
            </a:solidFill>
          </p:spPr>
          <p:txBody>
            <a:bodyPr/>
            <a:lstStyle/>
            <a:p/>
          </p:txBody>
        </p:sp>
        <p:sp>
          <p:nvSpPr>
            <p:cNvPr id="35" name="rc35"/>
            <p:cNvSpPr/>
            <p:nvPr/>
          </p:nvSpPr>
          <p:spPr>
            <a:xfrm>
              <a:off x="2895532" y="3735594"/>
              <a:ext cx="239888" cy="572426"/>
            </a:xfrm>
            <a:prstGeom prst="rect">
              <a:avLst/>
            </a:prstGeom>
            <a:solidFill>
              <a:srgbClr val="80BD41">
                <a:alpha val="100000"/>
              </a:srgbClr>
            </a:solidFill>
          </p:spPr>
          <p:txBody>
            <a:bodyPr/>
            <a:lstStyle/>
            <a:p/>
          </p:txBody>
        </p:sp>
        <p:sp>
          <p:nvSpPr>
            <p:cNvPr id="36" name="rc36"/>
            <p:cNvSpPr/>
            <p:nvPr/>
          </p:nvSpPr>
          <p:spPr>
            <a:xfrm>
              <a:off x="2895532" y="3478417"/>
              <a:ext cx="239888" cy="257177"/>
            </a:xfrm>
            <a:prstGeom prst="rect">
              <a:avLst/>
            </a:prstGeom>
            <a:solidFill>
              <a:srgbClr val="E2231A">
                <a:alpha val="100000"/>
              </a:srgbClr>
            </a:solidFill>
          </p:spPr>
          <p:txBody>
            <a:bodyPr/>
            <a:lstStyle/>
            <a:p/>
          </p:txBody>
        </p:sp>
        <p:sp>
          <p:nvSpPr>
            <p:cNvPr id="37" name="rc37"/>
            <p:cNvSpPr/>
            <p:nvPr/>
          </p:nvSpPr>
          <p:spPr>
            <a:xfrm>
              <a:off x="3162075" y="3738793"/>
              <a:ext cx="239888" cy="569228"/>
            </a:xfrm>
            <a:prstGeom prst="rect">
              <a:avLst/>
            </a:prstGeom>
            <a:solidFill>
              <a:srgbClr val="80BD41">
                <a:alpha val="100000"/>
              </a:srgbClr>
            </a:solidFill>
          </p:spPr>
          <p:txBody>
            <a:bodyPr/>
            <a:lstStyle/>
            <a:p/>
          </p:txBody>
        </p:sp>
        <p:sp>
          <p:nvSpPr>
            <p:cNvPr id="38" name="rc38"/>
            <p:cNvSpPr/>
            <p:nvPr/>
          </p:nvSpPr>
          <p:spPr>
            <a:xfrm>
              <a:off x="3162075" y="3470921"/>
              <a:ext cx="239888" cy="267872"/>
            </a:xfrm>
            <a:prstGeom prst="rect">
              <a:avLst/>
            </a:prstGeom>
            <a:solidFill>
              <a:srgbClr val="E2231A">
                <a:alpha val="100000"/>
              </a:srgbClr>
            </a:solidFill>
          </p:spPr>
          <p:txBody>
            <a:bodyPr/>
            <a:lstStyle/>
            <a:p/>
          </p:txBody>
        </p:sp>
        <p:sp>
          <p:nvSpPr>
            <p:cNvPr id="39" name="rc39"/>
            <p:cNvSpPr/>
            <p:nvPr/>
          </p:nvSpPr>
          <p:spPr>
            <a:xfrm>
              <a:off x="3428618" y="3655299"/>
              <a:ext cx="239888" cy="652722"/>
            </a:xfrm>
            <a:prstGeom prst="rect">
              <a:avLst/>
            </a:prstGeom>
            <a:solidFill>
              <a:srgbClr val="80BD41">
                <a:alpha val="100000"/>
              </a:srgbClr>
            </a:solidFill>
          </p:spPr>
          <p:txBody>
            <a:bodyPr/>
            <a:lstStyle/>
            <a:p/>
          </p:txBody>
        </p:sp>
        <p:sp>
          <p:nvSpPr>
            <p:cNvPr id="40" name="rc40"/>
            <p:cNvSpPr/>
            <p:nvPr/>
          </p:nvSpPr>
          <p:spPr>
            <a:xfrm>
              <a:off x="3428618" y="3413880"/>
              <a:ext cx="239888" cy="241418"/>
            </a:xfrm>
            <a:prstGeom prst="rect">
              <a:avLst/>
            </a:prstGeom>
            <a:solidFill>
              <a:srgbClr val="E2231A">
                <a:alpha val="100000"/>
              </a:srgbClr>
            </a:solidFill>
          </p:spPr>
          <p:txBody>
            <a:bodyPr/>
            <a:lstStyle/>
            <a:p/>
          </p:txBody>
        </p:sp>
        <p:sp>
          <p:nvSpPr>
            <p:cNvPr id="41" name="rc41"/>
            <p:cNvSpPr/>
            <p:nvPr/>
          </p:nvSpPr>
          <p:spPr>
            <a:xfrm>
              <a:off x="3695161" y="3653085"/>
              <a:ext cx="239888" cy="654936"/>
            </a:xfrm>
            <a:prstGeom prst="rect">
              <a:avLst/>
            </a:prstGeom>
            <a:solidFill>
              <a:srgbClr val="80BD41">
                <a:alpha val="100000"/>
              </a:srgbClr>
            </a:solidFill>
          </p:spPr>
          <p:txBody>
            <a:bodyPr/>
            <a:lstStyle/>
            <a:p/>
          </p:txBody>
        </p:sp>
        <p:sp>
          <p:nvSpPr>
            <p:cNvPr id="42" name="rc42"/>
            <p:cNvSpPr/>
            <p:nvPr/>
          </p:nvSpPr>
          <p:spPr>
            <a:xfrm>
              <a:off x="3695161" y="3457454"/>
              <a:ext cx="239888" cy="195630"/>
            </a:xfrm>
            <a:prstGeom prst="rect">
              <a:avLst/>
            </a:prstGeom>
            <a:solidFill>
              <a:srgbClr val="E2231A">
                <a:alpha val="100000"/>
              </a:srgbClr>
            </a:solidFill>
          </p:spPr>
          <p:txBody>
            <a:bodyPr/>
            <a:lstStyle/>
            <a:p/>
          </p:txBody>
        </p:sp>
        <p:sp>
          <p:nvSpPr>
            <p:cNvPr id="43" name="rc43"/>
            <p:cNvSpPr/>
            <p:nvPr/>
          </p:nvSpPr>
          <p:spPr>
            <a:xfrm>
              <a:off x="3961705" y="3702727"/>
              <a:ext cx="239888" cy="605293"/>
            </a:xfrm>
            <a:prstGeom prst="rect">
              <a:avLst/>
            </a:prstGeom>
            <a:solidFill>
              <a:srgbClr val="80BD41">
                <a:alpha val="100000"/>
              </a:srgbClr>
            </a:solidFill>
          </p:spPr>
          <p:txBody>
            <a:bodyPr/>
            <a:lstStyle/>
            <a:p/>
          </p:txBody>
        </p:sp>
        <p:sp>
          <p:nvSpPr>
            <p:cNvPr id="44" name="rc44"/>
            <p:cNvSpPr/>
            <p:nvPr/>
          </p:nvSpPr>
          <p:spPr>
            <a:xfrm>
              <a:off x="3961705" y="3467335"/>
              <a:ext cx="239888" cy="235392"/>
            </a:xfrm>
            <a:prstGeom prst="rect">
              <a:avLst/>
            </a:prstGeom>
            <a:solidFill>
              <a:srgbClr val="E2231A">
                <a:alpha val="100000"/>
              </a:srgbClr>
            </a:solidFill>
          </p:spPr>
          <p:txBody>
            <a:bodyPr/>
            <a:lstStyle/>
            <a:p/>
          </p:txBody>
        </p:sp>
        <p:sp>
          <p:nvSpPr>
            <p:cNvPr id="45" name="rc45"/>
            <p:cNvSpPr/>
            <p:nvPr/>
          </p:nvSpPr>
          <p:spPr>
            <a:xfrm>
              <a:off x="4228248" y="3652186"/>
              <a:ext cx="239888" cy="655835"/>
            </a:xfrm>
            <a:prstGeom prst="rect">
              <a:avLst/>
            </a:prstGeom>
            <a:solidFill>
              <a:srgbClr val="80BD41">
                <a:alpha val="100000"/>
              </a:srgbClr>
            </a:solidFill>
          </p:spPr>
          <p:txBody>
            <a:bodyPr/>
            <a:lstStyle/>
            <a:p/>
          </p:txBody>
        </p:sp>
        <p:sp>
          <p:nvSpPr>
            <p:cNvPr id="46" name="rc46"/>
            <p:cNvSpPr/>
            <p:nvPr/>
          </p:nvSpPr>
          <p:spPr>
            <a:xfrm>
              <a:off x="4228248" y="3456287"/>
              <a:ext cx="239888" cy="195898"/>
            </a:xfrm>
            <a:prstGeom prst="rect">
              <a:avLst/>
            </a:prstGeom>
            <a:solidFill>
              <a:srgbClr val="E2231A">
                <a:alpha val="100000"/>
              </a:srgbClr>
            </a:solidFill>
          </p:spPr>
          <p:txBody>
            <a:bodyPr/>
            <a:lstStyle/>
            <a:p/>
          </p:txBody>
        </p:sp>
        <p:sp>
          <p:nvSpPr>
            <p:cNvPr id="47" name="rc47"/>
            <p:cNvSpPr/>
            <p:nvPr/>
          </p:nvSpPr>
          <p:spPr>
            <a:xfrm>
              <a:off x="4494791" y="3623324"/>
              <a:ext cx="239888" cy="684697"/>
            </a:xfrm>
            <a:prstGeom prst="rect">
              <a:avLst/>
            </a:prstGeom>
            <a:solidFill>
              <a:srgbClr val="80BD41">
                <a:alpha val="100000"/>
              </a:srgbClr>
            </a:solidFill>
          </p:spPr>
          <p:txBody>
            <a:bodyPr/>
            <a:lstStyle/>
            <a:p/>
          </p:txBody>
        </p:sp>
        <p:sp>
          <p:nvSpPr>
            <p:cNvPr id="48" name="rc48"/>
            <p:cNvSpPr/>
            <p:nvPr/>
          </p:nvSpPr>
          <p:spPr>
            <a:xfrm>
              <a:off x="4494791" y="3441316"/>
              <a:ext cx="239888" cy="182008"/>
            </a:xfrm>
            <a:prstGeom prst="rect">
              <a:avLst/>
            </a:prstGeom>
            <a:solidFill>
              <a:srgbClr val="E2231A">
                <a:alpha val="100000"/>
              </a:srgbClr>
            </a:solidFill>
          </p:spPr>
          <p:txBody>
            <a:bodyPr/>
            <a:lstStyle/>
            <a:p/>
          </p:txBody>
        </p:sp>
        <p:sp>
          <p:nvSpPr>
            <p:cNvPr id="49" name="rc49"/>
            <p:cNvSpPr/>
            <p:nvPr/>
          </p:nvSpPr>
          <p:spPr>
            <a:xfrm>
              <a:off x="4761334" y="3628809"/>
              <a:ext cx="239888" cy="679212"/>
            </a:xfrm>
            <a:prstGeom prst="rect">
              <a:avLst/>
            </a:prstGeom>
            <a:solidFill>
              <a:srgbClr val="80BD41">
                <a:alpha val="100000"/>
              </a:srgbClr>
            </a:solidFill>
          </p:spPr>
          <p:txBody>
            <a:bodyPr/>
            <a:lstStyle/>
            <a:p/>
          </p:txBody>
        </p:sp>
        <p:sp>
          <p:nvSpPr>
            <p:cNvPr id="50" name="rc50"/>
            <p:cNvSpPr/>
            <p:nvPr/>
          </p:nvSpPr>
          <p:spPr>
            <a:xfrm>
              <a:off x="4761334" y="3437236"/>
              <a:ext cx="239888" cy="191572"/>
            </a:xfrm>
            <a:prstGeom prst="rect">
              <a:avLst/>
            </a:prstGeom>
            <a:solidFill>
              <a:srgbClr val="E2231A">
                <a:alpha val="100000"/>
              </a:srgbClr>
            </a:solidFill>
          </p:spPr>
          <p:txBody>
            <a:bodyPr/>
            <a:lstStyle/>
            <a:p/>
          </p:txBody>
        </p:sp>
        <p:sp>
          <p:nvSpPr>
            <p:cNvPr id="51" name="rc51"/>
            <p:cNvSpPr/>
            <p:nvPr/>
          </p:nvSpPr>
          <p:spPr>
            <a:xfrm>
              <a:off x="5027877" y="3567757"/>
              <a:ext cx="239888" cy="740264"/>
            </a:xfrm>
            <a:prstGeom prst="rect">
              <a:avLst/>
            </a:prstGeom>
            <a:solidFill>
              <a:srgbClr val="80BD41">
                <a:alpha val="100000"/>
              </a:srgbClr>
            </a:solidFill>
          </p:spPr>
          <p:txBody>
            <a:bodyPr/>
            <a:lstStyle/>
            <a:p/>
          </p:txBody>
        </p:sp>
        <p:sp>
          <p:nvSpPr>
            <p:cNvPr id="52" name="rc52"/>
            <p:cNvSpPr/>
            <p:nvPr/>
          </p:nvSpPr>
          <p:spPr>
            <a:xfrm>
              <a:off x="5027877" y="3426754"/>
              <a:ext cx="239888" cy="141002"/>
            </a:xfrm>
            <a:prstGeom prst="rect">
              <a:avLst/>
            </a:prstGeom>
            <a:solidFill>
              <a:srgbClr val="E2231A">
                <a:alpha val="100000"/>
              </a:srgbClr>
            </a:solidFill>
          </p:spPr>
          <p:txBody>
            <a:bodyPr/>
            <a:lstStyle/>
            <a:p/>
          </p:txBody>
        </p:sp>
        <p:sp>
          <p:nvSpPr>
            <p:cNvPr id="53" name="rc53"/>
            <p:cNvSpPr/>
            <p:nvPr/>
          </p:nvSpPr>
          <p:spPr>
            <a:xfrm>
              <a:off x="5294420" y="3561603"/>
              <a:ext cx="239888" cy="746417"/>
            </a:xfrm>
            <a:prstGeom prst="rect">
              <a:avLst/>
            </a:prstGeom>
            <a:solidFill>
              <a:srgbClr val="80BD41">
                <a:alpha val="100000"/>
              </a:srgbClr>
            </a:solidFill>
          </p:spPr>
          <p:txBody>
            <a:bodyPr/>
            <a:lstStyle/>
            <a:p/>
          </p:txBody>
        </p:sp>
        <p:sp>
          <p:nvSpPr>
            <p:cNvPr id="54" name="rc54"/>
            <p:cNvSpPr/>
            <p:nvPr/>
          </p:nvSpPr>
          <p:spPr>
            <a:xfrm>
              <a:off x="5294420" y="3440093"/>
              <a:ext cx="239888" cy="121509"/>
            </a:xfrm>
            <a:prstGeom prst="rect">
              <a:avLst/>
            </a:prstGeom>
            <a:solidFill>
              <a:srgbClr val="E2231A">
                <a:alpha val="100000"/>
              </a:srgbClr>
            </a:solidFill>
          </p:spPr>
          <p:txBody>
            <a:bodyPr/>
            <a:lstStyle/>
            <a:p/>
          </p:txBody>
        </p:sp>
        <p:sp>
          <p:nvSpPr>
            <p:cNvPr id="55" name="rc55"/>
            <p:cNvSpPr/>
            <p:nvPr/>
          </p:nvSpPr>
          <p:spPr>
            <a:xfrm>
              <a:off x="5560963" y="3596882"/>
              <a:ext cx="239888" cy="711139"/>
            </a:xfrm>
            <a:prstGeom prst="rect">
              <a:avLst/>
            </a:prstGeom>
            <a:solidFill>
              <a:srgbClr val="80BD41">
                <a:alpha val="100000"/>
              </a:srgbClr>
            </a:solidFill>
          </p:spPr>
          <p:txBody>
            <a:bodyPr/>
            <a:lstStyle/>
            <a:p/>
          </p:txBody>
        </p:sp>
        <p:sp>
          <p:nvSpPr>
            <p:cNvPr id="56" name="rc56"/>
            <p:cNvSpPr/>
            <p:nvPr/>
          </p:nvSpPr>
          <p:spPr>
            <a:xfrm>
              <a:off x="5560963" y="3461427"/>
              <a:ext cx="239888" cy="135455"/>
            </a:xfrm>
            <a:prstGeom prst="rect">
              <a:avLst/>
            </a:prstGeom>
            <a:solidFill>
              <a:srgbClr val="E2231A">
                <a:alpha val="100000"/>
              </a:srgbClr>
            </a:solidFill>
          </p:spPr>
          <p:txBody>
            <a:bodyPr/>
            <a:lstStyle/>
            <a:p/>
          </p:txBody>
        </p:sp>
        <p:sp>
          <p:nvSpPr>
            <p:cNvPr id="57" name="rc57"/>
            <p:cNvSpPr/>
            <p:nvPr/>
          </p:nvSpPr>
          <p:spPr>
            <a:xfrm>
              <a:off x="5827506" y="3624341"/>
              <a:ext cx="239888" cy="683680"/>
            </a:xfrm>
            <a:prstGeom prst="rect">
              <a:avLst/>
            </a:prstGeom>
            <a:solidFill>
              <a:srgbClr val="80BD41">
                <a:alpha val="100000"/>
              </a:srgbClr>
            </a:solidFill>
          </p:spPr>
          <p:txBody>
            <a:bodyPr/>
            <a:lstStyle/>
            <a:p/>
          </p:txBody>
        </p:sp>
        <p:sp>
          <p:nvSpPr>
            <p:cNvPr id="58" name="rc58"/>
            <p:cNvSpPr/>
            <p:nvPr/>
          </p:nvSpPr>
          <p:spPr>
            <a:xfrm>
              <a:off x="5827506" y="3463971"/>
              <a:ext cx="239888" cy="160369"/>
            </a:xfrm>
            <a:prstGeom prst="rect">
              <a:avLst/>
            </a:prstGeom>
            <a:solidFill>
              <a:srgbClr val="E2231A">
                <a:alpha val="100000"/>
              </a:srgbClr>
            </a:solidFill>
          </p:spPr>
          <p:txBody>
            <a:bodyPr/>
            <a:lstStyle/>
            <a:p/>
          </p:txBody>
        </p:sp>
        <p:sp>
          <p:nvSpPr>
            <p:cNvPr id="59" name="rc59"/>
            <p:cNvSpPr/>
            <p:nvPr/>
          </p:nvSpPr>
          <p:spPr>
            <a:xfrm>
              <a:off x="6094049" y="3620565"/>
              <a:ext cx="239888" cy="687456"/>
            </a:xfrm>
            <a:prstGeom prst="rect">
              <a:avLst/>
            </a:prstGeom>
            <a:solidFill>
              <a:srgbClr val="80BD41">
                <a:alpha val="100000"/>
              </a:srgbClr>
            </a:solidFill>
          </p:spPr>
          <p:txBody>
            <a:bodyPr/>
            <a:lstStyle/>
            <a:p/>
          </p:txBody>
        </p:sp>
        <p:sp>
          <p:nvSpPr>
            <p:cNvPr id="60" name="rc60"/>
            <p:cNvSpPr/>
            <p:nvPr/>
          </p:nvSpPr>
          <p:spPr>
            <a:xfrm>
              <a:off x="6094049" y="3459310"/>
              <a:ext cx="239888" cy="161255"/>
            </a:xfrm>
            <a:prstGeom prst="rect">
              <a:avLst/>
            </a:prstGeom>
            <a:solidFill>
              <a:srgbClr val="E2231A">
                <a:alpha val="100000"/>
              </a:srgbClr>
            </a:solidFill>
          </p:spPr>
          <p:txBody>
            <a:bodyPr/>
            <a:lstStyle/>
            <a:p/>
          </p:txBody>
        </p:sp>
        <p:sp>
          <p:nvSpPr>
            <p:cNvPr id="61" name="rc61"/>
            <p:cNvSpPr/>
            <p:nvPr/>
          </p:nvSpPr>
          <p:spPr>
            <a:xfrm>
              <a:off x="6360593" y="3598507"/>
              <a:ext cx="239888" cy="709514"/>
            </a:xfrm>
            <a:prstGeom prst="rect">
              <a:avLst/>
            </a:prstGeom>
            <a:solidFill>
              <a:srgbClr val="80BD41">
                <a:alpha val="100000"/>
              </a:srgbClr>
            </a:solidFill>
          </p:spPr>
          <p:txBody>
            <a:bodyPr/>
            <a:lstStyle/>
            <a:p/>
          </p:txBody>
        </p:sp>
        <p:sp>
          <p:nvSpPr>
            <p:cNvPr id="62" name="rc62"/>
            <p:cNvSpPr/>
            <p:nvPr/>
          </p:nvSpPr>
          <p:spPr>
            <a:xfrm>
              <a:off x="6360593" y="3453184"/>
              <a:ext cx="239888" cy="145322"/>
            </a:xfrm>
            <a:prstGeom prst="rect">
              <a:avLst/>
            </a:prstGeom>
            <a:solidFill>
              <a:srgbClr val="E2231A">
                <a:alpha val="100000"/>
              </a:srgbClr>
            </a:solidFill>
          </p:spPr>
          <p:txBody>
            <a:bodyPr/>
            <a:lstStyle/>
            <a:p/>
          </p:txBody>
        </p:sp>
        <p:sp>
          <p:nvSpPr>
            <p:cNvPr id="63" name="rc63"/>
            <p:cNvSpPr/>
            <p:nvPr/>
          </p:nvSpPr>
          <p:spPr>
            <a:xfrm>
              <a:off x="6627136" y="3580906"/>
              <a:ext cx="239888" cy="727114"/>
            </a:xfrm>
            <a:prstGeom prst="rect">
              <a:avLst/>
            </a:prstGeom>
            <a:solidFill>
              <a:srgbClr val="80BD41">
                <a:alpha val="100000"/>
              </a:srgbClr>
            </a:solidFill>
          </p:spPr>
          <p:txBody>
            <a:bodyPr/>
            <a:lstStyle/>
            <a:p/>
          </p:txBody>
        </p:sp>
        <p:sp>
          <p:nvSpPr>
            <p:cNvPr id="64" name="rc64"/>
            <p:cNvSpPr/>
            <p:nvPr/>
          </p:nvSpPr>
          <p:spPr>
            <a:xfrm>
              <a:off x="6627136" y="3442408"/>
              <a:ext cx="239888" cy="138498"/>
            </a:xfrm>
            <a:prstGeom prst="rect">
              <a:avLst/>
            </a:prstGeom>
            <a:solidFill>
              <a:srgbClr val="E2231A">
                <a:alpha val="100000"/>
              </a:srgbClr>
            </a:solidFill>
          </p:spPr>
          <p:txBody>
            <a:bodyPr/>
            <a:lstStyle/>
            <a:p/>
          </p:txBody>
        </p:sp>
        <p:sp>
          <p:nvSpPr>
            <p:cNvPr id="65" name="rc65"/>
            <p:cNvSpPr/>
            <p:nvPr/>
          </p:nvSpPr>
          <p:spPr>
            <a:xfrm>
              <a:off x="6893679" y="3553519"/>
              <a:ext cx="239888" cy="754501"/>
            </a:xfrm>
            <a:prstGeom prst="rect">
              <a:avLst/>
            </a:prstGeom>
            <a:solidFill>
              <a:srgbClr val="80BD41">
                <a:alpha val="100000"/>
              </a:srgbClr>
            </a:solidFill>
          </p:spPr>
          <p:txBody>
            <a:bodyPr/>
            <a:lstStyle/>
            <a:p/>
          </p:txBody>
        </p:sp>
        <p:sp>
          <p:nvSpPr>
            <p:cNvPr id="66" name="rc66"/>
            <p:cNvSpPr/>
            <p:nvPr/>
          </p:nvSpPr>
          <p:spPr>
            <a:xfrm>
              <a:off x="6893679" y="3440778"/>
              <a:ext cx="239888" cy="112741"/>
            </a:xfrm>
            <a:prstGeom prst="rect">
              <a:avLst/>
            </a:prstGeom>
            <a:solidFill>
              <a:srgbClr val="E2231A">
                <a:alpha val="100000"/>
              </a:srgbClr>
            </a:solidFill>
          </p:spPr>
          <p:txBody>
            <a:bodyPr/>
            <a:lstStyle/>
            <a:p/>
          </p:txBody>
        </p:sp>
        <p:sp>
          <p:nvSpPr>
            <p:cNvPr id="67" name="rc67"/>
            <p:cNvSpPr/>
            <p:nvPr/>
          </p:nvSpPr>
          <p:spPr>
            <a:xfrm>
              <a:off x="7160222" y="3563804"/>
              <a:ext cx="239888" cy="744217"/>
            </a:xfrm>
            <a:prstGeom prst="rect">
              <a:avLst/>
            </a:prstGeom>
            <a:solidFill>
              <a:srgbClr val="80BD41">
                <a:alpha val="100000"/>
              </a:srgbClr>
            </a:solidFill>
          </p:spPr>
          <p:txBody>
            <a:bodyPr/>
            <a:lstStyle/>
            <a:p/>
          </p:txBody>
        </p:sp>
        <p:sp>
          <p:nvSpPr>
            <p:cNvPr id="68" name="rc68"/>
            <p:cNvSpPr/>
            <p:nvPr/>
          </p:nvSpPr>
          <p:spPr>
            <a:xfrm>
              <a:off x="7160222" y="3442652"/>
              <a:ext cx="239888" cy="121151"/>
            </a:xfrm>
            <a:prstGeom prst="rect">
              <a:avLst/>
            </a:prstGeom>
            <a:solidFill>
              <a:srgbClr val="E2231A">
                <a:alpha val="100000"/>
              </a:srgbClr>
            </a:solidFill>
          </p:spPr>
          <p:txBody>
            <a:bodyPr/>
            <a:lstStyle/>
            <a:p/>
          </p:txBody>
        </p:sp>
        <p:sp>
          <p:nvSpPr>
            <p:cNvPr id="69" name="rc69"/>
            <p:cNvSpPr/>
            <p:nvPr/>
          </p:nvSpPr>
          <p:spPr>
            <a:xfrm>
              <a:off x="7426765" y="3616424"/>
              <a:ext cx="239888" cy="691597"/>
            </a:xfrm>
            <a:prstGeom prst="rect">
              <a:avLst/>
            </a:prstGeom>
            <a:solidFill>
              <a:srgbClr val="80BD41">
                <a:alpha val="100000"/>
              </a:srgbClr>
            </a:solidFill>
          </p:spPr>
          <p:txBody>
            <a:bodyPr/>
            <a:lstStyle/>
            <a:p/>
          </p:txBody>
        </p:sp>
        <p:sp>
          <p:nvSpPr>
            <p:cNvPr id="70" name="rc70"/>
            <p:cNvSpPr/>
            <p:nvPr/>
          </p:nvSpPr>
          <p:spPr>
            <a:xfrm>
              <a:off x="7426765" y="3443524"/>
              <a:ext cx="239888" cy="172899"/>
            </a:xfrm>
            <a:prstGeom prst="rect">
              <a:avLst/>
            </a:prstGeom>
            <a:solidFill>
              <a:srgbClr val="E2231A">
                <a:alpha val="100000"/>
              </a:srgbClr>
            </a:solidFill>
          </p:spPr>
          <p:txBody>
            <a:bodyPr/>
            <a:lstStyle/>
            <a:p/>
          </p:txBody>
        </p:sp>
        <p:sp>
          <p:nvSpPr>
            <p:cNvPr id="71" name="rc71"/>
            <p:cNvSpPr/>
            <p:nvPr/>
          </p:nvSpPr>
          <p:spPr>
            <a:xfrm>
              <a:off x="7693308" y="3650498"/>
              <a:ext cx="239888" cy="657523"/>
            </a:xfrm>
            <a:prstGeom prst="rect">
              <a:avLst/>
            </a:prstGeom>
            <a:solidFill>
              <a:srgbClr val="80BD41">
                <a:alpha val="100000"/>
              </a:srgbClr>
            </a:solidFill>
          </p:spPr>
          <p:txBody>
            <a:bodyPr/>
            <a:lstStyle/>
            <a:p/>
          </p:txBody>
        </p:sp>
        <p:sp>
          <p:nvSpPr>
            <p:cNvPr id="72" name="rc72"/>
            <p:cNvSpPr/>
            <p:nvPr/>
          </p:nvSpPr>
          <p:spPr>
            <a:xfrm>
              <a:off x="7693308" y="3442859"/>
              <a:ext cx="239888" cy="207638"/>
            </a:xfrm>
            <a:prstGeom prst="rect">
              <a:avLst/>
            </a:prstGeom>
            <a:solidFill>
              <a:srgbClr val="E2231A">
                <a:alpha val="100000"/>
              </a:srgbClr>
            </a:solidFill>
          </p:spPr>
          <p:txBody>
            <a:bodyPr/>
            <a:lstStyle/>
            <a:p/>
          </p:txBody>
        </p:sp>
        <p:sp>
          <p:nvSpPr>
            <p:cNvPr id="73" name="rc73"/>
            <p:cNvSpPr/>
            <p:nvPr/>
          </p:nvSpPr>
          <p:spPr>
            <a:xfrm>
              <a:off x="7959851" y="3740204"/>
              <a:ext cx="239888" cy="567816"/>
            </a:xfrm>
            <a:prstGeom prst="rect">
              <a:avLst/>
            </a:prstGeom>
            <a:solidFill>
              <a:srgbClr val="80BD41">
                <a:alpha val="100000"/>
              </a:srgbClr>
            </a:solidFill>
          </p:spPr>
          <p:txBody>
            <a:bodyPr/>
            <a:lstStyle/>
            <a:p/>
          </p:txBody>
        </p:sp>
        <p:sp>
          <p:nvSpPr>
            <p:cNvPr id="74" name="rc74"/>
            <p:cNvSpPr/>
            <p:nvPr/>
          </p:nvSpPr>
          <p:spPr>
            <a:xfrm>
              <a:off x="7959851" y="3447693"/>
              <a:ext cx="239888" cy="292511"/>
            </a:xfrm>
            <a:prstGeom prst="rect">
              <a:avLst/>
            </a:prstGeom>
            <a:solidFill>
              <a:srgbClr val="E2231A">
                <a:alpha val="100000"/>
              </a:srgbClr>
            </a:solidFill>
          </p:spPr>
          <p:txBody>
            <a:bodyPr/>
            <a:lstStyle/>
            <a:p/>
          </p:txBody>
        </p:sp>
        <p:sp>
          <p:nvSpPr>
            <p:cNvPr id="75" name="pl75"/>
            <p:cNvSpPr/>
            <p:nvPr/>
          </p:nvSpPr>
          <p:spPr>
            <a:xfrm>
              <a:off x="1416218" y="2363265"/>
              <a:ext cx="6663577" cy="558837"/>
            </a:xfrm>
            <a:custGeom>
              <a:avLst/>
              <a:pathLst>
                <a:path w="6663577" h="558837">
                  <a:moveTo>
                    <a:pt x="0" y="335302"/>
                  </a:moveTo>
                  <a:lnTo>
                    <a:pt x="266543" y="402363"/>
                  </a:lnTo>
                  <a:lnTo>
                    <a:pt x="533086" y="491777"/>
                  </a:lnTo>
                  <a:lnTo>
                    <a:pt x="799629" y="558837"/>
                  </a:lnTo>
                  <a:lnTo>
                    <a:pt x="1066172" y="536484"/>
                  </a:lnTo>
                  <a:lnTo>
                    <a:pt x="1332715" y="514130"/>
                  </a:lnTo>
                  <a:lnTo>
                    <a:pt x="1599258" y="402363"/>
                  </a:lnTo>
                  <a:lnTo>
                    <a:pt x="1865801" y="424716"/>
                  </a:lnTo>
                  <a:lnTo>
                    <a:pt x="2132344" y="312949"/>
                  </a:lnTo>
                  <a:lnTo>
                    <a:pt x="2398888" y="223535"/>
                  </a:lnTo>
                  <a:lnTo>
                    <a:pt x="2665431" y="335302"/>
                  </a:lnTo>
                  <a:lnTo>
                    <a:pt x="2931974" y="223535"/>
                  </a:lnTo>
                  <a:lnTo>
                    <a:pt x="3198517" y="178828"/>
                  </a:lnTo>
                  <a:lnTo>
                    <a:pt x="3465060" y="201181"/>
                  </a:lnTo>
                  <a:lnTo>
                    <a:pt x="3731603" y="67060"/>
                  </a:lnTo>
                  <a:lnTo>
                    <a:pt x="3998146" y="22353"/>
                  </a:lnTo>
                  <a:lnTo>
                    <a:pt x="4264689" y="67060"/>
                  </a:lnTo>
                  <a:lnTo>
                    <a:pt x="4531233" y="134121"/>
                  </a:lnTo>
                  <a:lnTo>
                    <a:pt x="4797776" y="134121"/>
                  </a:lnTo>
                  <a:lnTo>
                    <a:pt x="5064319" y="89414"/>
                  </a:lnTo>
                  <a:lnTo>
                    <a:pt x="5330862" y="67060"/>
                  </a:lnTo>
                  <a:lnTo>
                    <a:pt x="5597405" y="0"/>
                  </a:lnTo>
                  <a:lnTo>
                    <a:pt x="5863948" y="22353"/>
                  </a:lnTo>
                  <a:lnTo>
                    <a:pt x="6130491" y="156474"/>
                  </a:lnTo>
                  <a:lnTo>
                    <a:pt x="6397034" y="245888"/>
                  </a:lnTo>
                  <a:lnTo>
                    <a:pt x="6663577" y="469423"/>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7" name="tx87"/>
            <p:cNvSpPr/>
            <p:nvPr/>
          </p:nvSpPr>
          <p:spPr>
            <a:xfrm>
              <a:off x="1324790" y="3441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0.98</a:t>
              </a:r>
            </a:p>
          </p:txBody>
        </p:sp>
        <p:sp>
          <p:nvSpPr>
            <p:cNvPr id="88" name="tx88"/>
            <p:cNvSpPr/>
            <p:nvPr/>
          </p:nvSpPr>
          <p:spPr>
            <a:xfrm>
              <a:off x="2657505" y="3367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9" name="tx89"/>
            <p:cNvSpPr/>
            <p:nvPr/>
          </p:nvSpPr>
          <p:spPr>
            <a:xfrm>
              <a:off x="3990221" y="33313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0" name="tx90"/>
            <p:cNvSpPr/>
            <p:nvPr/>
          </p:nvSpPr>
          <p:spPr>
            <a:xfrm>
              <a:off x="5322937" y="33041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1" name="tx91"/>
            <p:cNvSpPr/>
            <p:nvPr/>
          </p:nvSpPr>
          <p:spPr>
            <a:xfrm>
              <a:off x="6389109" y="33184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6655652" y="33064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tx93"/>
            <p:cNvSpPr/>
            <p:nvPr/>
          </p:nvSpPr>
          <p:spPr>
            <a:xfrm>
              <a:off x="6922195" y="3304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4" name="tx94"/>
            <p:cNvSpPr/>
            <p:nvPr/>
          </p:nvSpPr>
          <p:spPr>
            <a:xfrm>
              <a:off x="7188738" y="3306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5" name="tx95"/>
            <p:cNvSpPr/>
            <p:nvPr/>
          </p:nvSpPr>
          <p:spPr>
            <a:xfrm>
              <a:off x="7455282" y="3307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6" name="tx96"/>
            <p:cNvSpPr/>
            <p:nvPr/>
          </p:nvSpPr>
          <p:spPr>
            <a:xfrm>
              <a:off x="7721825" y="3306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7" name="tx97"/>
            <p:cNvSpPr/>
            <p:nvPr/>
          </p:nvSpPr>
          <p:spPr>
            <a:xfrm>
              <a:off x="7988368" y="3311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a:t>
              </a:r>
            </a:p>
          </p:txBody>
        </p:sp>
        <p:sp>
          <p:nvSpPr>
            <p:cNvPr id="98" name="pl98"/>
            <p:cNvSpPr/>
            <p:nvPr/>
          </p:nvSpPr>
          <p:spPr>
            <a:xfrm>
              <a:off x="1416218"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50915" y="40097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10" name="tx110"/>
            <p:cNvSpPr/>
            <p:nvPr/>
          </p:nvSpPr>
          <p:spPr>
            <a:xfrm>
              <a:off x="1324790" y="3644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11" name="tx111"/>
            <p:cNvSpPr/>
            <p:nvPr/>
          </p:nvSpPr>
          <p:spPr>
            <a:xfrm>
              <a:off x="2657505" y="4015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12" name="tx112"/>
            <p:cNvSpPr/>
            <p:nvPr/>
          </p:nvSpPr>
          <p:spPr>
            <a:xfrm>
              <a:off x="2657505" y="36129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3" name="tx113"/>
            <p:cNvSpPr/>
            <p:nvPr/>
          </p:nvSpPr>
          <p:spPr>
            <a:xfrm>
              <a:off x="3990221" y="39703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4" name="tx114"/>
            <p:cNvSpPr/>
            <p:nvPr/>
          </p:nvSpPr>
          <p:spPr>
            <a:xfrm>
              <a:off x="3990221" y="3549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5" name="tx115"/>
            <p:cNvSpPr/>
            <p:nvPr/>
          </p:nvSpPr>
          <p:spPr>
            <a:xfrm>
              <a:off x="5388239" y="390091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6" name="tx116"/>
            <p:cNvSpPr/>
            <p:nvPr/>
          </p:nvSpPr>
          <p:spPr>
            <a:xfrm>
              <a:off x="5322937" y="3465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7" name="tx117"/>
            <p:cNvSpPr/>
            <p:nvPr/>
          </p:nvSpPr>
          <p:spPr>
            <a:xfrm>
              <a:off x="6389109" y="39182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8" name="tx118"/>
            <p:cNvSpPr/>
            <p:nvPr/>
          </p:nvSpPr>
          <p:spPr>
            <a:xfrm>
              <a:off x="6389109" y="3490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9" name="tx119"/>
            <p:cNvSpPr/>
            <p:nvPr/>
          </p:nvSpPr>
          <p:spPr>
            <a:xfrm>
              <a:off x="6655652" y="3909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20" name="tx120"/>
            <p:cNvSpPr/>
            <p:nvPr/>
          </p:nvSpPr>
          <p:spPr>
            <a:xfrm>
              <a:off x="6655652" y="3476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21" name="tx121"/>
            <p:cNvSpPr/>
            <p:nvPr/>
          </p:nvSpPr>
          <p:spPr>
            <a:xfrm>
              <a:off x="6922195" y="38957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2" name="tx122"/>
            <p:cNvSpPr/>
            <p:nvPr/>
          </p:nvSpPr>
          <p:spPr>
            <a:xfrm>
              <a:off x="6922195" y="34621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3" name="tx123"/>
            <p:cNvSpPr/>
            <p:nvPr/>
          </p:nvSpPr>
          <p:spPr>
            <a:xfrm>
              <a:off x="7254041" y="390201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4" name="tx124"/>
            <p:cNvSpPr/>
            <p:nvPr/>
          </p:nvSpPr>
          <p:spPr>
            <a:xfrm>
              <a:off x="7188738" y="3468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25" name="tx125"/>
            <p:cNvSpPr/>
            <p:nvPr/>
          </p:nvSpPr>
          <p:spPr>
            <a:xfrm>
              <a:off x="7455282" y="39271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26" name="tx126"/>
            <p:cNvSpPr/>
            <p:nvPr/>
          </p:nvSpPr>
          <p:spPr>
            <a:xfrm>
              <a:off x="7455282" y="34948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27" name="tx127"/>
            <p:cNvSpPr/>
            <p:nvPr/>
          </p:nvSpPr>
          <p:spPr>
            <a:xfrm>
              <a:off x="7721825" y="39442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8" name="tx128"/>
            <p:cNvSpPr/>
            <p:nvPr/>
          </p:nvSpPr>
          <p:spPr>
            <a:xfrm>
              <a:off x="7721825" y="3511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29" name="tx129"/>
            <p:cNvSpPr/>
            <p:nvPr/>
          </p:nvSpPr>
          <p:spPr>
            <a:xfrm>
              <a:off x="7988368" y="39890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30" name="tx130"/>
            <p:cNvSpPr/>
            <p:nvPr/>
          </p:nvSpPr>
          <p:spPr>
            <a:xfrm>
              <a:off x="7988368" y="3558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31" name="tx131"/>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51091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76421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694404" y="201573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92"/>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2000-2025</a:t>
              </a:r>
            </a:p>
          </p:txBody>
        </p:sp>
        <p:sp>
          <p:nvSpPr>
            <p:cNvPr id="161" name="pl161"/>
            <p:cNvSpPr/>
            <p:nvPr/>
          </p:nvSpPr>
          <p:spPr>
            <a:xfrm>
              <a:off x="20055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4242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8428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2614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8008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7148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13352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21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7076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893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391898" cy="129091"/>
            </a:xfrm>
            <a:prstGeom prst="rect">
              <a:avLst/>
            </a:prstGeom>
            <a:solidFill>
              <a:srgbClr val="80BD41">
                <a:alpha val="100000"/>
              </a:srgbClr>
            </a:solidFill>
          </p:spPr>
          <p:txBody>
            <a:bodyPr/>
            <a:lstStyle/>
            <a:p/>
          </p:txBody>
        </p:sp>
        <p:sp>
          <p:nvSpPr>
            <p:cNvPr id="176" name="rc176"/>
            <p:cNvSpPr/>
            <p:nvPr/>
          </p:nvSpPr>
          <p:spPr>
            <a:xfrm>
              <a:off x="6688172" y="5954972"/>
              <a:ext cx="1104364" cy="129091"/>
            </a:xfrm>
            <a:prstGeom prst="rect">
              <a:avLst/>
            </a:prstGeom>
            <a:solidFill>
              <a:srgbClr val="E2231A">
                <a:alpha val="100000"/>
              </a:srgbClr>
            </a:solidFill>
          </p:spPr>
          <p:txBody>
            <a:bodyPr/>
            <a:lstStyle/>
            <a:p/>
          </p:txBody>
        </p:sp>
        <p:sp>
          <p:nvSpPr>
            <p:cNvPr id="177" name="rc177"/>
            <p:cNvSpPr/>
            <p:nvPr/>
          </p:nvSpPr>
          <p:spPr>
            <a:xfrm>
              <a:off x="1296273" y="5793607"/>
              <a:ext cx="4996795" cy="129091"/>
            </a:xfrm>
            <a:prstGeom prst="rect">
              <a:avLst/>
            </a:prstGeom>
            <a:solidFill>
              <a:srgbClr val="80BD41">
                <a:alpha val="100000"/>
              </a:srgbClr>
            </a:solidFill>
          </p:spPr>
          <p:txBody>
            <a:bodyPr/>
            <a:lstStyle/>
            <a:p/>
          </p:txBody>
        </p:sp>
        <p:sp>
          <p:nvSpPr>
            <p:cNvPr id="178" name="rc178"/>
            <p:cNvSpPr/>
            <p:nvPr/>
          </p:nvSpPr>
          <p:spPr>
            <a:xfrm>
              <a:off x="6293069" y="5793607"/>
              <a:ext cx="1577935" cy="129091"/>
            </a:xfrm>
            <a:prstGeom prst="rect">
              <a:avLst/>
            </a:prstGeom>
            <a:solidFill>
              <a:srgbClr val="E2231A">
                <a:alpha val="100000"/>
              </a:srgbClr>
            </a:solidFill>
          </p:spPr>
          <p:txBody>
            <a:bodyPr/>
            <a:lstStyle/>
            <a:p/>
          </p:txBody>
        </p:sp>
        <p:sp>
          <p:nvSpPr>
            <p:cNvPr id="179" name="rc179"/>
            <p:cNvSpPr/>
            <p:nvPr/>
          </p:nvSpPr>
          <p:spPr>
            <a:xfrm>
              <a:off x="1296273" y="5632243"/>
              <a:ext cx="4315078" cy="129091"/>
            </a:xfrm>
            <a:prstGeom prst="rect">
              <a:avLst/>
            </a:prstGeom>
            <a:solidFill>
              <a:srgbClr val="80BD41">
                <a:alpha val="100000"/>
              </a:srgbClr>
            </a:solidFill>
          </p:spPr>
          <p:txBody>
            <a:bodyPr/>
            <a:lstStyle/>
            <a:p/>
          </p:txBody>
        </p:sp>
        <p:sp>
          <p:nvSpPr>
            <p:cNvPr id="180" name="rc180"/>
            <p:cNvSpPr/>
            <p:nvPr/>
          </p:nvSpPr>
          <p:spPr>
            <a:xfrm>
              <a:off x="5611352" y="5632243"/>
              <a:ext cx="2222915" cy="129091"/>
            </a:xfrm>
            <a:prstGeom prst="rect">
              <a:avLst/>
            </a:prstGeom>
            <a:solidFill>
              <a:srgbClr val="E2231A">
                <a:alpha val="100000"/>
              </a:srgbClr>
            </a:solidFill>
          </p:spPr>
          <p:txBody>
            <a:bodyPr/>
            <a:lstStyle/>
            <a:p/>
          </p:txBody>
        </p:sp>
        <p:sp>
          <p:nvSpPr>
            <p:cNvPr id="181" name="tx181"/>
            <p:cNvSpPr/>
            <p:nvPr/>
          </p:nvSpPr>
          <p:spPr>
            <a:xfrm>
              <a:off x="8004823" y="5977793"/>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82" name="tx182"/>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83" name="tx183"/>
            <p:cNvSpPr/>
            <p:nvPr/>
          </p:nvSpPr>
          <p:spPr>
            <a:xfrm>
              <a:off x="804864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a:t>
              </a:r>
            </a:p>
          </p:txBody>
        </p:sp>
        <p:sp>
          <p:nvSpPr>
            <p:cNvPr id="184" name="tx184"/>
            <p:cNvSpPr/>
            <p:nvPr/>
          </p:nvSpPr>
          <p:spPr>
            <a:xfrm>
              <a:off x="388672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85" name="tx185"/>
            <p:cNvSpPr/>
            <p:nvPr/>
          </p:nvSpPr>
          <p:spPr>
            <a:xfrm>
              <a:off x="713486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0.19</a:t>
              </a:r>
            </a:p>
          </p:txBody>
        </p:sp>
        <p:sp>
          <p:nvSpPr>
            <p:cNvPr id="186" name="tx186"/>
            <p:cNvSpPr/>
            <p:nvPr/>
          </p:nvSpPr>
          <p:spPr>
            <a:xfrm>
              <a:off x="368917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7" name="tx187"/>
            <p:cNvSpPr/>
            <p:nvPr/>
          </p:nvSpPr>
          <p:spPr>
            <a:xfrm>
              <a:off x="69765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0.28</a:t>
              </a:r>
            </a:p>
          </p:txBody>
        </p:sp>
        <p:sp>
          <p:nvSpPr>
            <p:cNvPr id="188" name="tx188"/>
            <p:cNvSpPr/>
            <p:nvPr/>
          </p:nvSpPr>
          <p:spPr>
            <a:xfrm>
              <a:off x="334831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0.76</a:t>
              </a:r>
            </a:p>
          </p:txBody>
        </p:sp>
        <p:sp>
          <p:nvSpPr>
            <p:cNvPr id="189" name="tx189"/>
            <p:cNvSpPr/>
            <p:nvPr/>
          </p:nvSpPr>
          <p:spPr>
            <a:xfrm>
              <a:off x="661731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0.39</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082733"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94" name="tx194"/>
            <p:cNvSpPr/>
            <p:nvPr/>
          </p:nvSpPr>
          <p:spPr>
            <a:xfrm>
              <a:off x="2501357"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95" name="tx195"/>
            <p:cNvSpPr/>
            <p:nvPr/>
          </p:nvSpPr>
          <p:spPr>
            <a:xfrm>
              <a:off x="3919980"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96" name="tx196"/>
            <p:cNvSpPr/>
            <p:nvPr/>
          </p:nvSpPr>
          <p:spPr>
            <a:xfrm>
              <a:off x="5338604"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97" name="tx197"/>
            <p:cNvSpPr/>
            <p:nvPr/>
          </p:nvSpPr>
          <p:spPr>
            <a:xfrm>
              <a:off x="6757227"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98" name="tx198"/>
            <p:cNvSpPr/>
            <p:nvPr/>
          </p:nvSpPr>
          <p:spPr>
            <a:xfrm>
              <a:off x="8175851" y="6176852"/>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9" name="tx199"/>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(66%) was lower than in 2019 (83%).
The number of children vaccinated with MCV1 decreased 20% compared to in 2019.
The number of surviving infants increased approximately 1% compared to in 2019.
In 2025, 200,000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528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533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5374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15419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530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5352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55396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75441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38640"/>
              <a:ext cx="420026" cy="13992"/>
            </a:xfrm>
            <a:prstGeom prst="rect">
              <a:avLst/>
            </a:prstGeom>
            <a:solidFill>
              <a:srgbClr val="1CABE2">
                <a:alpha val="100000"/>
              </a:srgbClr>
            </a:solidFill>
          </p:spPr>
          <p:txBody>
            <a:bodyPr/>
            <a:lstStyle/>
            <a:p/>
          </p:txBody>
        </p:sp>
        <p:sp>
          <p:nvSpPr>
            <p:cNvPr id="28" name="rc28"/>
            <p:cNvSpPr/>
            <p:nvPr/>
          </p:nvSpPr>
          <p:spPr>
            <a:xfrm>
              <a:off x="1425243" y="4930245"/>
              <a:ext cx="420026" cy="22387"/>
            </a:xfrm>
            <a:prstGeom prst="rect">
              <a:avLst/>
            </a:prstGeom>
            <a:solidFill>
              <a:srgbClr val="1CABE2">
                <a:alpha val="100000"/>
              </a:srgbClr>
            </a:solidFill>
          </p:spPr>
          <p:txBody>
            <a:bodyPr/>
            <a:lstStyle/>
            <a:p/>
          </p:txBody>
        </p:sp>
        <p:sp>
          <p:nvSpPr>
            <p:cNvPr id="29" name="rc29"/>
            <p:cNvSpPr/>
            <p:nvPr/>
          </p:nvSpPr>
          <p:spPr>
            <a:xfrm>
              <a:off x="1891939" y="4884670"/>
              <a:ext cx="420026" cy="67962"/>
            </a:xfrm>
            <a:prstGeom prst="rect">
              <a:avLst/>
            </a:prstGeom>
            <a:solidFill>
              <a:srgbClr val="1CABE2">
                <a:alpha val="100000"/>
              </a:srgbClr>
            </a:solidFill>
          </p:spPr>
          <p:txBody>
            <a:bodyPr/>
            <a:lstStyle/>
            <a:p/>
          </p:txBody>
        </p:sp>
        <p:sp>
          <p:nvSpPr>
            <p:cNvPr id="30" name="rc30"/>
            <p:cNvSpPr/>
            <p:nvPr/>
          </p:nvSpPr>
          <p:spPr>
            <a:xfrm>
              <a:off x="2358635" y="4660795"/>
              <a:ext cx="420026" cy="291837"/>
            </a:xfrm>
            <a:prstGeom prst="rect">
              <a:avLst/>
            </a:prstGeom>
            <a:solidFill>
              <a:srgbClr val="1CABE2">
                <a:alpha val="100000"/>
              </a:srgbClr>
            </a:solidFill>
          </p:spPr>
          <p:txBody>
            <a:bodyPr/>
            <a:lstStyle/>
            <a:p/>
          </p:txBody>
        </p:sp>
        <p:sp>
          <p:nvSpPr>
            <p:cNvPr id="31" name="rc31"/>
            <p:cNvSpPr/>
            <p:nvPr/>
          </p:nvSpPr>
          <p:spPr>
            <a:xfrm>
              <a:off x="2825330" y="4943038"/>
              <a:ext cx="420026" cy="9594"/>
            </a:xfrm>
            <a:prstGeom prst="rect">
              <a:avLst/>
            </a:prstGeom>
            <a:solidFill>
              <a:srgbClr val="1CABE2">
                <a:alpha val="100000"/>
              </a:srgbClr>
            </a:solidFill>
          </p:spPr>
          <p:txBody>
            <a:bodyPr/>
            <a:lstStyle/>
            <a:p/>
          </p:txBody>
        </p:sp>
        <p:sp>
          <p:nvSpPr>
            <p:cNvPr id="32" name="rc32"/>
            <p:cNvSpPr/>
            <p:nvPr/>
          </p:nvSpPr>
          <p:spPr>
            <a:xfrm>
              <a:off x="3292026" y="4867480"/>
              <a:ext cx="420026" cy="85152"/>
            </a:xfrm>
            <a:prstGeom prst="rect">
              <a:avLst/>
            </a:prstGeom>
            <a:solidFill>
              <a:srgbClr val="1CABE2">
                <a:alpha val="100000"/>
              </a:srgbClr>
            </a:solidFill>
          </p:spPr>
          <p:txBody>
            <a:bodyPr/>
            <a:lstStyle/>
            <a:p/>
          </p:txBody>
        </p:sp>
        <p:sp>
          <p:nvSpPr>
            <p:cNvPr id="33" name="rc33"/>
            <p:cNvSpPr/>
            <p:nvPr/>
          </p:nvSpPr>
          <p:spPr>
            <a:xfrm>
              <a:off x="3758722" y="4933443"/>
              <a:ext cx="420026" cy="19189"/>
            </a:xfrm>
            <a:prstGeom prst="rect">
              <a:avLst/>
            </a:prstGeom>
            <a:solidFill>
              <a:srgbClr val="1CABE2">
                <a:alpha val="100000"/>
              </a:srgbClr>
            </a:solidFill>
          </p:spPr>
          <p:txBody>
            <a:bodyPr/>
            <a:lstStyle/>
            <a:p/>
          </p:txBody>
        </p:sp>
        <p:sp>
          <p:nvSpPr>
            <p:cNvPr id="34" name="rc34"/>
            <p:cNvSpPr/>
            <p:nvPr/>
          </p:nvSpPr>
          <p:spPr>
            <a:xfrm>
              <a:off x="4225417" y="4914654"/>
              <a:ext cx="420026" cy="37978"/>
            </a:xfrm>
            <a:prstGeom prst="rect">
              <a:avLst/>
            </a:prstGeom>
            <a:solidFill>
              <a:srgbClr val="1CABE2">
                <a:alpha val="100000"/>
              </a:srgbClr>
            </a:solidFill>
          </p:spPr>
          <p:txBody>
            <a:bodyPr/>
            <a:lstStyle/>
            <a:p/>
          </p:txBody>
        </p:sp>
        <p:sp>
          <p:nvSpPr>
            <p:cNvPr id="35" name="rc35"/>
            <p:cNvSpPr/>
            <p:nvPr/>
          </p:nvSpPr>
          <p:spPr>
            <a:xfrm>
              <a:off x="4692113" y="4931444"/>
              <a:ext cx="420026" cy="21188"/>
            </a:xfrm>
            <a:prstGeom prst="rect">
              <a:avLst/>
            </a:prstGeom>
            <a:solidFill>
              <a:srgbClr val="1CABE2">
                <a:alpha val="100000"/>
              </a:srgbClr>
            </a:solidFill>
          </p:spPr>
          <p:txBody>
            <a:bodyPr/>
            <a:lstStyle/>
            <a:p/>
          </p:txBody>
        </p:sp>
        <p:sp>
          <p:nvSpPr>
            <p:cNvPr id="36" name="rc36"/>
            <p:cNvSpPr/>
            <p:nvPr/>
          </p:nvSpPr>
          <p:spPr>
            <a:xfrm>
              <a:off x="5158809" y="4941839"/>
              <a:ext cx="420026" cy="10793"/>
            </a:xfrm>
            <a:prstGeom prst="rect">
              <a:avLst/>
            </a:prstGeom>
            <a:solidFill>
              <a:srgbClr val="1CABE2">
                <a:alpha val="100000"/>
              </a:srgbClr>
            </a:solidFill>
          </p:spPr>
          <p:txBody>
            <a:bodyPr/>
            <a:lstStyle/>
            <a:p/>
          </p:txBody>
        </p:sp>
        <p:sp>
          <p:nvSpPr>
            <p:cNvPr id="37" name="rc37"/>
            <p:cNvSpPr/>
            <p:nvPr/>
          </p:nvSpPr>
          <p:spPr>
            <a:xfrm>
              <a:off x="5625505" y="4850689"/>
              <a:ext cx="420026" cy="101943"/>
            </a:xfrm>
            <a:prstGeom prst="rect">
              <a:avLst/>
            </a:prstGeom>
            <a:solidFill>
              <a:srgbClr val="1CABE2">
                <a:alpha val="100000"/>
              </a:srgbClr>
            </a:solidFill>
          </p:spPr>
          <p:txBody>
            <a:bodyPr/>
            <a:lstStyle/>
            <a:p/>
          </p:txBody>
        </p:sp>
        <p:sp>
          <p:nvSpPr>
            <p:cNvPr id="38" name="rc38"/>
            <p:cNvSpPr/>
            <p:nvPr/>
          </p:nvSpPr>
          <p:spPr>
            <a:xfrm>
              <a:off x="6092200" y="4597630"/>
              <a:ext cx="420026" cy="355002"/>
            </a:xfrm>
            <a:prstGeom prst="rect">
              <a:avLst/>
            </a:prstGeom>
            <a:solidFill>
              <a:srgbClr val="1CABE2">
                <a:alpha val="100000"/>
              </a:srgbClr>
            </a:solidFill>
          </p:spPr>
          <p:txBody>
            <a:bodyPr/>
            <a:lstStyle/>
            <a:p/>
          </p:txBody>
        </p:sp>
        <p:sp>
          <p:nvSpPr>
            <p:cNvPr id="39" name="rc39"/>
            <p:cNvSpPr/>
            <p:nvPr/>
          </p:nvSpPr>
          <p:spPr>
            <a:xfrm>
              <a:off x="6558896" y="4509279"/>
              <a:ext cx="420026" cy="443353"/>
            </a:xfrm>
            <a:prstGeom prst="rect">
              <a:avLst/>
            </a:prstGeom>
            <a:solidFill>
              <a:srgbClr val="1CABE2">
                <a:alpha val="100000"/>
              </a:srgbClr>
            </a:solidFill>
          </p:spPr>
          <p:txBody>
            <a:bodyPr/>
            <a:lstStyle/>
            <a:p/>
          </p:txBody>
        </p:sp>
        <p:sp>
          <p:nvSpPr>
            <p:cNvPr id="40" name="rc40"/>
            <p:cNvSpPr/>
            <p:nvPr/>
          </p:nvSpPr>
          <p:spPr>
            <a:xfrm>
              <a:off x="7025592" y="4016754"/>
              <a:ext cx="420026" cy="935878"/>
            </a:xfrm>
            <a:prstGeom prst="rect">
              <a:avLst/>
            </a:prstGeom>
            <a:solidFill>
              <a:srgbClr val="1CABE2">
                <a:alpha val="100000"/>
              </a:srgbClr>
            </a:solidFill>
          </p:spPr>
          <p:txBody>
            <a:bodyPr/>
            <a:lstStyle/>
            <a:p/>
          </p:txBody>
        </p:sp>
        <p:sp>
          <p:nvSpPr>
            <p:cNvPr id="41" name="pl41"/>
            <p:cNvSpPr/>
            <p:nvPr/>
          </p:nvSpPr>
          <p:spPr>
            <a:xfrm>
              <a:off x="1168561" y="2238584"/>
              <a:ext cx="6067044" cy="655115"/>
            </a:xfrm>
            <a:custGeom>
              <a:avLst/>
              <a:pathLst>
                <a:path w="6067044" h="655115">
                  <a:moveTo>
                    <a:pt x="0" y="249567"/>
                  </a:moveTo>
                  <a:lnTo>
                    <a:pt x="466695" y="280763"/>
                  </a:lnTo>
                  <a:lnTo>
                    <a:pt x="933391" y="93587"/>
                  </a:lnTo>
                  <a:lnTo>
                    <a:pt x="1400087" y="31195"/>
                  </a:lnTo>
                  <a:lnTo>
                    <a:pt x="1866782" y="93587"/>
                  </a:lnTo>
                  <a:lnTo>
                    <a:pt x="2333478" y="187175"/>
                  </a:lnTo>
                  <a:lnTo>
                    <a:pt x="2800174" y="187175"/>
                  </a:lnTo>
                  <a:lnTo>
                    <a:pt x="3266869" y="124783"/>
                  </a:lnTo>
                  <a:lnTo>
                    <a:pt x="3733565" y="93587"/>
                  </a:lnTo>
                  <a:lnTo>
                    <a:pt x="4200261" y="0"/>
                  </a:lnTo>
                  <a:lnTo>
                    <a:pt x="4666957" y="31195"/>
                  </a:lnTo>
                  <a:lnTo>
                    <a:pt x="5133652" y="218371"/>
                  </a:lnTo>
                  <a:lnTo>
                    <a:pt x="5600348" y="343155"/>
                  </a:lnTo>
                  <a:lnTo>
                    <a:pt x="6067044" y="655115"/>
                  </a:lnTo>
                </a:path>
              </a:pathLst>
            </a:custGeom>
            <a:ln w="27101" cap="flat">
              <a:solidFill>
                <a:srgbClr val="00833D">
                  <a:alpha val="100000"/>
                </a:srgbClr>
              </a:solidFill>
              <a:prstDash val="solid"/>
              <a:round/>
            </a:ln>
          </p:spPr>
          <p:txBody>
            <a:bodyPr/>
            <a:lstStyle/>
            <a:p/>
          </p:txBody>
        </p:sp>
        <p:sp>
          <p:nvSpPr>
            <p:cNvPr id="42" name="pl42"/>
            <p:cNvSpPr/>
            <p:nvPr/>
          </p:nvSpPr>
          <p:spPr>
            <a:xfrm>
              <a:off x="1168561" y="2238584"/>
              <a:ext cx="6067044" cy="1154250"/>
            </a:xfrm>
            <a:custGeom>
              <a:avLst/>
              <a:pathLst>
                <a:path w="6067044" h="1154250">
                  <a:moveTo>
                    <a:pt x="0" y="1060662"/>
                  </a:moveTo>
                  <a:lnTo>
                    <a:pt x="466695" y="1154250"/>
                  </a:lnTo>
                  <a:lnTo>
                    <a:pt x="933391" y="998270"/>
                  </a:lnTo>
                  <a:lnTo>
                    <a:pt x="1400087" y="873486"/>
                  </a:lnTo>
                  <a:lnTo>
                    <a:pt x="1866782" y="561527"/>
                  </a:lnTo>
                  <a:lnTo>
                    <a:pt x="2333478" y="280763"/>
                  </a:lnTo>
                  <a:lnTo>
                    <a:pt x="2800174" y="374351"/>
                  </a:lnTo>
                  <a:lnTo>
                    <a:pt x="3266869" y="249567"/>
                  </a:lnTo>
                  <a:lnTo>
                    <a:pt x="3733565" y="343155"/>
                  </a:lnTo>
                  <a:lnTo>
                    <a:pt x="4200261" y="155979"/>
                  </a:lnTo>
                  <a:lnTo>
                    <a:pt x="4666957" y="0"/>
                  </a:lnTo>
                  <a:lnTo>
                    <a:pt x="5133652" y="93587"/>
                  </a:lnTo>
                  <a:lnTo>
                    <a:pt x="5600348" y="155979"/>
                  </a:lnTo>
                  <a:lnTo>
                    <a:pt x="6067044" y="467939"/>
                  </a:lnTo>
                </a:path>
              </a:pathLst>
            </a:custGeom>
            <a:ln w="27101" cap="flat">
              <a:solidFill>
                <a:srgbClr val="002759">
                  <a:alpha val="100000"/>
                </a:srgbClr>
              </a:solidFill>
              <a:prstDash val="solid"/>
              <a:round/>
            </a:ln>
          </p:spPr>
          <p:txBody>
            <a:bodyPr/>
            <a:lstStyle/>
            <a:p/>
          </p:txBody>
        </p:sp>
        <p:sp>
          <p:nvSpPr>
            <p:cNvPr id="43" name="pt43"/>
            <p:cNvSpPr/>
            <p:nvPr/>
          </p:nvSpPr>
          <p:spPr>
            <a:xfrm>
              <a:off x="1136959"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326764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3361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674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02242" y="480874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2" name="tx72"/>
            <p:cNvSpPr/>
            <p:nvPr/>
          </p:nvSpPr>
          <p:spPr>
            <a:xfrm>
              <a:off x="1568938" y="48004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a:t>
              </a:r>
            </a:p>
          </p:txBody>
        </p:sp>
        <p:sp>
          <p:nvSpPr>
            <p:cNvPr id="73" name="tx73"/>
            <p:cNvSpPr/>
            <p:nvPr/>
          </p:nvSpPr>
          <p:spPr>
            <a:xfrm>
              <a:off x="2002474" y="47548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a:t>
              </a:r>
            </a:p>
          </p:txBody>
        </p:sp>
        <p:sp>
          <p:nvSpPr>
            <p:cNvPr id="74" name="tx74"/>
            <p:cNvSpPr/>
            <p:nvPr/>
          </p:nvSpPr>
          <p:spPr>
            <a:xfrm>
              <a:off x="2469170" y="453089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730</a:t>
              </a:r>
            </a:p>
          </p:txBody>
        </p:sp>
        <p:sp>
          <p:nvSpPr>
            <p:cNvPr id="75" name="tx75"/>
            <p:cNvSpPr/>
            <p:nvPr/>
          </p:nvSpPr>
          <p:spPr>
            <a:xfrm>
              <a:off x="2969025" y="481465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6" name="tx76"/>
            <p:cNvSpPr/>
            <p:nvPr/>
          </p:nvSpPr>
          <p:spPr>
            <a:xfrm>
              <a:off x="3402561" y="473757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213</a:t>
              </a:r>
            </a:p>
          </p:txBody>
        </p:sp>
        <p:sp>
          <p:nvSpPr>
            <p:cNvPr id="77" name="tx77"/>
            <p:cNvSpPr/>
            <p:nvPr/>
          </p:nvSpPr>
          <p:spPr>
            <a:xfrm>
              <a:off x="3902416" y="480360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78" name="tx78"/>
            <p:cNvSpPr/>
            <p:nvPr/>
          </p:nvSpPr>
          <p:spPr>
            <a:xfrm>
              <a:off x="4369112" y="478481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95</a:t>
              </a:r>
            </a:p>
          </p:txBody>
        </p:sp>
        <p:sp>
          <p:nvSpPr>
            <p:cNvPr id="79" name="tx79"/>
            <p:cNvSpPr/>
            <p:nvPr/>
          </p:nvSpPr>
          <p:spPr>
            <a:xfrm>
              <a:off x="4835808" y="480154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80" name="tx80"/>
            <p:cNvSpPr/>
            <p:nvPr/>
          </p:nvSpPr>
          <p:spPr>
            <a:xfrm>
              <a:off x="5302503" y="481345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81" name="tx81"/>
            <p:cNvSpPr/>
            <p:nvPr/>
          </p:nvSpPr>
          <p:spPr>
            <a:xfrm>
              <a:off x="5736040" y="47208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255</a:t>
              </a:r>
            </a:p>
          </p:txBody>
        </p:sp>
        <p:sp>
          <p:nvSpPr>
            <p:cNvPr id="82" name="tx82"/>
            <p:cNvSpPr/>
            <p:nvPr/>
          </p:nvSpPr>
          <p:spPr>
            <a:xfrm>
              <a:off x="6202735" y="44677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888</a:t>
              </a:r>
            </a:p>
          </p:txBody>
        </p:sp>
        <p:sp>
          <p:nvSpPr>
            <p:cNvPr id="83" name="tx83"/>
            <p:cNvSpPr/>
            <p:nvPr/>
          </p:nvSpPr>
          <p:spPr>
            <a:xfrm>
              <a:off x="6619707" y="436400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1,109</a:t>
              </a:r>
            </a:p>
          </p:txBody>
        </p:sp>
        <p:sp>
          <p:nvSpPr>
            <p:cNvPr id="84" name="tx84"/>
            <p:cNvSpPr/>
            <p:nvPr/>
          </p:nvSpPr>
          <p:spPr>
            <a:xfrm>
              <a:off x="708640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2,341</a:t>
              </a:r>
            </a:p>
          </p:txBody>
        </p:sp>
        <p:sp>
          <p:nvSpPr>
            <p:cNvPr id="85" name="pl85"/>
            <p:cNvSpPr/>
            <p:nvPr/>
          </p:nvSpPr>
          <p:spPr>
            <a:xfrm>
              <a:off x="7254604" y="2894982"/>
              <a:ext cx="607699" cy="41031"/>
            </a:xfrm>
            <a:custGeom>
              <a:avLst/>
              <a:pathLst>
                <a:path w="607699" h="41031">
                  <a:moveTo>
                    <a:pt x="607699" y="41031"/>
                  </a:moveTo>
                  <a:lnTo>
                    <a:pt x="0" y="0"/>
                  </a:lnTo>
                </a:path>
              </a:pathLst>
            </a:custGeom>
          </p:spPr>
          <p:txBody>
            <a:bodyPr/>
            <a:lstStyle/>
            <a:p/>
          </p:txBody>
        </p:sp>
        <p:sp>
          <p:nvSpPr>
            <p:cNvPr id="86" name="pl86"/>
            <p:cNvSpPr/>
            <p:nvPr/>
          </p:nvSpPr>
          <p:spPr>
            <a:xfrm>
              <a:off x="7254644" y="2668576"/>
              <a:ext cx="607659" cy="36794"/>
            </a:xfrm>
            <a:custGeom>
              <a:avLst/>
              <a:pathLst>
                <a:path w="607659" h="36794">
                  <a:moveTo>
                    <a:pt x="607659" y="0"/>
                  </a:moveTo>
                  <a:lnTo>
                    <a:pt x="0" y="36794"/>
                  </a:lnTo>
                </a:path>
              </a:pathLst>
            </a:custGeom>
          </p:spPr>
          <p:txBody>
            <a:bodyPr/>
            <a:lstStyle/>
            <a:p/>
          </p:txBody>
        </p:sp>
        <p:sp>
          <p:nvSpPr>
            <p:cNvPr id="87" name="pg87"/>
            <p:cNvSpPr/>
            <p:nvPr/>
          </p:nvSpPr>
          <p:spPr>
            <a:xfrm>
              <a:off x="7793724" y="28480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88920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66%</a:t>
              </a:r>
            </a:p>
          </p:txBody>
        </p:sp>
        <p:sp>
          <p:nvSpPr>
            <p:cNvPr id="89" name="pg89"/>
            <p:cNvSpPr/>
            <p:nvPr/>
          </p:nvSpPr>
          <p:spPr>
            <a:xfrm>
              <a:off x="7793724" y="257983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62095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72%</a:t>
              </a:r>
            </a:p>
          </p:txBody>
        </p:sp>
        <p:sp>
          <p:nvSpPr>
            <p:cNvPr id="91" name="rc9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8103" y="40892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4" name="tx94"/>
            <p:cNvSpPr/>
            <p:nvPr/>
          </p:nvSpPr>
          <p:spPr>
            <a:xfrm>
              <a:off x="508103" y="328971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5" name="tx95"/>
            <p:cNvSpPr/>
            <p:nvPr/>
          </p:nvSpPr>
          <p:spPr>
            <a:xfrm>
              <a:off x="508103" y="24901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6" name="tx96"/>
            <p:cNvSpPr/>
            <p:nvPr/>
          </p:nvSpPr>
          <p:spPr>
            <a:xfrm>
              <a:off x="508103" y="169060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67701"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890367" y="1334104"/>
              <a:ext cx="574350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South Africa,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2,341 confirmed measles cases in South Africa. In the same year, MCV1 coverage was 66% and MCV2 coverage was 72%.
The number of cases in 2025 was 2.1 times more cases than in 2024 (n=1,109).
The highest number of measles cases was reported in 2025 (n=2,341). In this year, MCV1 coverage was 66%.
South Africa reported measles vaccine stockouts in 2004 and 2013.
There were measles-containing vaccine supplementary immunization activities/campaigns in 2023.</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experienced an increase in measles cases compared with 2024, while MCV1 coverage was 66% and MCV2 coverage was 72%.</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7959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0680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34006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61211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88416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4319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7040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97608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2481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3412859"/>
              <a:ext cx="3485499" cy="1019128"/>
            </a:xfrm>
            <a:custGeom>
              <a:avLst/>
              <a:pathLst>
                <a:path w="3485499" h="1019128">
                  <a:moveTo>
                    <a:pt x="0" y="0"/>
                  </a:moveTo>
                  <a:lnTo>
                    <a:pt x="139419" y="72794"/>
                  </a:lnTo>
                  <a:lnTo>
                    <a:pt x="278839" y="145589"/>
                  </a:lnTo>
                  <a:lnTo>
                    <a:pt x="418259" y="291179"/>
                  </a:lnTo>
                  <a:lnTo>
                    <a:pt x="557679" y="509564"/>
                  </a:lnTo>
                  <a:lnTo>
                    <a:pt x="697099" y="873538"/>
                  </a:lnTo>
                  <a:lnTo>
                    <a:pt x="836519" y="218384"/>
                  </a:lnTo>
                  <a:lnTo>
                    <a:pt x="975939" y="218384"/>
                  </a:lnTo>
                  <a:lnTo>
                    <a:pt x="1115359" y="145589"/>
                  </a:lnTo>
                  <a:lnTo>
                    <a:pt x="1254779" y="1019128"/>
                  </a:lnTo>
                  <a:lnTo>
                    <a:pt x="1394199" y="727948"/>
                  </a:lnTo>
                  <a:lnTo>
                    <a:pt x="1533619" y="582359"/>
                  </a:lnTo>
                  <a:lnTo>
                    <a:pt x="1673039" y="946333"/>
                  </a:lnTo>
                  <a:lnTo>
                    <a:pt x="1812459" y="1019128"/>
                  </a:lnTo>
                  <a:lnTo>
                    <a:pt x="1951879" y="800743"/>
                  </a:lnTo>
                  <a:lnTo>
                    <a:pt x="2091299" y="509564"/>
                  </a:lnTo>
                  <a:lnTo>
                    <a:pt x="2230719" y="800743"/>
                  </a:lnTo>
                  <a:lnTo>
                    <a:pt x="2370139" y="946333"/>
                  </a:lnTo>
                  <a:lnTo>
                    <a:pt x="2509559" y="873538"/>
                  </a:lnTo>
                  <a:lnTo>
                    <a:pt x="2648979" y="873538"/>
                  </a:lnTo>
                  <a:lnTo>
                    <a:pt x="2788399" y="655153"/>
                  </a:lnTo>
                  <a:lnTo>
                    <a:pt x="2927819" y="655153"/>
                  </a:lnTo>
                  <a:lnTo>
                    <a:pt x="3067239" y="873538"/>
                  </a:lnTo>
                  <a:lnTo>
                    <a:pt x="3206659" y="873538"/>
                  </a:lnTo>
                  <a:lnTo>
                    <a:pt x="3346079" y="800743"/>
                  </a:lnTo>
                  <a:lnTo>
                    <a:pt x="3485499" y="800743"/>
                  </a:lnTo>
                </a:path>
              </a:pathLst>
            </a:custGeom>
            <a:ln w="27101" cap="flat">
              <a:solidFill>
                <a:srgbClr val="0058AB">
                  <a:alpha val="80000"/>
                </a:srgbClr>
              </a:solidFill>
              <a:prstDash val="solid"/>
              <a:round/>
            </a:ln>
          </p:spPr>
          <p:txBody>
            <a:bodyPr/>
            <a:lstStyle/>
            <a:p/>
          </p:txBody>
        </p:sp>
        <p:sp>
          <p:nvSpPr>
            <p:cNvPr id="23" name="pl23"/>
            <p:cNvSpPr/>
            <p:nvPr/>
          </p:nvSpPr>
          <p:spPr>
            <a:xfrm>
              <a:off x="979796" y="3485654"/>
              <a:ext cx="3485499" cy="655153"/>
            </a:xfrm>
            <a:custGeom>
              <a:avLst/>
              <a:pathLst>
                <a:path w="3485499" h="655153">
                  <a:moveTo>
                    <a:pt x="0" y="0"/>
                  </a:moveTo>
                  <a:lnTo>
                    <a:pt x="139419" y="72794"/>
                  </a:lnTo>
                  <a:lnTo>
                    <a:pt x="278839" y="0"/>
                  </a:lnTo>
                  <a:lnTo>
                    <a:pt x="418259" y="145589"/>
                  </a:lnTo>
                  <a:lnTo>
                    <a:pt x="557679" y="218384"/>
                  </a:lnTo>
                  <a:lnTo>
                    <a:pt x="697099" y="145589"/>
                  </a:lnTo>
                  <a:lnTo>
                    <a:pt x="836519" y="218384"/>
                  </a:lnTo>
                  <a:lnTo>
                    <a:pt x="975939" y="218384"/>
                  </a:lnTo>
                  <a:lnTo>
                    <a:pt x="1115359" y="363974"/>
                  </a:lnTo>
                  <a:lnTo>
                    <a:pt x="1254779" y="436769"/>
                  </a:lnTo>
                  <a:lnTo>
                    <a:pt x="1394199" y="509564"/>
                  </a:lnTo>
                  <a:lnTo>
                    <a:pt x="1533619" y="509564"/>
                  </a:lnTo>
                  <a:lnTo>
                    <a:pt x="1673039" y="509564"/>
                  </a:lnTo>
                  <a:lnTo>
                    <a:pt x="1812459" y="509564"/>
                  </a:lnTo>
                  <a:lnTo>
                    <a:pt x="1951879" y="582359"/>
                  </a:lnTo>
                  <a:lnTo>
                    <a:pt x="2091299" y="582359"/>
                  </a:lnTo>
                  <a:lnTo>
                    <a:pt x="2230719" y="582359"/>
                  </a:lnTo>
                  <a:lnTo>
                    <a:pt x="2370139" y="582359"/>
                  </a:lnTo>
                  <a:lnTo>
                    <a:pt x="2509559" y="655153"/>
                  </a:lnTo>
                  <a:lnTo>
                    <a:pt x="2648979" y="655153"/>
                  </a:lnTo>
                  <a:lnTo>
                    <a:pt x="2788399" y="582359"/>
                  </a:lnTo>
                  <a:lnTo>
                    <a:pt x="2927819" y="509564"/>
                  </a:lnTo>
                  <a:lnTo>
                    <a:pt x="3067239" y="509564"/>
                  </a:lnTo>
                  <a:lnTo>
                    <a:pt x="3206659" y="509564"/>
                  </a:lnTo>
                  <a:lnTo>
                    <a:pt x="3346079" y="582359"/>
                  </a:lnTo>
                  <a:lnTo>
                    <a:pt x="3485499" y="582359"/>
                  </a:lnTo>
                </a:path>
              </a:pathLst>
            </a:custGeom>
            <a:ln w="27101" cap="flat">
              <a:solidFill>
                <a:srgbClr val="1CABE2">
                  <a:alpha val="80000"/>
                </a:srgbClr>
              </a:solidFill>
              <a:prstDash val="solid"/>
              <a:round/>
            </a:ln>
          </p:spPr>
          <p:txBody>
            <a:bodyPr/>
            <a:lstStyle/>
            <a:p/>
          </p:txBody>
        </p:sp>
        <p:sp>
          <p:nvSpPr>
            <p:cNvPr id="24" name="pl24"/>
            <p:cNvSpPr/>
            <p:nvPr/>
          </p:nvSpPr>
          <p:spPr>
            <a:xfrm>
              <a:off x="979796" y="3048884"/>
              <a:ext cx="3485499" cy="1019128"/>
            </a:xfrm>
            <a:custGeom>
              <a:avLst/>
              <a:pathLst>
                <a:path w="3485499" h="1019128">
                  <a:moveTo>
                    <a:pt x="0" y="0"/>
                  </a:moveTo>
                  <a:lnTo>
                    <a:pt x="139419" y="72794"/>
                  </a:lnTo>
                  <a:lnTo>
                    <a:pt x="278839" y="72794"/>
                  </a:lnTo>
                  <a:lnTo>
                    <a:pt x="418259" y="72794"/>
                  </a:lnTo>
                  <a:lnTo>
                    <a:pt x="557679" y="145589"/>
                  </a:lnTo>
                  <a:lnTo>
                    <a:pt x="697099" y="363974"/>
                  </a:lnTo>
                  <a:lnTo>
                    <a:pt x="836519" y="291179"/>
                  </a:lnTo>
                  <a:lnTo>
                    <a:pt x="975939" y="291179"/>
                  </a:lnTo>
                  <a:lnTo>
                    <a:pt x="1115359" y="436769"/>
                  </a:lnTo>
                  <a:lnTo>
                    <a:pt x="1254779" y="582359"/>
                  </a:lnTo>
                  <a:lnTo>
                    <a:pt x="1394199" y="582359"/>
                  </a:lnTo>
                  <a:lnTo>
                    <a:pt x="1533619" y="655153"/>
                  </a:lnTo>
                  <a:lnTo>
                    <a:pt x="1673039" y="655153"/>
                  </a:lnTo>
                  <a:lnTo>
                    <a:pt x="1812459" y="727948"/>
                  </a:lnTo>
                  <a:lnTo>
                    <a:pt x="1951879" y="727948"/>
                  </a:lnTo>
                  <a:lnTo>
                    <a:pt x="2091299" y="727948"/>
                  </a:lnTo>
                  <a:lnTo>
                    <a:pt x="2230719" y="873538"/>
                  </a:lnTo>
                  <a:lnTo>
                    <a:pt x="2370139" y="873538"/>
                  </a:lnTo>
                  <a:lnTo>
                    <a:pt x="2509559" y="946333"/>
                  </a:lnTo>
                  <a:lnTo>
                    <a:pt x="2648979" y="1019128"/>
                  </a:lnTo>
                  <a:lnTo>
                    <a:pt x="2788399" y="873538"/>
                  </a:lnTo>
                  <a:lnTo>
                    <a:pt x="2927819" y="800743"/>
                  </a:lnTo>
                  <a:lnTo>
                    <a:pt x="3067239" y="800743"/>
                  </a:lnTo>
                  <a:lnTo>
                    <a:pt x="3206659" y="873538"/>
                  </a:lnTo>
                  <a:lnTo>
                    <a:pt x="3346079" y="873538"/>
                  </a:lnTo>
                  <a:lnTo>
                    <a:pt x="3485499" y="946333"/>
                  </a:lnTo>
                </a:path>
              </a:pathLst>
            </a:custGeom>
            <a:ln w="27101" cap="flat">
              <a:solidFill>
                <a:srgbClr val="00833D">
                  <a:alpha val="80000"/>
                </a:srgbClr>
              </a:solidFill>
              <a:prstDash val="solid"/>
              <a:round/>
            </a:ln>
          </p:spPr>
          <p:txBody>
            <a:bodyPr/>
            <a:lstStyle/>
            <a:p/>
          </p:txBody>
        </p:sp>
        <p:sp>
          <p:nvSpPr>
            <p:cNvPr id="25" name="pl25"/>
            <p:cNvSpPr/>
            <p:nvPr/>
          </p:nvSpPr>
          <p:spPr>
            <a:xfrm>
              <a:off x="979796" y="3412859"/>
              <a:ext cx="3485499" cy="1019128"/>
            </a:xfrm>
            <a:custGeom>
              <a:avLst/>
              <a:pathLst>
                <a:path w="3485499" h="1019128">
                  <a:moveTo>
                    <a:pt x="0" y="0"/>
                  </a:moveTo>
                  <a:lnTo>
                    <a:pt x="139419" y="72794"/>
                  </a:lnTo>
                  <a:lnTo>
                    <a:pt x="278839" y="145589"/>
                  </a:lnTo>
                  <a:lnTo>
                    <a:pt x="418259" y="291179"/>
                  </a:lnTo>
                  <a:lnTo>
                    <a:pt x="557679" y="509564"/>
                  </a:lnTo>
                  <a:lnTo>
                    <a:pt x="697099" y="873538"/>
                  </a:lnTo>
                  <a:lnTo>
                    <a:pt x="836519" y="218384"/>
                  </a:lnTo>
                  <a:lnTo>
                    <a:pt x="975939" y="218384"/>
                  </a:lnTo>
                  <a:lnTo>
                    <a:pt x="1115359" y="145589"/>
                  </a:lnTo>
                  <a:lnTo>
                    <a:pt x="1254779" y="1019128"/>
                  </a:lnTo>
                  <a:lnTo>
                    <a:pt x="1394199" y="727948"/>
                  </a:lnTo>
                  <a:lnTo>
                    <a:pt x="1533619" y="582359"/>
                  </a:lnTo>
                  <a:lnTo>
                    <a:pt x="1673039" y="946333"/>
                  </a:lnTo>
                  <a:lnTo>
                    <a:pt x="1812459" y="1019128"/>
                  </a:lnTo>
                  <a:lnTo>
                    <a:pt x="1951879" y="800743"/>
                  </a:lnTo>
                  <a:lnTo>
                    <a:pt x="2091299" y="509564"/>
                  </a:lnTo>
                  <a:lnTo>
                    <a:pt x="2230719" y="800743"/>
                  </a:lnTo>
                  <a:lnTo>
                    <a:pt x="2370139" y="946333"/>
                  </a:lnTo>
                  <a:lnTo>
                    <a:pt x="2509559" y="873538"/>
                  </a:lnTo>
                  <a:lnTo>
                    <a:pt x="2648979" y="873538"/>
                  </a:lnTo>
                  <a:lnTo>
                    <a:pt x="2788399" y="655153"/>
                  </a:lnTo>
                  <a:lnTo>
                    <a:pt x="2927819" y="655153"/>
                  </a:lnTo>
                  <a:lnTo>
                    <a:pt x="3067239" y="873538"/>
                  </a:lnTo>
                  <a:lnTo>
                    <a:pt x="3206659" y="873538"/>
                  </a:lnTo>
                  <a:lnTo>
                    <a:pt x="3346079" y="800743"/>
                  </a:lnTo>
                  <a:lnTo>
                    <a:pt x="3485499" y="800743"/>
                  </a:lnTo>
                </a:path>
              </a:pathLst>
            </a:custGeom>
            <a:ln w="43362" cap="flat">
              <a:solidFill>
                <a:srgbClr val="000000">
                  <a:alpha val="100000"/>
                </a:srgbClr>
              </a:solidFill>
              <a:prstDash val="solid"/>
              <a:round/>
            </a:ln>
          </p:spPr>
          <p:txBody>
            <a:bodyPr/>
            <a:lstStyle/>
            <a:p/>
          </p:txBody>
        </p:sp>
        <p:sp>
          <p:nvSpPr>
            <p:cNvPr id="26" name="pl26"/>
            <p:cNvSpPr/>
            <p:nvPr/>
          </p:nvSpPr>
          <p:spPr>
            <a:xfrm>
              <a:off x="979796" y="3412859"/>
              <a:ext cx="3485499" cy="1019128"/>
            </a:xfrm>
            <a:custGeom>
              <a:avLst/>
              <a:pathLst>
                <a:path w="3485499" h="1019128">
                  <a:moveTo>
                    <a:pt x="0" y="0"/>
                  </a:moveTo>
                  <a:lnTo>
                    <a:pt x="139419" y="72794"/>
                  </a:lnTo>
                  <a:lnTo>
                    <a:pt x="278839" y="145589"/>
                  </a:lnTo>
                  <a:lnTo>
                    <a:pt x="418259" y="291179"/>
                  </a:lnTo>
                  <a:lnTo>
                    <a:pt x="557679" y="509564"/>
                  </a:lnTo>
                  <a:lnTo>
                    <a:pt x="697099" y="873538"/>
                  </a:lnTo>
                  <a:lnTo>
                    <a:pt x="836519" y="218384"/>
                  </a:lnTo>
                  <a:lnTo>
                    <a:pt x="975939" y="218384"/>
                  </a:lnTo>
                  <a:lnTo>
                    <a:pt x="1115359" y="145589"/>
                  </a:lnTo>
                  <a:lnTo>
                    <a:pt x="1254779" y="1019128"/>
                  </a:lnTo>
                  <a:lnTo>
                    <a:pt x="1394199" y="727948"/>
                  </a:lnTo>
                  <a:lnTo>
                    <a:pt x="1533619" y="582359"/>
                  </a:lnTo>
                  <a:lnTo>
                    <a:pt x="1673039" y="946333"/>
                  </a:lnTo>
                  <a:lnTo>
                    <a:pt x="1812459" y="1019128"/>
                  </a:lnTo>
                  <a:lnTo>
                    <a:pt x="1951879" y="800743"/>
                  </a:lnTo>
                  <a:lnTo>
                    <a:pt x="2091299" y="509564"/>
                  </a:lnTo>
                  <a:lnTo>
                    <a:pt x="2230719" y="800743"/>
                  </a:lnTo>
                  <a:lnTo>
                    <a:pt x="2370139" y="946333"/>
                  </a:lnTo>
                  <a:lnTo>
                    <a:pt x="2509559" y="873538"/>
                  </a:lnTo>
                  <a:lnTo>
                    <a:pt x="2648979" y="873538"/>
                  </a:lnTo>
                  <a:lnTo>
                    <a:pt x="2788399" y="655153"/>
                  </a:lnTo>
                  <a:lnTo>
                    <a:pt x="2927819" y="655153"/>
                  </a:lnTo>
                  <a:lnTo>
                    <a:pt x="3067239" y="873538"/>
                  </a:lnTo>
                  <a:lnTo>
                    <a:pt x="3206659" y="873538"/>
                  </a:lnTo>
                  <a:lnTo>
                    <a:pt x="3346079" y="800743"/>
                  </a:lnTo>
                  <a:lnTo>
                    <a:pt x="3485499" y="800743"/>
                  </a:lnTo>
                </a:path>
              </a:pathLst>
            </a:custGeom>
            <a:ln w="27101" cap="flat">
              <a:solidFill>
                <a:srgbClr val="0058AB">
                  <a:alpha val="100000"/>
                </a:srgbClr>
              </a:solidFill>
              <a:prstDash val="solid"/>
              <a:round/>
            </a:ln>
          </p:spPr>
          <p:txBody>
            <a:bodyPr/>
            <a:lstStyle/>
            <a:p/>
          </p:txBody>
        </p:sp>
        <p:sp>
          <p:nvSpPr>
            <p:cNvPr id="27" name="pl27"/>
            <p:cNvSpPr/>
            <p:nvPr/>
          </p:nvSpPr>
          <p:spPr>
            <a:xfrm>
              <a:off x="805521" y="443198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194474"/>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96" y="406801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73996" y="392242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71096" y="370403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28776" y="406801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5876" y="399521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99521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93172" y="312790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23526" y="315796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7" name="pg37"/>
            <p:cNvSpPr/>
            <p:nvPr/>
          </p:nvSpPr>
          <p:spPr>
            <a:xfrm>
              <a:off x="1618408" y="40014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761" y="403150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315507" y="38558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45861" y="388621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012607" y="36374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42961" y="366876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3570287" y="40014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00640" y="403150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7387" y="39286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7740" y="395742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7" name="pg47"/>
            <p:cNvSpPr/>
            <p:nvPr/>
          </p:nvSpPr>
          <p:spPr>
            <a:xfrm>
              <a:off x="4406807" y="39286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95742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25585" y="402894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9547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1" name="tx51"/>
            <p:cNvSpPr/>
            <p:nvPr/>
          </p:nvSpPr>
          <p:spPr>
            <a:xfrm>
              <a:off x="577692"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38934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6613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29334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220544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6872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6872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8833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5079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35821" y="6119132"/>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69" name="tx69"/>
            <p:cNvSpPr/>
            <p:nvPr/>
          </p:nvSpPr>
          <p:spPr>
            <a:xfrm>
              <a:off x="285543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617893"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71" name="tx71"/>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7959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0680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34006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61211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88416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43198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7040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97608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22481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393730"/>
              <a:ext cx="3485499" cy="2766205"/>
            </a:xfrm>
            <a:custGeom>
              <a:avLst/>
              <a:pathLst>
                <a:path w="3485499" h="2766205">
                  <a:moveTo>
                    <a:pt x="0" y="946333"/>
                  </a:moveTo>
                  <a:lnTo>
                    <a:pt x="139419" y="873538"/>
                  </a:lnTo>
                  <a:lnTo>
                    <a:pt x="278839" y="655153"/>
                  </a:lnTo>
                  <a:lnTo>
                    <a:pt x="418259" y="655153"/>
                  </a:lnTo>
                  <a:lnTo>
                    <a:pt x="557679" y="509564"/>
                  </a:lnTo>
                  <a:lnTo>
                    <a:pt x="697099" y="363974"/>
                  </a:lnTo>
                  <a:lnTo>
                    <a:pt x="836519" y="72794"/>
                  </a:lnTo>
                  <a:lnTo>
                    <a:pt x="975939" y="0"/>
                  </a:lnTo>
                  <a:lnTo>
                    <a:pt x="1115359" y="436769"/>
                  </a:lnTo>
                  <a:lnTo>
                    <a:pt x="1254779" y="1674282"/>
                  </a:lnTo>
                  <a:lnTo>
                    <a:pt x="1394199" y="1310307"/>
                  </a:lnTo>
                  <a:lnTo>
                    <a:pt x="1533619" y="1747077"/>
                  </a:lnTo>
                  <a:lnTo>
                    <a:pt x="1673039" y="2766205"/>
                  </a:lnTo>
                  <a:lnTo>
                    <a:pt x="1812459" y="1747077"/>
                  </a:lnTo>
                  <a:lnTo>
                    <a:pt x="1951879" y="1674282"/>
                  </a:lnTo>
                  <a:lnTo>
                    <a:pt x="2091299" y="1674282"/>
                  </a:lnTo>
                  <a:lnTo>
                    <a:pt x="2230719" y="1674282"/>
                  </a:lnTo>
                  <a:lnTo>
                    <a:pt x="2370139" y="1674282"/>
                  </a:lnTo>
                  <a:lnTo>
                    <a:pt x="2509559" y="1747077"/>
                  </a:lnTo>
                  <a:lnTo>
                    <a:pt x="2648979" y="1674282"/>
                  </a:lnTo>
                  <a:lnTo>
                    <a:pt x="2788399" y="1674282"/>
                  </a:lnTo>
                  <a:lnTo>
                    <a:pt x="2927819" y="1747077"/>
                  </a:lnTo>
                  <a:lnTo>
                    <a:pt x="3067239" y="1965461"/>
                  </a:lnTo>
                  <a:lnTo>
                    <a:pt x="3206659" y="1965461"/>
                  </a:lnTo>
                  <a:lnTo>
                    <a:pt x="3346079" y="2038256"/>
                  </a:lnTo>
                  <a:lnTo>
                    <a:pt x="3485499" y="1965461"/>
                  </a:lnTo>
                </a:path>
              </a:pathLst>
            </a:custGeom>
            <a:ln w="27101" cap="flat">
              <a:solidFill>
                <a:srgbClr val="0058AB">
                  <a:alpha val="80000"/>
                </a:srgbClr>
              </a:solidFill>
              <a:prstDash val="solid"/>
              <a:round/>
            </a:ln>
          </p:spPr>
          <p:txBody>
            <a:bodyPr/>
            <a:lstStyle/>
            <a:p/>
          </p:txBody>
        </p:sp>
        <p:sp>
          <p:nvSpPr>
            <p:cNvPr id="90" name="pl90"/>
            <p:cNvSpPr/>
            <p:nvPr/>
          </p:nvSpPr>
          <p:spPr>
            <a:xfrm>
              <a:off x="5345047" y="3412859"/>
              <a:ext cx="3485499" cy="655153"/>
            </a:xfrm>
            <a:custGeom>
              <a:avLst/>
              <a:pathLst>
                <a:path w="3485499" h="655153">
                  <a:moveTo>
                    <a:pt x="0" y="0"/>
                  </a:moveTo>
                  <a:lnTo>
                    <a:pt x="139419" y="72794"/>
                  </a:lnTo>
                  <a:lnTo>
                    <a:pt x="278839" y="72794"/>
                  </a:lnTo>
                  <a:lnTo>
                    <a:pt x="418259" y="145589"/>
                  </a:lnTo>
                  <a:lnTo>
                    <a:pt x="557679" y="218384"/>
                  </a:lnTo>
                  <a:lnTo>
                    <a:pt x="697099" y="218384"/>
                  </a:lnTo>
                  <a:lnTo>
                    <a:pt x="836519" y="291179"/>
                  </a:lnTo>
                  <a:lnTo>
                    <a:pt x="975939" y="363974"/>
                  </a:lnTo>
                  <a:lnTo>
                    <a:pt x="1115359" y="436769"/>
                  </a:lnTo>
                  <a:lnTo>
                    <a:pt x="1254779" y="509564"/>
                  </a:lnTo>
                  <a:lnTo>
                    <a:pt x="1394199" y="582359"/>
                  </a:lnTo>
                  <a:lnTo>
                    <a:pt x="1533619" y="582359"/>
                  </a:lnTo>
                  <a:lnTo>
                    <a:pt x="1673039" y="582359"/>
                  </a:lnTo>
                  <a:lnTo>
                    <a:pt x="1812459" y="582359"/>
                  </a:lnTo>
                  <a:lnTo>
                    <a:pt x="1951879" y="582359"/>
                  </a:lnTo>
                  <a:lnTo>
                    <a:pt x="2091299" y="655153"/>
                  </a:lnTo>
                  <a:lnTo>
                    <a:pt x="2230719" y="582359"/>
                  </a:lnTo>
                  <a:lnTo>
                    <a:pt x="2370139" y="582359"/>
                  </a:lnTo>
                  <a:lnTo>
                    <a:pt x="2509559" y="655153"/>
                  </a:lnTo>
                  <a:lnTo>
                    <a:pt x="2648979" y="655153"/>
                  </a:lnTo>
                  <a:lnTo>
                    <a:pt x="2788399" y="655153"/>
                  </a:lnTo>
                  <a:lnTo>
                    <a:pt x="2927819" y="582359"/>
                  </a:lnTo>
                  <a:lnTo>
                    <a:pt x="3067239" y="509564"/>
                  </a:lnTo>
                  <a:lnTo>
                    <a:pt x="3206659" y="509564"/>
                  </a:lnTo>
                  <a:lnTo>
                    <a:pt x="3346079" y="582359"/>
                  </a:lnTo>
                  <a:lnTo>
                    <a:pt x="3485499" y="582359"/>
                  </a:lnTo>
                </a:path>
              </a:pathLst>
            </a:custGeom>
            <a:ln w="27101" cap="flat">
              <a:solidFill>
                <a:srgbClr val="1CABE2">
                  <a:alpha val="80000"/>
                </a:srgbClr>
              </a:solidFill>
              <a:prstDash val="solid"/>
              <a:round/>
            </a:ln>
          </p:spPr>
          <p:txBody>
            <a:bodyPr/>
            <a:lstStyle/>
            <a:p/>
          </p:txBody>
        </p:sp>
        <p:sp>
          <p:nvSpPr>
            <p:cNvPr id="91" name="pl91"/>
            <p:cNvSpPr/>
            <p:nvPr/>
          </p:nvSpPr>
          <p:spPr>
            <a:xfrm>
              <a:off x="5345047" y="2903295"/>
              <a:ext cx="3485499" cy="946333"/>
            </a:xfrm>
            <a:custGeom>
              <a:avLst/>
              <a:pathLst>
                <a:path w="3485499" h="946333">
                  <a:moveTo>
                    <a:pt x="0" y="0"/>
                  </a:moveTo>
                  <a:lnTo>
                    <a:pt x="139419" y="145589"/>
                  </a:lnTo>
                  <a:lnTo>
                    <a:pt x="278839" y="218384"/>
                  </a:lnTo>
                  <a:lnTo>
                    <a:pt x="418259" y="145589"/>
                  </a:lnTo>
                  <a:lnTo>
                    <a:pt x="557679" y="218384"/>
                  </a:lnTo>
                  <a:lnTo>
                    <a:pt x="697099" y="145589"/>
                  </a:lnTo>
                  <a:lnTo>
                    <a:pt x="836519" y="291179"/>
                  </a:lnTo>
                  <a:lnTo>
                    <a:pt x="975939" y="436769"/>
                  </a:lnTo>
                  <a:lnTo>
                    <a:pt x="1115359" y="582359"/>
                  </a:lnTo>
                  <a:lnTo>
                    <a:pt x="1254779" y="727948"/>
                  </a:lnTo>
                  <a:lnTo>
                    <a:pt x="1394199" y="800743"/>
                  </a:lnTo>
                  <a:lnTo>
                    <a:pt x="1533619" y="800743"/>
                  </a:lnTo>
                  <a:lnTo>
                    <a:pt x="1673039" y="946333"/>
                  </a:lnTo>
                  <a:lnTo>
                    <a:pt x="1812459" y="946333"/>
                  </a:lnTo>
                  <a:lnTo>
                    <a:pt x="1951879" y="727948"/>
                  </a:lnTo>
                  <a:lnTo>
                    <a:pt x="2091299" y="727948"/>
                  </a:lnTo>
                  <a:lnTo>
                    <a:pt x="2230719" y="655153"/>
                  </a:lnTo>
                  <a:lnTo>
                    <a:pt x="2370139" y="727948"/>
                  </a:lnTo>
                  <a:lnTo>
                    <a:pt x="2509559" y="800743"/>
                  </a:lnTo>
                  <a:lnTo>
                    <a:pt x="2648979" y="873538"/>
                  </a:lnTo>
                  <a:lnTo>
                    <a:pt x="2788399" y="873538"/>
                  </a:lnTo>
                  <a:lnTo>
                    <a:pt x="2927819" y="727948"/>
                  </a:lnTo>
                  <a:lnTo>
                    <a:pt x="3067239" y="727948"/>
                  </a:lnTo>
                  <a:lnTo>
                    <a:pt x="3206659" y="727948"/>
                  </a:lnTo>
                  <a:lnTo>
                    <a:pt x="3346079" y="800743"/>
                  </a:lnTo>
                  <a:lnTo>
                    <a:pt x="3485499" y="873538"/>
                  </a:lnTo>
                </a:path>
              </a:pathLst>
            </a:custGeom>
            <a:ln w="27101" cap="flat">
              <a:solidFill>
                <a:srgbClr val="00833D">
                  <a:alpha val="80000"/>
                </a:srgbClr>
              </a:solidFill>
              <a:prstDash val="solid"/>
              <a:round/>
            </a:ln>
          </p:spPr>
          <p:txBody>
            <a:bodyPr/>
            <a:lstStyle/>
            <a:p/>
          </p:txBody>
        </p:sp>
        <p:sp>
          <p:nvSpPr>
            <p:cNvPr id="92" name="pl92"/>
            <p:cNvSpPr/>
            <p:nvPr/>
          </p:nvSpPr>
          <p:spPr>
            <a:xfrm>
              <a:off x="5345047" y="2393730"/>
              <a:ext cx="3485499" cy="2766205"/>
            </a:xfrm>
            <a:custGeom>
              <a:avLst/>
              <a:pathLst>
                <a:path w="3485499" h="2766205">
                  <a:moveTo>
                    <a:pt x="0" y="946333"/>
                  </a:moveTo>
                  <a:lnTo>
                    <a:pt x="139419" y="873538"/>
                  </a:lnTo>
                  <a:lnTo>
                    <a:pt x="278839" y="655153"/>
                  </a:lnTo>
                  <a:lnTo>
                    <a:pt x="418259" y="655153"/>
                  </a:lnTo>
                  <a:lnTo>
                    <a:pt x="557679" y="509564"/>
                  </a:lnTo>
                  <a:lnTo>
                    <a:pt x="697099" y="363974"/>
                  </a:lnTo>
                  <a:lnTo>
                    <a:pt x="836519" y="72794"/>
                  </a:lnTo>
                  <a:lnTo>
                    <a:pt x="975939" y="0"/>
                  </a:lnTo>
                  <a:lnTo>
                    <a:pt x="1115359" y="436769"/>
                  </a:lnTo>
                  <a:lnTo>
                    <a:pt x="1254779" y="1674282"/>
                  </a:lnTo>
                  <a:lnTo>
                    <a:pt x="1394199" y="1310307"/>
                  </a:lnTo>
                  <a:lnTo>
                    <a:pt x="1533619" y="1747077"/>
                  </a:lnTo>
                  <a:lnTo>
                    <a:pt x="1673039" y="2766205"/>
                  </a:lnTo>
                  <a:lnTo>
                    <a:pt x="1812459" y="1747077"/>
                  </a:lnTo>
                  <a:lnTo>
                    <a:pt x="1951879" y="1674282"/>
                  </a:lnTo>
                  <a:lnTo>
                    <a:pt x="2091299" y="1674282"/>
                  </a:lnTo>
                  <a:lnTo>
                    <a:pt x="2230719" y="1674282"/>
                  </a:lnTo>
                  <a:lnTo>
                    <a:pt x="2370139" y="1674282"/>
                  </a:lnTo>
                  <a:lnTo>
                    <a:pt x="2509559" y="1747077"/>
                  </a:lnTo>
                  <a:lnTo>
                    <a:pt x="2648979" y="1674282"/>
                  </a:lnTo>
                  <a:lnTo>
                    <a:pt x="2788399" y="1674282"/>
                  </a:lnTo>
                  <a:lnTo>
                    <a:pt x="2927819" y="1747077"/>
                  </a:lnTo>
                  <a:lnTo>
                    <a:pt x="3067239" y="1965461"/>
                  </a:lnTo>
                  <a:lnTo>
                    <a:pt x="3206659" y="1965461"/>
                  </a:lnTo>
                  <a:lnTo>
                    <a:pt x="3346079" y="2038256"/>
                  </a:lnTo>
                  <a:lnTo>
                    <a:pt x="3485499" y="1965461"/>
                  </a:lnTo>
                </a:path>
              </a:pathLst>
            </a:custGeom>
            <a:ln w="43362" cap="flat">
              <a:solidFill>
                <a:srgbClr val="000000">
                  <a:alpha val="100000"/>
                </a:srgbClr>
              </a:solidFill>
              <a:prstDash val="solid"/>
              <a:round/>
            </a:ln>
          </p:spPr>
          <p:txBody>
            <a:bodyPr/>
            <a:lstStyle/>
            <a:p/>
          </p:txBody>
        </p:sp>
        <p:sp>
          <p:nvSpPr>
            <p:cNvPr id="93" name="pl93"/>
            <p:cNvSpPr/>
            <p:nvPr/>
          </p:nvSpPr>
          <p:spPr>
            <a:xfrm>
              <a:off x="5345047" y="2393730"/>
              <a:ext cx="3485499" cy="2766205"/>
            </a:xfrm>
            <a:custGeom>
              <a:avLst/>
              <a:pathLst>
                <a:path w="3485499" h="2766205">
                  <a:moveTo>
                    <a:pt x="0" y="946333"/>
                  </a:moveTo>
                  <a:lnTo>
                    <a:pt x="139419" y="873538"/>
                  </a:lnTo>
                  <a:lnTo>
                    <a:pt x="278839" y="655153"/>
                  </a:lnTo>
                  <a:lnTo>
                    <a:pt x="418259" y="655153"/>
                  </a:lnTo>
                  <a:lnTo>
                    <a:pt x="557679" y="509564"/>
                  </a:lnTo>
                  <a:lnTo>
                    <a:pt x="697099" y="363974"/>
                  </a:lnTo>
                  <a:lnTo>
                    <a:pt x="836519" y="72794"/>
                  </a:lnTo>
                  <a:lnTo>
                    <a:pt x="975939" y="0"/>
                  </a:lnTo>
                  <a:lnTo>
                    <a:pt x="1115359" y="436769"/>
                  </a:lnTo>
                  <a:lnTo>
                    <a:pt x="1254779" y="1674282"/>
                  </a:lnTo>
                  <a:lnTo>
                    <a:pt x="1394199" y="1310307"/>
                  </a:lnTo>
                  <a:lnTo>
                    <a:pt x="1533619" y="1747077"/>
                  </a:lnTo>
                  <a:lnTo>
                    <a:pt x="1673039" y="2766205"/>
                  </a:lnTo>
                  <a:lnTo>
                    <a:pt x="1812459" y="1747077"/>
                  </a:lnTo>
                  <a:lnTo>
                    <a:pt x="1951879" y="1674282"/>
                  </a:lnTo>
                  <a:lnTo>
                    <a:pt x="2091299" y="1674282"/>
                  </a:lnTo>
                  <a:lnTo>
                    <a:pt x="2230719" y="1674282"/>
                  </a:lnTo>
                  <a:lnTo>
                    <a:pt x="2370139" y="1674282"/>
                  </a:lnTo>
                  <a:lnTo>
                    <a:pt x="2509559" y="1747077"/>
                  </a:lnTo>
                  <a:lnTo>
                    <a:pt x="2648979" y="1674282"/>
                  </a:lnTo>
                  <a:lnTo>
                    <a:pt x="2788399" y="1674282"/>
                  </a:lnTo>
                  <a:lnTo>
                    <a:pt x="2927819" y="1747077"/>
                  </a:lnTo>
                  <a:lnTo>
                    <a:pt x="3067239" y="1965461"/>
                  </a:lnTo>
                  <a:lnTo>
                    <a:pt x="3206659" y="1965461"/>
                  </a:lnTo>
                  <a:lnTo>
                    <a:pt x="3346079" y="2038256"/>
                  </a:lnTo>
                  <a:lnTo>
                    <a:pt x="3485499" y="1965461"/>
                  </a:lnTo>
                </a:path>
              </a:pathLst>
            </a:custGeom>
            <a:ln w="27101" cap="flat">
              <a:solidFill>
                <a:srgbClr val="0058AB">
                  <a:alpha val="100000"/>
                </a:srgbClr>
              </a:solidFill>
              <a:prstDash val="solid"/>
              <a:round/>
            </a:ln>
          </p:spPr>
          <p:txBody>
            <a:bodyPr/>
            <a:lstStyle/>
            <a:p/>
          </p:txBody>
        </p:sp>
        <p:sp>
          <p:nvSpPr>
            <p:cNvPr id="94" name="pl94"/>
            <p:cNvSpPr/>
            <p:nvPr/>
          </p:nvSpPr>
          <p:spPr>
            <a:xfrm>
              <a:off x="5170772" y="443198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3121679"/>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147" y="2539320"/>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39247" y="3485654"/>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36347" y="384962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94027" y="384962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91126" y="421360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414080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8423" y="30551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8777" y="308393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4" name="pg104"/>
            <p:cNvSpPr/>
            <p:nvPr/>
          </p:nvSpPr>
          <p:spPr>
            <a:xfrm>
              <a:off x="5955523" y="24727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877" y="250152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6" name="pg106"/>
            <p:cNvSpPr/>
            <p:nvPr/>
          </p:nvSpPr>
          <p:spPr>
            <a:xfrm>
              <a:off x="6652623" y="34190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2977" y="344791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8" name="pg108"/>
            <p:cNvSpPr/>
            <p:nvPr/>
          </p:nvSpPr>
          <p:spPr>
            <a:xfrm>
              <a:off x="7377858" y="37830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08212" y="381316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7935538" y="37830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65891" y="381316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632638" y="41470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62991" y="41758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2058" y="40742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410429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90836" y="39547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37363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8" name="tx118"/>
            <p:cNvSpPr/>
            <p:nvPr/>
          </p:nvSpPr>
          <p:spPr>
            <a:xfrm>
              <a:off x="4942943"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38934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6613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29334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220544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3397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3397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535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1604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01072" y="6119132"/>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South Africa</a:t>
              </a:r>
            </a:p>
          </p:txBody>
        </p:sp>
        <p:sp>
          <p:nvSpPr>
            <p:cNvPr id="136" name="tx136"/>
            <p:cNvSpPr/>
            <p:nvPr/>
          </p:nvSpPr>
          <p:spPr>
            <a:xfrm>
              <a:off x="722068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83143"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8" name="tx138"/>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1%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South Africa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South Africa, indicating good retention of children in immunization programmes, and current efforts to ensure follow up are successful.</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8677"/>
              <a:ext cx="2135265" cy="229090"/>
            </a:xfrm>
            <a:custGeom>
              <a:avLst/>
              <a:pathLst>
                <a:path w="2135265" h="229090">
                  <a:moveTo>
                    <a:pt x="0" y="33939"/>
                  </a:moveTo>
                  <a:lnTo>
                    <a:pt x="85410" y="59393"/>
                  </a:lnTo>
                  <a:lnTo>
                    <a:pt x="170821" y="76363"/>
                  </a:lnTo>
                  <a:lnTo>
                    <a:pt x="256231" y="101818"/>
                  </a:lnTo>
                  <a:lnTo>
                    <a:pt x="341642" y="127272"/>
                  </a:lnTo>
                  <a:lnTo>
                    <a:pt x="427053" y="144242"/>
                  </a:lnTo>
                  <a:lnTo>
                    <a:pt x="512463" y="118787"/>
                  </a:lnTo>
                  <a:lnTo>
                    <a:pt x="597874" y="118787"/>
                  </a:lnTo>
                  <a:lnTo>
                    <a:pt x="683284" y="76363"/>
                  </a:lnTo>
                  <a:lnTo>
                    <a:pt x="768695" y="93333"/>
                  </a:lnTo>
                  <a:lnTo>
                    <a:pt x="854106" y="101818"/>
                  </a:lnTo>
                  <a:lnTo>
                    <a:pt x="939516" y="76363"/>
                  </a:lnTo>
                  <a:lnTo>
                    <a:pt x="1024927" y="59393"/>
                  </a:lnTo>
                  <a:lnTo>
                    <a:pt x="1110337" y="42424"/>
                  </a:lnTo>
                  <a:lnTo>
                    <a:pt x="1195748" y="0"/>
                  </a:lnTo>
                  <a:lnTo>
                    <a:pt x="1281159" y="84848"/>
                  </a:lnTo>
                  <a:lnTo>
                    <a:pt x="1366569" y="118787"/>
                  </a:lnTo>
                  <a:lnTo>
                    <a:pt x="1451980" y="152727"/>
                  </a:lnTo>
                  <a:lnTo>
                    <a:pt x="1537390" y="195151"/>
                  </a:lnTo>
                  <a:lnTo>
                    <a:pt x="1622801" y="76363"/>
                  </a:lnTo>
                  <a:lnTo>
                    <a:pt x="1708212" y="59393"/>
                  </a:lnTo>
                  <a:lnTo>
                    <a:pt x="1793622" y="59393"/>
                  </a:lnTo>
                  <a:lnTo>
                    <a:pt x="1879033" y="76363"/>
                  </a:lnTo>
                  <a:lnTo>
                    <a:pt x="1964443" y="118787"/>
                  </a:lnTo>
                  <a:lnTo>
                    <a:pt x="2049854" y="161211"/>
                  </a:lnTo>
                  <a:lnTo>
                    <a:pt x="2135265" y="22909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223926"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52" name="tx52"/>
            <p:cNvSpPr/>
            <p:nvPr/>
          </p:nvSpPr>
          <p:spPr>
            <a:xfrm>
              <a:off x="2624645"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3" name="tx53"/>
            <p:cNvSpPr/>
            <p:nvPr/>
          </p:nvSpPr>
          <p:spPr>
            <a:xfrm>
              <a:off x="3051698" y="202021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26763"/>
              <a:ext cx="854106" cy="203636"/>
            </a:xfrm>
            <a:custGeom>
              <a:avLst/>
              <a:pathLst>
                <a:path w="854106" h="203636">
                  <a:moveTo>
                    <a:pt x="0" y="0"/>
                  </a:moveTo>
                  <a:lnTo>
                    <a:pt x="85410" y="25454"/>
                  </a:lnTo>
                  <a:lnTo>
                    <a:pt x="170821" y="50909"/>
                  </a:lnTo>
                  <a:lnTo>
                    <a:pt x="256231" y="59393"/>
                  </a:lnTo>
                  <a:lnTo>
                    <a:pt x="341642" y="33939"/>
                  </a:lnTo>
                  <a:lnTo>
                    <a:pt x="427053" y="25454"/>
                  </a:lnTo>
                  <a:lnTo>
                    <a:pt x="512463" y="42424"/>
                  </a:lnTo>
                  <a:lnTo>
                    <a:pt x="597874" y="33939"/>
                  </a:lnTo>
                  <a:lnTo>
                    <a:pt x="683284" y="84848"/>
                  </a:lnTo>
                  <a:lnTo>
                    <a:pt x="768695" y="127272"/>
                  </a:lnTo>
                  <a:lnTo>
                    <a:pt x="854106" y="203636"/>
                  </a:lnTo>
                </a:path>
              </a:pathLst>
            </a:custGeom>
            <a:ln w="27101" cap="flat">
              <a:solidFill>
                <a:srgbClr val="1CABE2">
                  <a:alpha val="100000"/>
                </a:srgbClr>
              </a:solidFill>
              <a:prstDash val="solid"/>
              <a:round/>
            </a:ln>
          </p:spPr>
          <p:txBody>
            <a:bodyPr/>
            <a:lstStyle/>
            <a:p/>
          </p:txBody>
        </p:sp>
        <p:sp>
          <p:nvSpPr>
            <p:cNvPr id="74" name="pt74"/>
            <p:cNvSpPr/>
            <p:nvPr/>
          </p:nvSpPr>
          <p:spPr>
            <a:xfrm>
              <a:off x="231921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6" name="tx86"/>
            <p:cNvSpPr/>
            <p:nvPr/>
          </p:nvSpPr>
          <p:spPr>
            <a:xfrm>
              <a:off x="3223926"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87" name="tx87"/>
            <p:cNvSpPr/>
            <p:nvPr/>
          </p:nvSpPr>
          <p:spPr>
            <a:xfrm>
              <a:off x="262464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8" name="tx88"/>
            <p:cNvSpPr/>
            <p:nvPr/>
          </p:nvSpPr>
          <p:spPr>
            <a:xfrm>
              <a:off x="3051698"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824800" y="4688788"/>
              <a:ext cx="1366569" cy="576968"/>
            </a:xfrm>
            <a:custGeom>
              <a:avLst/>
              <a:pathLst>
                <a:path w="1366569" h="576968">
                  <a:moveTo>
                    <a:pt x="0" y="576968"/>
                  </a:moveTo>
                  <a:lnTo>
                    <a:pt x="85410" y="212120"/>
                  </a:lnTo>
                  <a:lnTo>
                    <a:pt x="170821" y="152727"/>
                  </a:lnTo>
                  <a:lnTo>
                    <a:pt x="256231" y="101818"/>
                  </a:lnTo>
                  <a:lnTo>
                    <a:pt x="341642" y="93333"/>
                  </a:lnTo>
                  <a:lnTo>
                    <a:pt x="427053" y="33939"/>
                  </a:lnTo>
                  <a:lnTo>
                    <a:pt x="512463" y="8484"/>
                  </a:lnTo>
                  <a:lnTo>
                    <a:pt x="597874" y="16969"/>
                  </a:lnTo>
                  <a:lnTo>
                    <a:pt x="683284" y="33939"/>
                  </a:lnTo>
                  <a:lnTo>
                    <a:pt x="768695" y="42424"/>
                  </a:lnTo>
                  <a:lnTo>
                    <a:pt x="854106" y="16969"/>
                  </a:lnTo>
                  <a:lnTo>
                    <a:pt x="939516" y="16969"/>
                  </a:lnTo>
                  <a:lnTo>
                    <a:pt x="1024927" y="0"/>
                  </a:lnTo>
                  <a:lnTo>
                    <a:pt x="1110337" y="16969"/>
                  </a:lnTo>
                  <a:lnTo>
                    <a:pt x="1195748" y="59393"/>
                  </a:lnTo>
                  <a:lnTo>
                    <a:pt x="1281159" y="101818"/>
                  </a:lnTo>
                  <a:lnTo>
                    <a:pt x="1366569" y="169696"/>
                  </a:lnTo>
                </a:path>
              </a:pathLst>
            </a:custGeom>
            <a:ln w="27101" cap="flat">
              <a:solidFill>
                <a:srgbClr val="1CABE2">
                  <a:alpha val="100000"/>
                </a:srgbClr>
              </a:solidFill>
              <a:prstDash val="solid"/>
              <a:round/>
            </a:ln>
          </p:spPr>
          <p:txBody>
            <a:bodyPr/>
            <a:lstStyle/>
            <a:p/>
          </p:txBody>
        </p:sp>
        <p:sp>
          <p:nvSpPr>
            <p:cNvPr id="109" name="pt109"/>
            <p:cNvSpPr/>
            <p:nvPr/>
          </p:nvSpPr>
          <p:spPr>
            <a:xfrm>
              <a:off x="1806749"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1977570"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062981"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233802"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90034"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66085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283167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02498"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672870"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27" name="tx127"/>
            <p:cNvSpPr/>
            <p:nvPr/>
          </p:nvSpPr>
          <p:spPr>
            <a:xfrm>
              <a:off x="3223926" y="476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28" name="tx128"/>
            <p:cNvSpPr/>
            <p:nvPr/>
          </p:nvSpPr>
          <p:spPr>
            <a:xfrm>
              <a:off x="262464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9" name="tx129"/>
            <p:cNvSpPr/>
            <p:nvPr/>
          </p:nvSpPr>
          <p:spPr>
            <a:xfrm>
              <a:off x="3051698" y="46494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81707"/>
              <a:ext cx="2135265" cy="237575"/>
            </a:xfrm>
            <a:custGeom>
              <a:avLst/>
              <a:pathLst>
                <a:path w="2135265" h="237575">
                  <a:moveTo>
                    <a:pt x="0" y="84848"/>
                  </a:moveTo>
                  <a:lnTo>
                    <a:pt x="85410" y="110302"/>
                  </a:lnTo>
                  <a:lnTo>
                    <a:pt x="170821" y="127272"/>
                  </a:lnTo>
                  <a:lnTo>
                    <a:pt x="256231" y="152727"/>
                  </a:lnTo>
                  <a:lnTo>
                    <a:pt x="341642" y="127272"/>
                  </a:lnTo>
                  <a:lnTo>
                    <a:pt x="427053" y="101818"/>
                  </a:lnTo>
                  <a:lnTo>
                    <a:pt x="512463" y="8484"/>
                  </a:lnTo>
                  <a:lnTo>
                    <a:pt x="597874" y="0"/>
                  </a:lnTo>
                  <a:lnTo>
                    <a:pt x="683284" y="16969"/>
                  </a:lnTo>
                  <a:lnTo>
                    <a:pt x="768695" y="118787"/>
                  </a:lnTo>
                  <a:lnTo>
                    <a:pt x="854106" y="127272"/>
                  </a:lnTo>
                  <a:lnTo>
                    <a:pt x="939516" y="127272"/>
                  </a:lnTo>
                  <a:lnTo>
                    <a:pt x="1024927" y="195151"/>
                  </a:lnTo>
                  <a:lnTo>
                    <a:pt x="1110337" y="118787"/>
                  </a:lnTo>
                  <a:lnTo>
                    <a:pt x="1195748" y="59393"/>
                  </a:lnTo>
                  <a:lnTo>
                    <a:pt x="1281159" y="33939"/>
                  </a:lnTo>
                  <a:lnTo>
                    <a:pt x="1366569" y="59393"/>
                  </a:lnTo>
                  <a:lnTo>
                    <a:pt x="1451980" y="84848"/>
                  </a:lnTo>
                  <a:lnTo>
                    <a:pt x="1537390" y="93333"/>
                  </a:lnTo>
                  <a:lnTo>
                    <a:pt x="1622801" y="67878"/>
                  </a:lnTo>
                  <a:lnTo>
                    <a:pt x="1708212" y="59393"/>
                  </a:lnTo>
                  <a:lnTo>
                    <a:pt x="1793622" y="33939"/>
                  </a:lnTo>
                  <a:lnTo>
                    <a:pt x="1879033" y="67878"/>
                  </a:lnTo>
                  <a:lnTo>
                    <a:pt x="1964443" y="118787"/>
                  </a:lnTo>
                  <a:lnTo>
                    <a:pt x="2049854" y="161211"/>
                  </a:lnTo>
                  <a:lnTo>
                    <a:pt x="2135265" y="237575"/>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43011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857168"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94257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28422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79668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7" name="tx177"/>
            <p:cNvSpPr/>
            <p:nvPr/>
          </p:nvSpPr>
          <p:spPr>
            <a:xfrm>
              <a:off x="6018113" y="2127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8" name="tx178"/>
            <p:cNvSpPr/>
            <p:nvPr/>
          </p:nvSpPr>
          <p:spPr>
            <a:xfrm>
              <a:off x="5418832"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9" name="tx179"/>
            <p:cNvSpPr/>
            <p:nvPr/>
          </p:nvSpPr>
          <p:spPr>
            <a:xfrm>
              <a:off x="5845885"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360702"/>
              <a:ext cx="2135265" cy="212120"/>
            </a:xfrm>
            <a:custGeom>
              <a:avLst/>
              <a:pathLst>
                <a:path w="2135265" h="212120">
                  <a:moveTo>
                    <a:pt x="0" y="127272"/>
                  </a:moveTo>
                  <a:lnTo>
                    <a:pt x="85410" y="152727"/>
                  </a:lnTo>
                  <a:lnTo>
                    <a:pt x="170821" y="186666"/>
                  </a:lnTo>
                  <a:lnTo>
                    <a:pt x="256231" y="212120"/>
                  </a:lnTo>
                  <a:lnTo>
                    <a:pt x="341642" y="203636"/>
                  </a:lnTo>
                  <a:lnTo>
                    <a:pt x="427053" y="195151"/>
                  </a:lnTo>
                  <a:lnTo>
                    <a:pt x="512463" y="152727"/>
                  </a:lnTo>
                  <a:lnTo>
                    <a:pt x="597874" y="161211"/>
                  </a:lnTo>
                  <a:lnTo>
                    <a:pt x="683284" y="118787"/>
                  </a:lnTo>
                  <a:lnTo>
                    <a:pt x="768695" y="84848"/>
                  </a:lnTo>
                  <a:lnTo>
                    <a:pt x="854106" y="127272"/>
                  </a:lnTo>
                  <a:lnTo>
                    <a:pt x="939516" y="84848"/>
                  </a:lnTo>
                  <a:lnTo>
                    <a:pt x="1024927" y="67878"/>
                  </a:lnTo>
                  <a:lnTo>
                    <a:pt x="1110337" y="76363"/>
                  </a:lnTo>
                  <a:lnTo>
                    <a:pt x="1195748" y="25454"/>
                  </a:lnTo>
                  <a:lnTo>
                    <a:pt x="1281159" y="8484"/>
                  </a:lnTo>
                  <a:lnTo>
                    <a:pt x="1366569" y="25454"/>
                  </a:lnTo>
                  <a:lnTo>
                    <a:pt x="1451980" y="50909"/>
                  </a:lnTo>
                  <a:lnTo>
                    <a:pt x="1537390" y="50909"/>
                  </a:lnTo>
                  <a:lnTo>
                    <a:pt x="1622801" y="33939"/>
                  </a:lnTo>
                  <a:lnTo>
                    <a:pt x="1708212" y="25454"/>
                  </a:lnTo>
                  <a:lnTo>
                    <a:pt x="1793622" y="0"/>
                  </a:lnTo>
                  <a:lnTo>
                    <a:pt x="1879033" y="8484"/>
                  </a:lnTo>
                  <a:lnTo>
                    <a:pt x="1964443" y="59393"/>
                  </a:lnTo>
                  <a:lnTo>
                    <a:pt x="2049854" y="93333"/>
                  </a:lnTo>
                  <a:lnTo>
                    <a:pt x="2135265" y="178181"/>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259294"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4190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027989"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39689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7" name="tx227"/>
            <p:cNvSpPr/>
            <p:nvPr/>
          </p:nvSpPr>
          <p:spPr>
            <a:xfrm>
              <a:off x="6018113"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28" name="tx228"/>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9" name="tx229"/>
            <p:cNvSpPr/>
            <p:nvPr/>
          </p:nvSpPr>
          <p:spPr>
            <a:xfrm>
              <a:off x="5845885"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30" name="pl23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2058070"/>
              <a:ext cx="2135265" cy="178181"/>
            </a:xfrm>
            <a:custGeom>
              <a:avLst/>
              <a:pathLst>
                <a:path w="2135265" h="178181">
                  <a:moveTo>
                    <a:pt x="0" y="110302"/>
                  </a:moveTo>
                  <a:lnTo>
                    <a:pt x="85410" y="127272"/>
                  </a:lnTo>
                  <a:lnTo>
                    <a:pt x="170821" y="135757"/>
                  </a:lnTo>
                  <a:lnTo>
                    <a:pt x="256231" y="144242"/>
                  </a:lnTo>
                  <a:lnTo>
                    <a:pt x="341642" y="101818"/>
                  </a:lnTo>
                  <a:lnTo>
                    <a:pt x="427053" y="42424"/>
                  </a:lnTo>
                  <a:lnTo>
                    <a:pt x="512463" y="16969"/>
                  </a:lnTo>
                  <a:lnTo>
                    <a:pt x="597874" y="8484"/>
                  </a:lnTo>
                  <a:lnTo>
                    <a:pt x="683284" y="33939"/>
                  </a:lnTo>
                  <a:lnTo>
                    <a:pt x="768695" y="42424"/>
                  </a:lnTo>
                  <a:lnTo>
                    <a:pt x="854106" y="76363"/>
                  </a:lnTo>
                  <a:lnTo>
                    <a:pt x="939516" y="93333"/>
                  </a:lnTo>
                  <a:lnTo>
                    <a:pt x="1024927" y="127272"/>
                  </a:lnTo>
                  <a:lnTo>
                    <a:pt x="1110337" y="42424"/>
                  </a:lnTo>
                  <a:lnTo>
                    <a:pt x="1195748" y="8484"/>
                  </a:lnTo>
                  <a:lnTo>
                    <a:pt x="1281159" y="8484"/>
                  </a:lnTo>
                  <a:lnTo>
                    <a:pt x="1366569" y="8484"/>
                  </a:lnTo>
                  <a:lnTo>
                    <a:pt x="1451980" y="16969"/>
                  </a:lnTo>
                  <a:lnTo>
                    <a:pt x="1537390" y="33939"/>
                  </a:lnTo>
                  <a:lnTo>
                    <a:pt x="1622801" y="8484"/>
                  </a:lnTo>
                  <a:lnTo>
                    <a:pt x="1708212" y="16969"/>
                  </a:lnTo>
                  <a:lnTo>
                    <a:pt x="1793622" y="0"/>
                  </a:lnTo>
                  <a:lnTo>
                    <a:pt x="1879033" y="8484"/>
                  </a:lnTo>
                  <a:lnTo>
                    <a:pt x="1964443" y="59393"/>
                  </a:lnTo>
                  <a:lnTo>
                    <a:pt x="2049854" y="101818"/>
                  </a:lnTo>
                  <a:lnTo>
                    <a:pt x="2135265" y="178181"/>
                  </a:lnTo>
                </a:path>
              </a:pathLst>
            </a:custGeom>
            <a:ln w="27101" cap="flat">
              <a:solidFill>
                <a:srgbClr val="1CABE2">
                  <a:alpha val="100000"/>
                </a:srgbClr>
              </a:solidFill>
              <a:prstDash val="solid"/>
              <a:round/>
            </a:ln>
          </p:spPr>
          <p:txBody>
            <a:bodyPr/>
            <a:lstStyle/>
            <a:p/>
          </p:txBody>
        </p:sp>
        <p:sp>
          <p:nvSpPr>
            <p:cNvPr id="250" name="pt250"/>
            <p:cNvSpPr/>
            <p:nvPr/>
          </p:nvSpPr>
          <p:spPr>
            <a:xfrm>
              <a:off x="6626428"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711839"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797249"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882660"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96807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05348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13889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2243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30971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39512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48053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565945"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651355"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73676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82217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90758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92998"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0784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16381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334640"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842005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505461"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859087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67628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761693"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tx276"/>
            <p:cNvSpPr/>
            <p:nvPr/>
          </p:nvSpPr>
          <p:spPr>
            <a:xfrm>
              <a:off x="6492549"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7" name="tx277"/>
            <p:cNvSpPr/>
            <p:nvPr/>
          </p:nvSpPr>
          <p:spPr>
            <a:xfrm>
              <a:off x="8812300" y="214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78" name="tx278"/>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9" name="tx279"/>
            <p:cNvSpPr/>
            <p:nvPr/>
          </p:nvSpPr>
          <p:spPr>
            <a:xfrm>
              <a:off x="8640073" y="202021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0" name="pl28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6644479" y="3360702"/>
              <a:ext cx="2135265" cy="347878"/>
            </a:xfrm>
            <a:custGeom>
              <a:avLst/>
              <a:pathLst>
                <a:path w="2135265" h="347878">
                  <a:moveTo>
                    <a:pt x="0" y="212120"/>
                  </a:moveTo>
                  <a:lnTo>
                    <a:pt x="85410" y="279999"/>
                  </a:lnTo>
                  <a:lnTo>
                    <a:pt x="170821" y="347878"/>
                  </a:lnTo>
                  <a:lnTo>
                    <a:pt x="256231" y="296969"/>
                  </a:lnTo>
                  <a:lnTo>
                    <a:pt x="341642" y="305454"/>
                  </a:lnTo>
                  <a:lnTo>
                    <a:pt x="427053" y="330908"/>
                  </a:lnTo>
                  <a:lnTo>
                    <a:pt x="512463" y="288484"/>
                  </a:lnTo>
                  <a:lnTo>
                    <a:pt x="597874" y="322423"/>
                  </a:lnTo>
                  <a:lnTo>
                    <a:pt x="683284" y="279999"/>
                  </a:lnTo>
                  <a:lnTo>
                    <a:pt x="768695" y="203636"/>
                  </a:lnTo>
                  <a:lnTo>
                    <a:pt x="854106" y="271514"/>
                  </a:lnTo>
                  <a:lnTo>
                    <a:pt x="939516" y="279999"/>
                  </a:lnTo>
                  <a:lnTo>
                    <a:pt x="1024927" y="288484"/>
                  </a:lnTo>
                  <a:lnTo>
                    <a:pt x="1110337" y="313938"/>
                  </a:lnTo>
                  <a:lnTo>
                    <a:pt x="1195748" y="271514"/>
                  </a:lnTo>
                  <a:lnTo>
                    <a:pt x="1281159" y="237575"/>
                  </a:lnTo>
                  <a:lnTo>
                    <a:pt x="1366569" y="152727"/>
                  </a:lnTo>
                  <a:lnTo>
                    <a:pt x="1451980" y="76363"/>
                  </a:lnTo>
                  <a:lnTo>
                    <a:pt x="1537390" y="101818"/>
                  </a:lnTo>
                  <a:lnTo>
                    <a:pt x="1622801" y="67878"/>
                  </a:lnTo>
                  <a:lnTo>
                    <a:pt x="1708212" y="93333"/>
                  </a:lnTo>
                  <a:lnTo>
                    <a:pt x="1793622" y="42424"/>
                  </a:lnTo>
                  <a:lnTo>
                    <a:pt x="1879033" y="0"/>
                  </a:lnTo>
                  <a:lnTo>
                    <a:pt x="1964443" y="25454"/>
                  </a:lnTo>
                  <a:lnTo>
                    <a:pt x="2049854" y="42424"/>
                  </a:lnTo>
                  <a:lnTo>
                    <a:pt x="2135265" y="127272"/>
                  </a:lnTo>
                </a:path>
              </a:pathLst>
            </a:custGeom>
            <a:ln w="27101" cap="flat">
              <a:solidFill>
                <a:srgbClr val="1CABE2">
                  <a:alpha val="100000"/>
                </a:srgbClr>
              </a:solidFill>
              <a:prstDash val="solid"/>
              <a:round/>
            </a:ln>
          </p:spPr>
          <p:txBody>
            <a:bodyPr/>
            <a:lstStyle/>
            <a:p/>
          </p:txBody>
        </p:sp>
        <p:sp>
          <p:nvSpPr>
            <p:cNvPr id="300" name="pt300"/>
            <p:cNvSpPr/>
            <p:nvPr/>
          </p:nvSpPr>
          <p:spPr>
            <a:xfrm>
              <a:off x="662642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6711839"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97249"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882660"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968071"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05348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138892"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224302"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309713"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395124"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480534"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565945"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65135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736766"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7822177"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90758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992998"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078408"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163819"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249230"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334640"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420051"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0546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59087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67628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761693"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tx326"/>
            <p:cNvSpPr/>
            <p:nvPr/>
          </p:nvSpPr>
          <p:spPr>
            <a:xfrm>
              <a:off x="6492549"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327" name="tx327"/>
            <p:cNvSpPr/>
            <p:nvPr/>
          </p:nvSpPr>
          <p:spPr>
            <a:xfrm>
              <a:off x="8812300" y="339689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328" name="tx328"/>
            <p:cNvSpPr/>
            <p:nvPr/>
          </p:nvSpPr>
          <p:spPr>
            <a:xfrm>
              <a:off x="8213020"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29" name="tx329"/>
            <p:cNvSpPr/>
            <p:nvPr/>
          </p:nvSpPr>
          <p:spPr>
            <a:xfrm>
              <a:off x="8640073"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30" name="tx33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1" name="tx331"/>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2" name="tx332"/>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3" name="tx333"/>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4" name="tx33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5" name="tx33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6" name="tx33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7" name="tx33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5" name="tx345"/>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6" name="tx346"/>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7" name="tx347"/>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8" name="tx348"/>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9" name="tx349"/>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0" name="tx350"/>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1" name="tx351"/>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2" name="tx352"/>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3" name="tx353"/>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4" name="tx354"/>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5" name="tx355"/>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6" name="tx356"/>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7" name="tx357"/>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8" name="tx358"/>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9" name="tx359"/>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0" name="tx360"/>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1" name="tx361"/>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2" name="tx362"/>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3" name="tx363"/>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4" name="tx364"/>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5" name="tx365"/>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6" name="tx366"/>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7" name="tx367"/>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8" name="tx368"/>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9" name="tx369"/>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0" name="tx370"/>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1" name="tx371"/>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2" name="tx372"/>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3" name="tx373"/>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4" name="tx374"/>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5" name="tx375"/>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6" name="tx376"/>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7" name="pt377"/>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8" name="pt378"/>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9" name="tx379"/>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80" name="tx380"/>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81" name="tx381"/>
            <p:cNvSpPr/>
            <p:nvPr/>
          </p:nvSpPr>
          <p:spPr>
            <a:xfrm>
              <a:off x="2220091" y="1330710"/>
              <a:ext cx="53956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South Africa, 2000-2025</a:t>
              </a:r>
            </a:p>
          </p:txBody>
        </p:sp>
        <p:sp>
          <p:nvSpPr>
            <p:cNvPr id="382" name="tx382"/>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3" name="tx383"/>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and ROTAC had the lowest coverage (65%), followed by BCG and MCV1 (66%).
Compared to 2019, coverage of 7 vaccines decreased (BCG, DTP1, DTP3, IPV1, MCV1, MCV2 and ROTAC).
Compared to 2024, coverage of 7 vaccines decreased (BCG, DTP1, DTP3, IPV1, MCV1, MCV2 and ROTAC).</a:t>
            </a:r>
          </a:p>
        </p:txBody>
      </p:sp>
      <p:sp>
        <p:nvSpPr>
          <p:cNvPr id="3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South Africa had its lowest coverage in DTP3 and ROTAC (65%), while most other routine vaccines clustered around 66-72%; 7 antigens decreased since 2019, and 7 antigens decreased since 2024.</a:t>
            </a:r>
          </a:p>
        </p:txBody>
      </p:sp>
      <p:grpSp xmlns:pic="http://schemas.openxmlformats.org/drawingml/2006/picture">
        <p:nvGrpSpPr>
          <p:cNvPr id="386" name=""/>
          <p:cNvGrpSpPr/>
          <p:nvPr/>
        </p:nvGrpSpPr>
        <p:grpSpPr>
          <a:xfrm>
            <a:off x="292608" y="1097280"/>
            <a:ext cx="8595360" cy="28575"/>
            <a:chOff x="292608" y="1097280"/>
            <a:chExt cx="8595360" cy="28575"/>
          </a:xfrm>
        </p:grpSpPr>
        <p:sp>
          <p:nvSpPr>
            <p:cNvPr id="3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47644"/>
              <a:ext cx="6518190" cy="996441"/>
            </a:xfrm>
            <a:custGeom>
              <a:avLst/>
              <a:pathLst>
                <a:path w="6518190" h="996441">
                  <a:moveTo>
                    <a:pt x="0" y="616844"/>
                  </a:moveTo>
                  <a:lnTo>
                    <a:pt x="260727" y="711744"/>
                  </a:lnTo>
                  <a:lnTo>
                    <a:pt x="521455" y="759193"/>
                  </a:lnTo>
                  <a:lnTo>
                    <a:pt x="782182" y="806643"/>
                  </a:lnTo>
                  <a:lnTo>
                    <a:pt x="1042910" y="569395"/>
                  </a:lnTo>
                  <a:lnTo>
                    <a:pt x="1303638" y="237248"/>
                  </a:lnTo>
                  <a:lnTo>
                    <a:pt x="1564365" y="94899"/>
                  </a:lnTo>
                  <a:lnTo>
                    <a:pt x="1825093" y="47449"/>
                  </a:lnTo>
                  <a:lnTo>
                    <a:pt x="2085820" y="189798"/>
                  </a:lnTo>
                  <a:lnTo>
                    <a:pt x="2346548" y="237248"/>
                  </a:lnTo>
                  <a:lnTo>
                    <a:pt x="2607276" y="427046"/>
                  </a:lnTo>
                  <a:lnTo>
                    <a:pt x="2868003" y="521945"/>
                  </a:lnTo>
                  <a:lnTo>
                    <a:pt x="3128731" y="711744"/>
                  </a:lnTo>
                  <a:lnTo>
                    <a:pt x="3389458" y="237248"/>
                  </a:lnTo>
                  <a:lnTo>
                    <a:pt x="3650186" y="47449"/>
                  </a:lnTo>
                  <a:lnTo>
                    <a:pt x="3910914" y="47449"/>
                  </a:lnTo>
                  <a:lnTo>
                    <a:pt x="4171641" y="47449"/>
                  </a:lnTo>
                  <a:lnTo>
                    <a:pt x="4432369" y="94899"/>
                  </a:lnTo>
                  <a:lnTo>
                    <a:pt x="4693096" y="189798"/>
                  </a:lnTo>
                  <a:lnTo>
                    <a:pt x="4953824" y="47449"/>
                  </a:lnTo>
                  <a:lnTo>
                    <a:pt x="5214552" y="94899"/>
                  </a:lnTo>
                  <a:lnTo>
                    <a:pt x="5475279" y="0"/>
                  </a:lnTo>
                  <a:lnTo>
                    <a:pt x="5736007" y="47449"/>
                  </a:lnTo>
                  <a:lnTo>
                    <a:pt x="5996734" y="332147"/>
                  </a:lnTo>
                  <a:lnTo>
                    <a:pt x="6257462" y="569395"/>
                  </a:lnTo>
                  <a:lnTo>
                    <a:pt x="6518190" y="996441"/>
                  </a:lnTo>
                </a:path>
              </a:pathLst>
            </a:custGeom>
            <a:ln w="27101" cap="flat">
              <a:solidFill>
                <a:srgbClr val="1C86EE">
                  <a:alpha val="100000"/>
                </a:srgbClr>
              </a:solidFill>
              <a:prstDash val="solid"/>
              <a:round/>
            </a:ln>
          </p:spPr>
          <p:txBody>
            <a:bodyPr/>
            <a:lstStyle/>
            <a:p/>
          </p:txBody>
        </p:sp>
        <p:sp>
          <p:nvSpPr>
            <p:cNvPr id="39" name="pl39"/>
            <p:cNvSpPr/>
            <p:nvPr/>
          </p:nvSpPr>
          <p:spPr>
            <a:xfrm>
              <a:off x="1135255" y="1547644"/>
              <a:ext cx="6518190" cy="996441"/>
            </a:xfrm>
            <a:custGeom>
              <a:avLst/>
              <a:pathLst>
                <a:path w="6518190" h="996441">
                  <a:moveTo>
                    <a:pt x="0" y="616844"/>
                  </a:moveTo>
                  <a:lnTo>
                    <a:pt x="260727" y="664294"/>
                  </a:lnTo>
                  <a:lnTo>
                    <a:pt x="521455" y="664294"/>
                  </a:lnTo>
                  <a:lnTo>
                    <a:pt x="782182" y="711744"/>
                  </a:lnTo>
                  <a:lnTo>
                    <a:pt x="1042910" y="474496"/>
                  </a:lnTo>
                  <a:lnTo>
                    <a:pt x="1303638" y="332147"/>
                  </a:lnTo>
                  <a:lnTo>
                    <a:pt x="1564365" y="142348"/>
                  </a:lnTo>
                  <a:lnTo>
                    <a:pt x="1825093" y="142348"/>
                  </a:lnTo>
                  <a:lnTo>
                    <a:pt x="2085820" y="474496"/>
                  </a:lnTo>
                  <a:lnTo>
                    <a:pt x="2346548" y="569395"/>
                  </a:lnTo>
                  <a:lnTo>
                    <a:pt x="2607276" y="711744"/>
                  </a:lnTo>
                  <a:lnTo>
                    <a:pt x="2868003" y="474496"/>
                  </a:lnTo>
                  <a:lnTo>
                    <a:pt x="3128731" y="759193"/>
                  </a:lnTo>
                  <a:lnTo>
                    <a:pt x="3389458" y="616844"/>
                  </a:lnTo>
                  <a:lnTo>
                    <a:pt x="3650186" y="47449"/>
                  </a:lnTo>
                  <a:lnTo>
                    <a:pt x="3910914" y="47449"/>
                  </a:lnTo>
                  <a:lnTo>
                    <a:pt x="4171641" y="47449"/>
                  </a:lnTo>
                  <a:lnTo>
                    <a:pt x="4432369" y="94899"/>
                  </a:lnTo>
                  <a:lnTo>
                    <a:pt x="4693096" y="189798"/>
                  </a:lnTo>
                  <a:lnTo>
                    <a:pt x="4953824" y="47449"/>
                  </a:lnTo>
                  <a:lnTo>
                    <a:pt x="5214552" y="94899"/>
                  </a:lnTo>
                  <a:lnTo>
                    <a:pt x="5475279" y="0"/>
                  </a:lnTo>
                  <a:lnTo>
                    <a:pt x="5736007" y="47449"/>
                  </a:lnTo>
                  <a:lnTo>
                    <a:pt x="5996734" y="332147"/>
                  </a:lnTo>
                  <a:lnTo>
                    <a:pt x="6257462" y="569395"/>
                  </a:lnTo>
                  <a:lnTo>
                    <a:pt x="6518190" y="996441"/>
                  </a:lnTo>
                </a:path>
              </a:pathLst>
            </a:custGeom>
            <a:ln w="27101" cap="flat">
              <a:solidFill>
                <a:srgbClr val="80BD41">
                  <a:alpha val="100000"/>
                </a:srgbClr>
              </a:solidFill>
              <a:prstDash val="solid"/>
              <a:round/>
            </a:ln>
          </p:spPr>
          <p:txBody>
            <a:bodyPr/>
            <a:lstStyle/>
            <a:p/>
          </p:txBody>
        </p:sp>
        <p:sp>
          <p:nvSpPr>
            <p:cNvPr id="40" name="pl40"/>
            <p:cNvSpPr/>
            <p:nvPr/>
          </p:nvSpPr>
          <p:spPr>
            <a:xfrm>
              <a:off x="1135255" y="1547644"/>
              <a:ext cx="6518190" cy="996441"/>
            </a:xfrm>
            <a:custGeom>
              <a:avLst/>
              <a:pathLst>
                <a:path w="6518190" h="996441">
                  <a:moveTo>
                    <a:pt x="0" y="616844"/>
                  </a:moveTo>
                  <a:lnTo>
                    <a:pt x="260727" y="711744"/>
                  </a:lnTo>
                  <a:lnTo>
                    <a:pt x="521455" y="759193"/>
                  </a:lnTo>
                  <a:lnTo>
                    <a:pt x="782182" y="806643"/>
                  </a:lnTo>
                  <a:lnTo>
                    <a:pt x="1042910" y="521945"/>
                  </a:lnTo>
                  <a:lnTo>
                    <a:pt x="1303638" y="189798"/>
                  </a:lnTo>
                  <a:lnTo>
                    <a:pt x="1564365" y="94899"/>
                  </a:lnTo>
                  <a:lnTo>
                    <a:pt x="1825093" y="94899"/>
                  </a:lnTo>
                  <a:lnTo>
                    <a:pt x="2085820" y="284697"/>
                  </a:lnTo>
                  <a:lnTo>
                    <a:pt x="2346548" y="427046"/>
                  </a:lnTo>
                  <a:lnTo>
                    <a:pt x="2607276" y="664294"/>
                  </a:lnTo>
                  <a:lnTo>
                    <a:pt x="2868003" y="711744"/>
                  </a:lnTo>
                  <a:lnTo>
                    <a:pt x="3128731" y="806643"/>
                  </a:lnTo>
                  <a:lnTo>
                    <a:pt x="3389458" y="332147"/>
                  </a:lnTo>
                  <a:lnTo>
                    <a:pt x="3650186" y="47449"/>
                  </a:lnTo>
                  <a:lnTo>
                    <a:pt x="3910914" y="47449"/>
                  </a:lnTo>
                  <a:lnTo>
                    <a:pt x="4171641" y="47449"/>
                  </a:lnTo>
                  <a:lnTo>
                    <a:pt x="4432369" y="94899"/>
                  </a:lnTo>
                  <a:lnTo>
                    <a:pt x="4693096" y="189798"/>
                  </a:lnTo>
                  <a:lnTo>
                    <a:pt x="4953824" y="47449"/>
                  </a:lnTo>
                  <a:lnTo>
                    <a:pt x="5214552" y="94899"/>
                  </a:lnTo>
                  <a:lnTo>
                    <a:pt x="5475279" y="0"/>
                  </a:lnTo>
                  <a:lnTo>
                    <a:pt x="5736007" y="47449"/>
                  </a:lnTo>
                  <a:lnTo>
                    <a:pt x="5996734" y="332147"/>
                  </a:lnTo>
                  <a:lnTo>
                    <a:pt x="6257462" y="569395"/>
                  </a:lnTo>
                  <a:lnTo>
                    <a:pt x="6518190" y="996441"/>
                  </a:lnTo>
                </a:path>
              </a:pathLst>
            </a:custGeom>
            <a:ln w="27101" cap="flat">
              <a:solidFill>
                <a:srgbClr val="EE00EE">
                  <a:alpha val="100000"/>
                </a:srgbClr>
              </a:solidFill>
              <a:prstDash val="solid"/>
              <a:round/>
            </a:ln>
          </p:spPr>
          <p:txBody>
            <a:bodyPr/>
            <a:lstStyle/>
            <a:p/>
          </p:txBody>
        </p:sp>
        <p:sp>
          <p:nvSpPr>
            <p:cNvPr id="41" name="pl41"/>
            <p:cNvSpPr/>
            <p:nvPr/>
          </p:nvSpPr>
          <p:spPr>
            <a:xfrm>
              <a:off x="4785441" y="1879791"/>
              <a:ext cx="2868003" cy="1992883"/>
            </a:xfrm>
            <a:custGeom>
              <a:avLst/>
              <a:pathLst>
                <a:path w="2868003" h="1992883">
                  <a:moveTo>
                    <a:pt x="0" y="616844"/>
                  </a:moveTo>
                  <a:lnTo>
                    <a:pt x="260727" y="854093"/>
                  </a:lnTo>
                  <a:lnTo>
                    <a:pt x="521455" y="854093"/>
                  </a:lnTo>
                  <a:lnTo>
                    <a:pt x="782182" y="1091341"/>
                  </a:lnTo>
                  <a:lnTo>
                    <a:pt x="1042910" y="1708186"/>
                  </a:lnTo>
                  <a:lnTo>
                    <a:pt x="1303638" y="1708186"/>
                  </a:lnTo>
                  <a:lnTo>
                    <a:pt x="1825093" y="1992883"/>
                  </a:lnTo>
                  <a:lnTo>
                    <a:pt x="2085820" y="1803085"/>
                  </a:lnTo>
                  <a:lnTo>
                    <a:pt x="2346548" y="47449"/>
                  </a:lnTo>
                  <a:lnTo>
                    <a:pt x="2607276" y="0"/>
                  </a:lnTo>
                  <a:lnTo>
                    <a:pt x="2868003"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310396"/>
              <a:ext cx="2607276" cy="1138790"/>
            </a:xfrm>
            <a:custGeom>
              <a:avLst/>
              <a:pathLst>
                <a:path w="2607276" h="1138790">
                  <a:moveTo>
                    <a:pt x="0" y="0"/>
                  </a:moveTo>
                  <a:lnTo>
                    <a:pt x="260727" y="142348"/>
                  </a:lnTo>
                  <a:lnTo>
                    <a:pt x="521455" y="284697"/>
                  </a:lnTo>
                  <a:lnTo>
                    <a:pt x="782182" y="332147"/>
                  </a:lnTo>
                  <a:lnTo>
                    <a:pt x="1042910" y="189798"/>
                  </a:lnTo>
                  <a:lnTo>
                    <a:pt x="1303638" y="142348"/>
                  </a:lnTo>
                  <a:lnTo>
                    <a:pt x="1564365" y="237248"/>
                  </a:lnTo>
                  <a:lnTo>
                    <a:pt x="1825093" y="189798"/>
                  </a:lnTo>
                  <a:lnTo>
                    <a:pt x="2085820" y="474496"/>
                  </a:lnTo>
                  <a:lnTo>
                    <a:pt x="2346548" y="711744"/>
                  </a:lnTo>
                  <a:lnTo>
                    <a:pt x="2607276" y="113879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47644"/>
              <a:ext cx="1042910" cy="1043891"/>
            </a:xfrm>
            <a:custGeom>
              <a:avLst/>
              <a:pathLst>
                <a:path w="1042910" h="1043891">
                  <a:moveTo>
                    <a:pt x="0" y="0"/>
                  </a:moveTo>
                  <a:lnTo>
                    <a:pt x="260727" y="47449"/>
                  </a:lnTo>
                  <a:lnTo>
                    <a:pt x="521455" y="332147"/>
                  </a:lnTo>
                  <a:lnTo>
                    <a:pt x="782182" y="569395"/>
                  </a:lnTo>
                  <a:lnTo>
                    <a:pt x="1042910" y="1043891"/>
                  </a:lnTo>
                </a:path>
              </a:pathLst>
            </a:custGeom>
            <a:ln w="27101" cap="flat">
              <a:solidFill>
                <a:srgbClr val="FF7F00">
                  <a:alpha val="100000"/>
                </a:srgbClr>
              </a:solidFill>
              <a:prstDash val="solid"/>
              <a:round/>
            </a:ln>
          </p:spPr>
          <p:txBody>
            <a:bodyPr/>
            <a:lstStyle/>
            <a:p/>
          </p:txBody>
        </p:sp>
        <p:sp>
          <p:nvSpPr>
            <p:cNvPr id="44" name="pl44"/>
            <p:cNvSpPr/>
            <p:nvPr/>
          </p:nvSpPr>
          <p:spPr>
            <a:xfrm>
              <a:off x="1135255" y="1500194"/>
              <a:ext cx="6518190" cy="1186240"/>
            </a:xfrm>
            <a:custGeom>
              <a:avLst/>
              <a:pathLst>
                <a:path w="6518190" h="1186240">
                  <a:moveTo>
                    <a:pt x="0" y="711744"/>
                  </a:moveTo>
                  <a:lnTo>
                    <a:pt x="260727" y="854093"/>
                  </a:lnTo>
                  <a:lnTo>
                    <a:pt x="521455" y="1043891"/>
                  </a:lnTo>
                  <a:lnTo>
                    <a:pt x="782182" y="1186240"/>
                  </a:lnTo>
                  <a:lnTo>
                    <a:pt x="1042910" y="1138790"/>
                  </a:lnTo>
                  <a:lnTo>
                    <a:pt x="1303638" y="1091341"/>
                  </a:lnTo>
                  <a:lnTo>
                    <a:pt x="1564365" y="854093"/>
                  </a:lnTo>
                  <a:lnTo>
                    <a:pt x="1825093" y="901542"/>
                  </a:lnTo>
                  <a:lnTo>
                    <a:pt x="2085820" y="664294"/>
                  </a:lnTo>
                  <a:lnTo>
                    <a:pt x="2346548" y="474496"/>
                  </a:lnTo>
                  <a:lnTo>
                    <a:pt x="2607276" y="711744"/>
                  </a:lnTo>
                  <a:lnTo>
                    <a:pt x="2868003" y="474496"/>
                  </a:lnTo>
                  <a:lnTo>
                    <a:pt x="3128731" y="379596"/>
                  </a:lnTo>
                  <a:lnTo>
                    <a:pt x="3389458" y="427046"/>
                  </a:lnTo>
                  <a:lnTo>
                    <a:pt x="3650186" y="142348"/>
                  </a:lnTo>
                  <a:lnTo>
                    <a:pt x="3910914" y="47449"/>
                  </a:lnTo>
                  <a:lnTo>
                    <a:pt x="4171641" y="142348"/>
                  </a:lnTo>
                  <a:lnTo>
                    <a:pt x="4432369" y="284697"/>
                  </a:lnTo>
                  <a:lnTo>
                    <a:pt x="4693096" y="284697"/>
                  </a:lnTo>
                  <a:lnTo>
                    <a:pt x="4953824" y="189798"/>
                  </a:lnTo>
                  <a:lnTo>
                    <a:pt x="5214552" y="142348"/>
                  </a:lnTo>
                  <a:lnTo>
                    <a:pt x="5475279" y="0"/>
                  </a:lnTo>
                  <a:lnTo>
                    <a:pt x="5736007" y="47449"/>
                  </a:lnTo>
                  <a:lnTo>
                    <a:pt x="5996734" y="332147"/>
                  </a:lnTo>
                  <a:lnTo>
                    <a:pt x="6257462" y="521945"/>
                  </a:lnTo>
                  <a:lnTo>
                    <a:pt x="6518190" y="996441"/>
                  </a:lnTo>
                </a:path>
              </a:pathLst>
            </a:custGeom>
            <a:ln w="27101" cap="flat">
              <a:solidFill>
                <a:srgbClr val="FFC20E">
                  <a:alpha val="100000"/>
                </a:srgbClr>
              </a:solidFill>
              <a:prstDash val="solid"/>
              <a:round/>
            </a:ln>
          </p:spPr>
          <p:txBody>
            <a:bodyPr/>
            <a:lstStyle/>
            <a:p/>
          </p:txBody>
        </p:sp>
        <p:sp>
          <p:nvSpPr>
            <p:cNvPr id="45" name="pl45"/>
            <p:cNvSpPr/>
            <p:nvPr/>
          </p:nvSpPr>
          <p:spPr>
            <a:xfrm>
              <a:off x="1135255" y="1500194"/>
              <a:ext cx="6518190" cy="1945434"/>
            </a:xfrm>
            <a:custGeom>
              <a:avLst/>
              <a:pathLst>
                <a:path w="6518190" h="1945434">
                  <a:moveTo>
                    <a:pt x="0" y="1186240"/>
                  </a:moveTo>
                  <a:lnTo>
                    <a:pt x="260727" y="1565837"/>
                  </a:lnTo>
                  <a:lnTo>
                    <a:pt x="521455" y="1945434"/>
                  </a:lnTo>
                  <a:lnTo>
                    <a:pt x="782182" y="1660736"/>
                  </a:lnTo>
                  <a:lnTo>
                    <a:pt x="1042910" y="1708186"/>
                  </a:lnTo>
                  <a:lnTo>
                    <a:pt x="1303638" y="1850534"/>
                  </a:lnTo>
                  <a:lnTo>
                    <a:pt x="1564365" y="1613286"/>
                  </a:lnTo>
                  <a:lnTo>
                    <a:pt x="1825093" y="1803085"/>
                  </a:lnTo>
                  <a:lnTo>
                    <a:pt x="2085820" y="1565837"/>
                  </a:lnTo>
                  <a:lnTo>
                    <a:pt x="2346548" y="1138790"/>
                  </a:lnTo>
                  <a:lnTo>
                    <a:pt x="2607276" y="1518387"/>
                  </a:lnTo>
                  <a:lnTo>
                    <a:pt x="2868003" y="1565837"/>
                  </a:lnTo>
                  <a:lnTo>
                    <a:pt x="3128731" y="1613286"/>
                  </a:lnTo>
                  <a:lnTo>
                    <a:pt x="3389458" y="1755635"/>
                  </a:lnTo>
                  <a:lnTo>
                    <a:pt x="3650186" y="1518387"/>
                  </a:lnTo>
                  <a:lnTo>
                    <a:pt x="3910914" y="1328589"/>
                  </a:lnTo>
                  <a:lnTo>
                    <a:pt x="4171641" y="854093"/>
                  </a:lnTo>
                  <a:lnTo>
                    <a:pt x="4432369" y="427046"/>
                  </a:lnTo>
                  <a:lnTo>
                    <a:pt x="4693096" y="569395"/>
                  </a:lnTo>
                  <a:lnTo>
                    <a:pt x="4953824" y="379596"/>
                  </a:lnTo>
                  <a:lnTo>
                    <a:pt x="5214552" y="521945"/>
                  </a:lnTo>
                  <a:lnTo>
                    <a:pt x="5475279" y="237248"/>
                  </a:lnTo>
                  <a:lnTo>
                    <a:pt x="5736007" y="0"/>
                  </a:lnTo>
                  <a:lnTo>
                    <a:pt x="5996734" y="142348"/>
                  </a:lnTo>
                  <a:lnTo>
                    <a:pt x="6257462" y="237248"/>
                  </a:lnTo>
                  <a:lnTo>
                    <a:pt x="6518190" y="711744"/>
                  </a:lnTo>
                </a:path>
              </a:pathLst>
            </a:custGeom>
            <a:ln w="27101" cap="flat">
              <a:solidFill>
                <a:srgbClr val="008B00">
                  <a:alpha val="100000"/>
                </a:srgbClr>
              </a:solidFill>
              <a:prstDash val="solid"/>
              <a:round/>
            </a:ln>
          </p:spPr>
          <p:txBody>
            <a:bodyPr/>
            <a:lstStyle/>
            <a:p/>
          </p:txBody>
        </p:sp>
        <p:sp>
          <p:nvSpPr>
            <p:cNvPr id="46" name="pl46"/>
            <p:cNvSpPr/>
            <p:nvPr/>
          </p:nvSpPr>
          <p:spPr>
            <a:xfrm>
              <a:off x="3481803" y="1405295"/>
              <a:ext cx="4171641" cy="3748519"/>
            </a:xfrm>
            <a:custGeom>
              <a:avLst/>
              <a:pathLst>
                <a:path w="4171641" h="3748519">
                  <a:moveTo>
                    <a:pt x="0" y="3748519"/>
                  </a:moveTo>
                  <a:lnTo>
                    <a:pt x="260727" y="1470937"/>
                  </a:lnTo>
                  <a:lnTo>
                    <a:pt x="521455" y="1281139"/>
                  </a:lnTo>
                  <a:lnTo>
                    <a:pt x="782182" y="664294"/>
                  </a:lnTo>
                  <a:lnTo>
                    <a:pt x="1042910" y="569395"/>
                  </a:lnTo>
                  <a:lnTo>
                    <a:pt x="1303638" y="189798"/>
                  </a:lnTo>
                  <a:lnTo>
                    <a:pt x="1564365" y="189798"/>
                  </a:lnTo>
                  <a:lnTo>
                    <a:pt x="1825093" y="332147"/>
                  </a:lnTo>
                  <a:lnTo>
                    <a:pt x="2085820" y="474496"/>
                  </a:lnTo>
                  <a:lnTo>
                    <a:pt x="2346548" y="284697"/>
                  </a:lnTo>
                  <a:lnTo>
                    <a:pt x="2607276" y="142348"/>
                  </a:lnTo>
                  <a:lnTo>
                    <a:pt x="2868003" y="284697"/>
                  </a:lnTo>
                  <a:lnTo>
                    <a:pt x="3128731" y="94899"/>
                  </a:lnTo>
                  <a:lnTo>
                    <a:pt x="3389458" y="0"/>
                  </a:lnTo>
                  <a:lnTo>
                    <a:pt x="3650186" y="237248"/>
                  </a:lnTo>
                  <a:lnTo>
                    <a:pt x="3910914" y="332147"/>
                  </a:lnTo>
                  <a:lnTo>
                    <a:pt x="4171641" y="1138790"/>
                  </a:lnTo>
                </a:path>
              </a:pathLst>
            </a:custGeom>
            <a:ln w="27101" cap="flat">
              <a:solidFill>
                <a:srgbClr val="9A32CD">
                  <a:alpha val="100000"/>
                </a:srgbClr>
              </a:solidFill>
              <a:prstDash val="solid"/>
              <a:round/>
            </a:ln>
          </p:spPr>
          <p:txBody>
            <a:bodyPr/>
            <a:lstStyle/>
            <a:p/>
          </p:txBody>
        </p:sp>
        <p:sp>
          <p:nvSpPr>
            <p:cNvPr id="47" name="pl47"/>
            <p:cNvSpPr/>
            <p:nvPr/>
          </p:nvSpPr>
          <p:spPr>
            <a:xfrm>
              <a:off x="3481803" y="1595093"/>
              <a:ext cx="4171641" cy="3226573"/>
            </a:xfrm>
            <a:custGeom>
              <a:avLst/>
              <a:pathLst>
                <a:path w="4171641" h="3226573">
                  <a:moveTo>
                    <a:pt x="0" y="3226573"/>
                  </a:moveTo>
                  <a:lnTo>
                    <a:pt x="260727" y="1186240"/>
                  </a:lnTo>
                  <a:lnTo>
                    <a:pt x="521455" y="854093"/>
                  </a:lnTo>
                  <a:lnTo>
                    <a:pt x="782182" y="569395"/>
                  </a:lnTo>
                  <a:lnTo>
                    <a:pt x="1042910" y="521945"/>
                  </a:lnTo>
                  <a:lnTo>
                    <a:pt x="1303638" y="189798"/>
                  </a:lnTo>
                  <a:lnTo>
                    <a:pt x="1564365" y="47449"/>
                  </a:lnTo>
                  <a:lnTo>
                    <a:pt x="1825093" y="94899"/>
                  </a:lnTo>
                  <a:lnTo>
                    <a:pt x="2085820" y="189798"/>
                  </a:lnTo>
                  <a:lnTo>
                    <a:pt x="2346548" y="237248"/>
                  </a:lnTo>
                  <a:lnTo>
                    <a:pt x="2607276" y="94899"/>
                  </a:lnTo>
                  <a:lnTo>
                    <a:pt x="2868003" y="94899"/>
                  </a:lnTo>
                  <a:lnTo>
                    <a:pt x="3128731" y="0"/>
                  </a:lnTo>
                  <a:lnTo>
                    <a:pt x="3389458" y="94899"/>
                  </a:lnTo>
                  <a:lnTo>
                    <a:pt x="3650186" y="332147"/>
                  </a:lnTo>
                  <a:lnTo>
                    <a:pt x="3910914" y="569395"/>
                  </a:lnTo>
                  <a:lnTo>
                    <a:pt x="4171641" y="948992"/>
                  </a:lnTo>
                </a:path>
              </a:pathLst>
            </a:custGeom>
            <a:ln w="27101" cap="flat">
              <a:solidFill>
                <a:srgbClr val="836FFF">
                  <a:alpha val="100000"/>
                </a:srgbClr>
              </a:solidFill>
              <a:prstDash val="solid"/>
              <a:round/>
            </a:ln>
          </p:spPr>
          <p:txBody>
            <a:bodyPr/>
            <a:lstStyle/>
            <a:p/>
          </p:txBody>
        </p:sp>
        <p:sp>
          <p:nvSpPr>
            <p:cNvPr id="48" name="pl48"/>
            <p:cNvSpPr/>
            <p:nvPr/>
          </p:nvSpPr>
          <p:spPr>
            <a:xfrm>
              <a:off x="7661849" y="1004034"/>
              <a:ext cx="721096" cy="865668"/>
            </a:xfrm>
            <a:custGeom>
              <a:avLst/>
              <a:pathLst>
                <a:path w="721096" h="865668">
                  <a:moveTo>
                    <a:pt x="721096" y="0"/>
                  </a:moveTo>
                  <a:lnTo>
                    <a:pt x="0" y="865668"/>
                  </a:lnTo>
                </a:path>
              </a:pathLst>
            </a:custGeom>
          </p:spPr>
          <p:txBody>
            <a:bodyPr/>
            <a:lstStyle/>
            <a:p/>
          </p:txBody>
        </p:sp>
        <p:sp>
          <p:nvSpPr>
            <p:cNvPr id="49" name="pl49"/>
            <p:cNvSpPr/>
            <p:nvPr/>
          </p:nvSpPr>
          <p:spPr>
            <a:xfrm>
              <a:off x="7661112" y="1262752"/>
              <a:ext cx="697748" cy="938869"/>
            </a:xfrm>
            <a:custGeom>
              <a:avLst/>
              <a:pathLst>
                <a:path w="697748" h="938869">
                  <a:moveTo>
                    <a:pt x="697748" y="0"/>
                  </a:moveTo>
                  <a:lnTo>
                    <a:pt x="0" y="938869"/>
                  </a:lnTo>
                </a:path>
              </a:pathLst>
            </a:custGeom>
          </p:spPr>
          <p:txBody>
            <a:bodyPr/>
            <a:lstStyle/>
            <a:p/>
          </p:txBody>
        </p:sp>
        <p:sp>
          <p:nvSpPr>
            <p:cNvPr id="50" name="pl50"/>
            <p:cNvSpPr/>
            <p:nvPr/>
          </p:nvSpPr>
          <p:spPr>
            <a:xfrm>
              <a:off x="7661837" y="1521313"/>
              <a:ext cx="763188" cy="917780"/>
            </a:xfrm>
            <a:custGeom>
              <a:avLst/>
              <a:pathLst>
                <a:path w="763188" h="917780">
                  <a:moveTo>
                    <a:pt x="763188" y="0"/>
                  </a:moveTo>
                  <a:lnTo>
                    <a:pt x="0" y="917780"/>
                  </a:lnTo>
                </a:path>
              </a:pathLst>
            </a:custGeom>
          </p:spPr>
          <p:txBody>
            <a:bodyPr/>
            <a:lstStyle/>
            <a:p/>
          </p:txBody>
        </p:sp>
        <p:sp>
          <p:nvSpPr>
            <p:cNvPr id="51" name="pl51"/>
            <p:cNvSpPr/>
            <p:nvPr/>
          </p:nvSpPr>
          <p:spPr>
            <a:xfrm>
              <a:off x="7662996" y="1781769"/>
              <a:ext cx="695865" cy="705188"/>
            </a:xfrm>
            <a:custGeom>
              <a:avLst/>
              <a:pathLst>
                <a:path w="695865" h="705188">
                  <a:moveTo>
                    <a:pt x="695865" y="0"/>
                  </a:moveTo>
                  <a:lnTo>
                    <a:pt x="0" y="705188"/>
                  </a:lnTo>
                </a:path>
              </a:pathLst>
            </a:custGeom>
          </p:spPr>
          <p:txBody>
            <a:bodyPr/>
            <a:lstStyle/>
            <a:p/>
          </p:txBody>
        </p:sp>
        <p:sp>
          <p:nvSpPr>
            <p:cNvPr id="52" name="pl52"/>
            <p:cNvSpPr/>
            <p:nvPr/>
          </p:nvSpPr>
          <p:spPr>
            <a:xfrm>
              <a:off x="7665486" y="2044820"/>
              <a:ext cx="626944" cy="443301"/>
            </a:xfrm>
            <a:custGeom>
              <a:avLst/>
              <a:pathLst>
                <a:path w="626944" h="443301">
                  <a:moveTo>
                    <a:pt x="626944" y="0"/>
                  </a:moveTo>
                  <a:lnTo>
                    <a:pt x="0" y="443301"/>
                  </a:lnTo>
                </a:path>
              </a:pathLst>
            </a:custGeom>
          </p:spPr>
          <p:txBody>
            <a:bodyPr/>
            <a:lstStyle/>
            <a:p/>
          </p:txBody>
        </p:sp>
        <p:sp>
          <p:nvSpPr>
            <p:cNvPr id="53" name="pl53"/>
            <p:cNvSpPr/>
            <p:nvPr/>
          </p:nvSpPr>
          <p:spPr>
            <a:xfrm>
              <a:off x="7671577" y="2544440"/>
              <a:ext cx="711368" cy="13893"/>
            </a:xfrm>
            <a:custGeom>
              <a:avLst/>
              <a:pathLst>
                <a:path w="711368" h="13893">
                  <a:moveTo>
                    <a:pt x="711368" y="13893"/>
                  </a:moveTo>
                  <a:lnTo>
                    <a:pt x="0" y="0"/>
                  </a:lnTo>
                </a:path>
              </a:pathLst>
            </a:custGeom>
          </p:spPr>
          <p:txBody>
            <a:bodyPr/>
            <a:lstStyle/>
            <a:p/>
          </p:txBody>
        </p:sp>
        <p:sp>
          <p:nvSpPr>
            <p:cNvPr id="54" name="pl54"/>
            <p:cNvSpPr/>
            <p:nvPr/>
          </p:nvSpPr>
          <p:spPr>
            <a:xfrm>
              <a:off x="7669187" y="2301479"/>
              <a:ext cx="659396" cy="236949"/>
            </a:xfrm>
            <a:custGeom>
              <a:avLst/>
              <a:pathLst>
                <a:path w="659396" h="236949">
                  <a:moveTo>
                    <a:pt x="659396" y="0"/>
                  </a:moveTo>
                  <a:lnTo>
                    <a:pt x="0" y="236949"/>
                  </a:lnTo>
                </a:path>
              </a:pathLst>
            </a:custGeom>
          </p:spPr>
          <p:txBody>
            <a:bodyPr/>
            <a:lstStyle/>
            <a:p/>
          </p:txBody>
        </p:sp>
        <p:sp>
          <p:nvSpPr>
            <p:cNvPr id="55" name="pl55"/>
            <p:cNvSpPr/>
            <p:nvPr/>
          </p:nvSpPr>
          <p:spPr>
            <a:xfrm>
              <a:off x="7669393" y="2549511"/>
              <a:ext cx="767702" cy="261182"/>
            </a:xfrm>
            <a:custGeom>
              <a:avLst/>
              <a:pathLst>
                <a:path w="767702" h="261182">
                  <a:moveTo>
                    <a:pt x="767702" y="261182"/>
                  </a:moveTo>
                  <a:lnTo>
                    <a:pt x="0" y="0"/>
                  </a:lnTo>
                </a:path>
              </a:pathLst>
            </a:custGeom>
          </p:spPr>
          <p:txBody>
            <a:bodyPr/>
            <a:lstStyle/>
            <a:p/>
          </p:txBody>
        </p:sp>
        <p:sp>
          <p:nvSpPr>
            <p:cNvPr id="56" name="pl56"/>
            <p:cNvSpPr/>
            <p:nvPr/>
          </p:nvSpPr>
          <p:spPr>
            <a:xfrm>
              <a:off x="7662566" y="2553926"/>
              <a:ext cx="720379" cy="777251"/>
            </a:xfrm>
            <a:custGeom>
              <a:avLst/>
              <a:pathLst>
                <a:path w="720379" h="777251">
                  <a:moveTo>
                    <a:pt x="720379" y="777251"/>
                  </a:moveTo>
                  <a:lnTo>
                    <a:pt x="0" y="0"/>
                  </a:lnTo>
                </a:path>
              </a:pathLst>
            </a:custGeom>
          </p:spPr>
          <p:txBody>
            <a:bodyPr/>
            <a:lstStyle/>
            <a:p/>
          </p:txBody>
        </p:sp>
        <p:sp>
          <p:nvSpPr>
            <p:cNvPr id="57" name="pl57"/>
            <p:cNvSpPr/>
            <p:nvPr/>
          </p:nvSpPr>
          <p:spPr>
            <a:xfrm>
              <a:off x="7665105" y="2552807"/>
              <a:ext cx="687669" cy="514368"/>
            </a:xfrm>
            <a:custGeom>
              <a:avLst/>
              <a:pathLst>
                <a:path w="687669" h="514368">
                  <a:moveTo>
                    <a:pt x="687669" y="514368"/>
                  </a:moveTo>
                  <a:lnTo>
                    <a:pt x="0" y="0"/>
                  </a:lnTo>
                </a:path>
              </a:pathLst>
            </a:custGeom>
          </p:spPr>
          <p:txBody>
            <a:bodyPr/>
            <a:lstStyle/>
            <a:p/>
          </p:txBody>
        </p:sp>
        <p:sp>
          <p:nvSpPr>
            <p:cNvPr id="58" name="pl58"/>
            <p:cNvSpPr/>
            <p:nvPr/>
          </p:nvSpPr>
          <p:spPr>
            <a:xfrm>
              <a:off x="7661181" y="2601832"/>
              <a:ext cx="745848" cy="992712"/>
            </a:xfrm>
            <a:custGeom>
              <a:avLst/>
              <a:pathLst>
                <a:path w="745848" h="992712">
                  <a:moveTo>
                    <a:pt x="745848" y="992712"/>
                  </a:moveTo>
                  <a:lnTo>
                    <a:pt x="0" y="0"/>
                  </a:lnTo>
                </a:path>
              </a:pathLst>
            </a:custGeom>
          </p:spPr>
          <p:txBody>
            <a:bodyPr/>
            <a:lstStyle/>
            <a:p/>
          </p:txBody>
        </p:sp>
        <p:sp>
          <p:nvSpPr>
            <p:cNvPr id="59" name="pg59"/>
            <p:cNvSpPr/>
            <p:nvPr/>
          </p:nvSpPr>
          <p:spPr>
            <a:xfrm>
              <a:off x="8314365" y="91320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9547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79%</a:t>
              </a:r>
            </a:p>
          </p:txBody>
        </p:sp>
        <p:sp>
          <p:nvSpPr>
            <p:cNvPr id="61" name="pg61"/>
            <p:cNvSpPr/>
            <p:nvPr/>
          </p:nvSpPr>
          <p:spPr>
            <a:xfrm>
              <a:off x="8290281" y="11721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3141" y="12136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72%</a:t>
              </a:r>
            </a:p>
          </p:txBody>
        </p:sp>
        <p:sp>
          <p:nvSpPr>
            <p:cNvPr id="63" name="pg63"/>
            <p:cNvSpPr/>
            <p:nvPr/>
          </p:nvSpPr>
          <p:spPr>
            <a:xfrm>
              <a:off x="8356446" y="14308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47236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67%</a:t>
              </a:r>
            </a:p>
          </p:txBody>
        </p:sp>
        <p:sp>
          <p:nvSpPr>
            <p:cNvPr id="65" name="pg65"/>
            <p:cNvSpPr/>
            <p:nvPr/>
          </p:nvSpPr>
          <p:spPr>
            <a:xfrm>
              <a:off x="8290281" y="16901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7317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66%</a:t>
              </a:r>
            </a:p>
          </p:txBody>
        </p:sp>
        <p:sp>
          <p:nvSpPr>
            <p:cNvPr id="67" name="pg67"/>
            <p:cNvSpPr/>
            <p:nvPr/>
          </p:nvSpPr>
          <p:spPr>
            <a:xfrm>
              <a:off x="8223851" y="195186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8" name="tx68"/>
            <p:cNvSpPr/>
            <p:nvPr/>
          </p:nvSpPr>
          <p:spPr>
            <a:xfrm>
              <a:off x="8246711" y="19934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66%</a:t>
              </a:r>
            </a:p>
          </p:txBody>
        </p:sp>
        <p:sp>
          <p:nvSpPr>
            <p:cNvPr id="69" name="pg69"/>
            <p:cNvSpPr/>
            <p:nvPr/>
          </p:nvSpPr>
          <p:spPr>
            <a:xfrm>
              <a:off x="8314365" y="2473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5153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65%</a:t>
              </a:r>
            </a:p>
          </p:txBody>
        </p:sp>
        <p:sp>
          <p:nvSpPr>
            <p:cNvPr id="71" name="pg71"/>
            <p:cNvSpPr/>
            <p:nvPr/>
          </p:nvSpPr>
          <p:spPr>
            <a:xfrm>
              <a:off x="8260004" y="221060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23346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65%</a:t>
              </a:r>
            </a:p>
          </p:txBody>
        </p:sp>
        <p:sp>
          <p:nvSpPr>
            <p:cNvPr id="73" name="pg73"/>
            <p:cNvSpPr/>
            <p:nvPr/>
          </p:nvSpPr>
          <p:spPr>
            <a:xfrm>
              <a:off x="8368515" y="273154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7730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65%</a:t>
              </a:r>
            </a:p>
          </p:txBody>
        </p:sp>
        <p:sp>
          <p:nvSpPr>
            <p:cNvPr id="75" name="pg75"/>
            <p:cNvSpPr/>
            <p:nvPr/>
          </p:nvSpPr>
          <p:spPr>
            <a:xfrm>
              <a:off x="8314365" y="32533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37225" y="32948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65%</a:t>
              </a:r>
            </a:p>
          </p:txBody>
        </p:sp>
        <p:sp>
          <p:nvSpPr>
            <p:cNvPr id="77" name="pg77"/>
            <p:cNvSpPr/>
            <p:nvPr/>
          </p:nvSpPr>
          <p:spPr>
            <a:xfrm>
              <a:off x="8284194" y="299036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3190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65%</a:t>
              </a:r>
            </a:p>
          </p:txBody>
        </p:sp>
        <p:sp>
          <p:nvSpPr>
            <p:cNvPr id="79" name="pg79"/>
            <p:cNvSpPr/>
            <p:nvPr/>
          </p:nvSpPr>
          <p:spPr>
            <a:xfrm>
              <a:off x="8338449" y="351578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80" name="tx80"/>
            <p:cNvSpPr/>
            <p:nvPr/>
          </p:nvSpPr>
          <p:spPr>
            <a:xfrm>
              <a:off x="8361309" y="355732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2465035"/>
              <a:ext cx="63202" cy="63202"/>
            </a:xfrm>
            <a:prstGeom prst="ellipse">
              <a:avLst/>
            </a:prstGeom>
            <a:solidFill>
              <a:srgbClr val="FB9A99">
                <a:alpha val="100000"/>
              </a:srgbClr>
            </a:solidFill>
            <a:ln w="9000" cap="rnd">
              <a:solidFill>
                <a:srgbClr val="FB9A99">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06229" y="401416"/>
              <a:ext cx="32191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South Africa,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IPVC had the lowest coverage of all vaccines (64%), followed by DTP3, HepB3, Hib3, and RotaC (65%).
Coverage of 7 vaccines decreased (DTP3, HEPB3, HIB3, IPV1, MCV1, MCV2 and ROTAC) and 1 vaccine increased (HPVC) compared to respective coverage in 2019.
Coverage of 8 vaccines decreased (DTP3, HEPB3, HIB3, IPV1, IPVC, MCV1, MCV2 and ROTAC) and 1 vaccine was the same (HPVC)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1219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55886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10553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65220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1988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7455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29221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83887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38554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93221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38449" y="932216"/>
              <a:ext cx="1454339" cy="0"/>
            </a:xfrm>
            <a:custGeom>
              <a:avLst/>
              <a:pathLst>
                <a:path w="1454339" h="0">
                  <a:moveTo>
                    <a:pt x="0" y="0"/>
                  </a:moveTo>
                  <a:lnTo>
                    <a:pt x="581735" y="0"/>
                  </a:lnTo>
                  <a:lnTo>
                    <a:pt x="945320" y="0"/>
                  </a:lnTo>
                  <a:lnTo>
                    <a:pt x="1308905" y="0"/>
                  </a:lnTo>
                  <a:lnTo>
                    <a:pt x="1308905" y="0"/>
                  </a:lnTo>
                  <a:lnTo>
                    <a:pt x="1454339" y="0"/>
                  </a:lnTo>
                  <a:lnTo>
                    <a:pt x="1454339" y="0"/>
                  </a:lnTo>
                </a:path>
              </a:pathLst>
            </a:custGeom>
            <a:ln w="116535" cap="flat">
              <a:solidFill>
                <a:srgbClr val="E8E8E8">
                  <a:alpha val="100000"/>
                </a:srgbClr>
              </a:solidFill>
              <a:prstDash val="solid"/>
              <a:round/>
            </a:ln>
          </p:spPr>
          <p:txBody>
            <a:bodyPr/>
            <a:lstStyle/>
            <a:p/>
          </p:txBody>
        </p:sp>
        <p:sp>
          <p:nvSpPr>
            <p:cNvPr id="20" name="pl20"/>
            <p:cNvSpPr/>
            <p:nvPr/>
          </p:nvSpPr>
          <p:spPr>
            <a:xfrm>
              <a:off x="6311166" y="1385547"/>
              <a:ext cx="1745206" cy="0"/>
            </a:xfrm>
            <a:custGeom>
              <a:avLst/>
              <a:pathLst>
                <a:path w="1745206" h="0">
                  <a:moveTo>
                    <a:pt x="0" y="0"/>
                  </a:moveTo>
                  <a:lnTo>
                    <a:pt x="654452" y="0"/>
                  </a:lnTo>
                  <a:lnTo>
                    <a:pt x="1018037" y="0"/>
                  </a:lnTo>
                  <a:lnTo>
                    <a:pt x="1454339" y="0"/>
                  </a:lnTo>
                  <a:lnTo>
                    <a:pt x="1454339" y="0"/>
                  </a:lnTo>
                  <a:lnTo>
                    <a:pt x="1527056" y="0"/>
                  </a:lnTo>
                  <a:lnTo>
                    <a:pt x="1745206" y="0"/>
                  </a:lnTo>
                </a:path>
              </a:pathLst>
            </a:custGeom>
            <a:ln w="116535" cap="flat">
              <a:solidFill>
                <a:srgbClr val="E8E8E8">
                  <a:alpha val="100000"/>
                </a:srgbClr>
              </a:solidFill>
              <a:prstDash val="solid"/>
              <a:round/>
            </a:ln>
          </p:spPr>
          <p:txBody>
            <a:bodyPr/>
            <a:lstStyle/>
            <a:p/>
          </p:txBody>
        </p:sp>
        <p:sp>
          <p:nvSpPr>
            <p:cNvPr id="21" name="pl21"/>
            <p:cNvSpPr/>
            <p:nvPr/>
          </p:nvSpPr>
          <p:spPr>
            <a:xfrm>
              <a:off x="6165732" y="1838878"/>
              <a:ext cx="1527056" cy="0"/>
            </a:xfrm>
            <a:custGeom>
              <a:avLst/>
              <a:pathLst>
                <a:path w="1527056" h="0">
                  <a:moveTo>
                    <a:pt x="0" y="0"/>
                  </a:moveTo>
                  <a:lnTo>
                    <a:pt x="654452" y="0"/>
                  </a:lnTo>
                  <a:lnTo>
                    <a:pt x="1018037" y="0"/>
                  </a:lnTo>
                  <a:lnTo>
                    <a:pt x="1381622" y="0"/>
                  </a:lnTo>
                  <a:lnTo>
                    <a:pt x="1454339" y="0"/>
                  </a:lnTo>
                  <a:lnTo>
                    <a:pt x="1454339" y="0"/>
                  </a:lnTo>
                  <a:lnTo>
                    <a:pt x="1527056" y="0"/>
                  </a:lnTo>
                </a:path>
              </a:pathLst>
            </a:custGeom>
            <a:ln w="116535" cap="flat">
              <a:solidFill>
                <a:srgbClr val="E8E8E8">
                  <a:alpha val="100000"/>
                </a:srgbClr>
              </a:solidFill>
              <a:prstDash val="solid"/>
              <a:round/>
            </a:ln>
          </p:spPr>
          <p:txBody>
            <a:bodyPr/>
            <a:lstStyle/>
            <a:p/>
          </p:txBody>
        </p:sp>
        <p:sp>
          <p:nvSpPr>
            <p:cNvPr id="22" name="pl22"/>
            <p:cNvSpPr/>
            <p:nvPr/>
          </p:nvSpPr>
          <p:spPr>
            <a:xfrm>
              <a:off x="6165732" y="2292210"/>
              <a:ext cx="1527056" cy="0"/>
            </a:xfrm>
            <a:custGeom>
              <a:avLst/>
              <a:pathLst>
                <a:path w="1527056" h="0">
                  <a:moveTo>
                    <a:pt x="0" y="0"/>
                  </a:moveTo>
                  <a:lnTo>
                    <a:pt x="654452" y="0"/>
                  </a:lnTo>
                  <a:lnTo>
                    <a:pt x="1018037" y="0"/>
                  </a:lnTo>
                  <a:lnTo>
                    <a:pt x="1381622" y="0"/>
                  </a:lnTo>
                  <a:lnTo>
                    <a:pt x="1454339" y="0"/>
                  </a:lnTo>
                  <a:lnTo>
                    <a:pt x="1454339" y="0"/>
                  </a:lnTo>
                  <a:lnTo>
                    <a:pt x="1527056" y="0"/>
                  </a:lnTo>
                </a:path>
              </a:pathLst>
            </a:custGeom>
            <a:ln w="116535" cap="flat">
              <a:solidFill>
                <a:srgbClr val="E8E8E8">
                  <a:alpha val="100000"/>
                </a:srgbClr>
              </a:solidFill>
              <a:prstDash val="solid"/>
              <a:round/>
            </a:ln>
          </p:spPr>
          <p:txBody>
            <a:bodyPr/>
            <a:lstStyle/>
            <a:p/>
          </p:txBody>
        </p:sp>
        <p:sp>
          <p:nvSpPr>
            <p:cNvPr id="23" name="pl23"/>
            <p:cNvSpPr/>
            <p:nvPr/>
          </p:nvSpPr>
          <p:spPr>
            <a:xfrm>
              <a:off x="6165732" y="2745541"/>
              <a:ext cx="1527056" cy="0"/>
            </a:xfrm>
            <a:custGeom>
              <a:avLst/>
              <a:pathLst>
                <a:path w="1527056" h="0">
                  <a:moveTo>
                    <a:pt x="0" y="0"/>
                  </a:moveTo>
                  <a:lnTo>
                    <a:pt x="654452" y="0"/>
                  </a:lnTo>
                  <a:lnTo>
                    <a:pt x="1018037" y="0"/>
                  </a:lnTo>
                  <a:lnTo>
                    <a:pt x="1381622" y="0"/>
                  </a:lnTo>
                  <a:lnTo>
                    <a:pt x="1454339" y="0"/>
                  </a:lnTo>
                  <a:lnTo>
                    <a:pt x="1454339" y="0"/>
                  </a:lnTo>
                  <a:lnTo>
                    <a:pt x="1527056" y="0"/>
                  </a:lnTo>
                </a:path>
              </a:pathLst>
            </a:custGeom>
            <a:ln w="116535" cap="flat">
              <a:solidFill>
                <a:srgbClr val="E8E8E8">
                  <a:alpha val="100000"/>
                </a:srgbClr>
              </a:solidFill>
              <a:prstDash val="solid"/>
              <a:round/>
            </a:ln>
          </p:spPr>
          <p:txBody>
            <a:bodyPr/>
            <a:lstStyle/>
            <a:p/>
          </p:txBody>
        </p:sp>
        <p:sp>
          <p:nvSpPr>
            <p:cNvPr id="24" name="pl24"/>
            <p:cNvSpPr/>
            <p:nvPr/>
          </p:nvSpPr>
          <p:spPr>
            <a:xfrm>
              <a:off x="6311166" y="3198872"/>
              <a:ext cx="1527056" cy="0"/>
            </a:xfrm>
            <a:custGeom>
              <a:avLst/>
              <a:pathLst>
                <a:path w="1527056" h="0">
                  <a:moveTo>
                    <a:pt x="0" y="0"/>
                  </a:moveTo>
                  <a:lnTo>
                    <a:pt x="654452" y="0"/>
                  </a:lnTo>
                  <a:lnTo>
                    <a:pt x="1018037" y="0"/>
                  </a:lnTo>
                  <a:lnTo>
                    <a:pt x="1381622" y="0"/>
                  </a:lnTo>
                  <a:lnTo>
                    <a:pt x="1454339" y="0"/>
                  </a:lnTo>
                  <a:lnTo>
                    <a:pt x="1454339" y="0"/>
                  </a:lnTo>
                  <a:lnTo>
                    <a:pt x="1527056" y="0"/>
                  </a:lnTo>
                </a:path>
              </a:pathLst>
            </a:custGeom>
            <a:ln w="116535" cap="flat">
              <a:solidFill>
                <a:srgbClr val="E8E8E8">
                  <a:alpha val="100000"/>
                </a:srgbClr>
              </a:solidFill>
              <a:prstDash val="solid"/>
              <a:round/>
            </a:ln>
          </p:spPr>
          <p:txBody>
            <a:bodyPr/>
            <a:lstStyle/>
            <a:p/>
          </p:txBody>
        </p:sp>
        <p:sp>
          <p:nvSpPr>
            <p:cNvPr id="25" name="pl25"/>
            <p:cNvSpPr/>
            <p:nvPr/>
          </p:nvSpPr>
          <p:spPr>
            <a:xfrm>
              <a:off x="6238449" y="3652203"/>
              <a:ext cx="1527056" cy="0"/>
            </a:xfrm>
            <a:custGeom>
              <a:avLst/>
              <a:pathLst>
                <a:path w="1527056" h="0">
                  <a:moveTo>
                    <a:pt x="0" y="0"/>
                  </a:moveTo>
                  <a:lnTo>
                    <a:pt x="727169" y="0"/>
                  </a:lnTo>
                  <a:lnTo>
                    <a:pt x="1018037" y="0"/>
                  </a:lnTo>
                  <a:lnTo>
                    <a:pt x="1236188" y="0"/>
                  </a:lnTo>
                  <a:lnTo>
                    <a:pt x="1308905" y="0"/>
                  </a:lnTo>
                  <a:lnTo>
                    <a:pt x="1454339" y="0"/>
                  </a:lnTo>
                  <a:lnTo>
                    <a:pt x="1527056" y="0"/>
                  </a:lnTo>
                </a:path>
              </a:pathLst>
            </a:custGeom>
            <a:ln w="116535" cap="flat">
              <a:solidFill>
                <a:srgbClr val="E8E8E8">
                  <a:alpha val="100000"/>
                </a:srgbClr>
              </a:solidFill>
              <a:prstDash val="solid"/>
              <a:round/>
            </a:ln>
          </p:spPr>
          <p:txBody>
            <a:bodyPr/>
            <a:lstStyle/>
            <a:p/>
          </p:txBody>
        </p:sp>
        <p:sp>
          <p:nvSpPr>
            <p:cNvPr id="26" name="pl26"/>
            <p:cNvSpPr/>
            <p:nvPr/>
          </p:nvSpPr>
          <p:spPr>
            <a:xfrm>
              <a:off x="6674751" y="4105534"/>
              <a:ext cx="1090754" cy="0"/>
            </a:xfrm>
            <a:custGeom>
              <a:avLst/>
              <a:pathLst>
                <a:path w="1090754" h="0">
                  <a:moveTo>
                    <a:pt x="0" y="0"/>
                  </a:moveTo>
                  <a:lnTo>
                    <a:pt x="290867" y="0"/>
                  </a:lnTo>
                  <a:lnTo>
                    <a:pt x="509018" y="0"/>
                  </a:lnTo>
                  <a:lnTo>
                    <a:pt x="727169" y="0"/>
                  </a:lnTo>
                  <a:lnTo>
                    <a:pt x="727169" y="0"/>
                  </a:lnTo>
                  <a:lnTo>
                    <a:pt x="872603" y="0"/>
                  </a:lnTo>
                  <a:lnTo>
                    <a:pt x="1090754" y="0"/>
                  </a:lnTo>
                </a:path>
              </a:pathLst>
            </a:custGeom>
            <a:ln w="116535" cap="flat">
              <a:solidFill>
                <a:srgbClr val="E8E8E8">
                  <a:alpha val="100000"/>
                </a:srgbClr>
              </a:solidFill>
              <a:prstDash val="solid"/>
              <a:round/>
            </a:ln>
          </p:spPr>
          <p:txBody>
            <a:bodyPr/>
            <a:lstStyle/>
            <a:p/>
          </p:txBody>
        </p:sp>
        <p:sp>
          <p:nvSpPr>
            <p:cNvPr id="27" name="pl27"/>
            <p:cNvSpPr/>
            <p:nvPr/>
          </p:nvSpPr>
          <p:spPr>
            <a:xfrm>
              <a:off x="6165732" y="4558865"/>
              <a:ext cx="1745206" cy="0"/>
            </a:xfrm>
            <a:custGeom>
              <a:avLst/>
              <a:pathLst>
                <a:path w="1745206" h="0">
                  <a:moveTo>
                    <a:pt x="0" y="0"/>
                  </a:moveTo>
                  <a:lnTo>
                    <a:pt x="1236188" y="0"/>
                  </a:lnTo>
                  <a:lnTo>
                    <a:pt x="1308905" y="0"/>
                  </a:lnTo>
                  <a:lnTo>
                    <a:pt x="1381622" y="0"/>
                  </a:lnTo>
                  <a:lnTo>
                    <a:pt x="1527056" y="0"/>
                  </a:lnTo>
                  <a:lnTo>
                    <a:pt x="1599772" y="0"/>
                  </a:lnTo>
                  <a:lnTo>
                    <a:pt x="1745206" y="0"/>
                  </a:lnTo>
                </a:path>
              </a:pathLst>
            </a:custGeom>
            <a:ln w="116535" cap="flat">
              <a:solidFill>
                <a:srgbClr val="E8E8E8">
                  <a:alpha val="100000"/>
                </a:srgbClr>
              </a:solidFill>
              <a:prstDash val="solid"/>
              <a:round/>
            </a:ln>
          </p:spPr>
          <p:txBody>
            <a:bodyPr/>
            <a:lstStyle/>
            <a:p/>
          </p:txBody>
        </p:sp>
        <p:sp>
          <p:nvSpPr>
            <p:cNvPr id="28" name="pl28"/>
            <p:cNvSpPr/>
            <p:nvPr/>
          </p:nvSpPr>
          <p:spPr>
            <a:xfrm>
              <a:off x="6165732" y="5012197"/>
              <a:ext cx="1454339" cy="0"/>
            </a:xfrm>
            <a:custGeom>
              <a:avLst/>
              <a:pathLst>
                <a:path w="1454339" h="0">
                  <a:moveTo>
                    <a:pt x="0" y="0"/>
                  </a:moveTo>
                  <a:lnTo>
                    <a:pt x="581735" y="0"/>
                  </a:lnTo>
                  <a:lnTo>
                    <a:pt x="945320" y="0"/>
                  </a:lnTo>
                  <a:lnTo>
                    <a:pt x="1308905" y="0"/>
                  </a:lnTo>
                  <a:lnTo>
                    <a:pt x="1308905" y="0"/>
                  </a:lnTo>
                  <a:lnTo>
                    <a:pt x="1308905" y="0"/>
                  </a:lnTo>
                  <a:lnTo>
                    <a:pt x="1454339" y="0"/>
                  </a:lnTo>
                </a:path>
              </a:pathLst>
            </a:custGeom>
            <a:ln w="116535" cap="flat">
              <a:solidFill>
                <a:srgbClr val="E8E8E8">
                  <a:alpha val="100000"/>
                </a:srgbClr>
              </a:solidFill>
              <a:prstDash val="solid"/>
              <a:round/>
            </a:ln>
          </p:spPr>
          <p:txBody>
            <a:bodyPr/>
            <a:lstStyle/>
            <a:p/>
          </p:txBody>
        </p:sp>
        <p:sp>
          <p:nvSpPr>
            <p:cNvPr id="29" name="pt29"/>
            <p:cNvSpPr/>
            <p:nvPr/>
          </p:nvSpPr>
          <p:spPr>
            <a:xfrm>
              <a:off x="754285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68828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68828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54285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17927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81568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23394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6100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3372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187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6100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2470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6111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0666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1557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4285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8828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1557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7927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1568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161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1557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4285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8828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1557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7927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1568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161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1557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4285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8828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1557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7927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1568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161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6100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3372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8828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6100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2470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6111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3066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701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4285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6100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8828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5198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6111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23394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7927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6111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974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6100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4285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974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7025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882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7013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6100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064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4285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974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16123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7013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7013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1557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7013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0655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4296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61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458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675741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17568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70273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6902851"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24839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55730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757417"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10296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55730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757417"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10296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5730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757417"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10296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0273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0285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24839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41187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902851"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17568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12100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33915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611983"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630021"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339153"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10296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11870"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684700"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10296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4494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0" name="tx130"/>
            <p:cNvSpPr/>
            <p:nvPr/>
          </p:nvSpPr>
          <p:spPr>
            <a:xfrm>
              <a:off x="55421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1" name="tx131"/>
            <p:cNvSpPr/>
            <p:nvPr/>
          </p:nvSpPr>
          <p:spPr>
            <a:xfrm>
              <a:off x="55421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2" name="tx132"/>
            <p:cNvSpPr/>
            <p:nvPr/>
          </p:nvSpPr>
          <p:spPr>
            <a:xfrm>
              <a:off x="55421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6549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6733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081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59089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59089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6551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075546" y="398022"/>
              <a:ext cx="35410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South Africa,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(87%) and 2024 (76%). DTP1 coverage declined in 2025 (67%) compared to 2024, and was lower than in 2019. In 2019-2025, DTP1 coverage was at it's lowest level in 2025 (67%).
In 2024, 9 vaccines had lower coverage than in 2019.
In 2025, 10 vaccines had lower coverage than in 2019.
In 2025, 10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7168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9850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01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6174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433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249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066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882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6986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514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5331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147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16878" y="2735871"/>
              <a:ext cx="6397854" cy="2159866"/>
            </a:xfrm>
            <a:custGeom>
              <a:avLst/>
              <a:pathLst>
                <a:path w="6397854" h="2159866">
                  <a:moveTo>
                    <a:pt x="0" y="0"/>
                  </a:moveTo>
                  <a:lnTo>
                    <a:pt x="581623" y="27340"/>
                  </a:lnTo>
                  <a:lnTo>
                    <a:pt x="1163246" y="109360"/>
                  </a:lnTo>
                  <a:lnTo>
                    <a:pt x="1744869" y="382761"/>
                  </a:lnTo>
                  <a:lnTo>
                    <a:pt x="2326492" y="382761"/>
                  </a:lnTo>
                  <a:lnTo>
                    <a:pt x="2908115" y="382761"/>
                  </a:lnTo>
                  <a:lnTo>
                    <a:pt x="3489738" y="2159866"/>
                  </a:lnTo>
                  <a:lnTo>
                    <a:pt x="4071361" y="1202963"/>
                  </a:lnTo>
                  <a:lnTo>
                    <a:pt x="4652984" y="1148283"/>
                  </a:lnTo>
                  <a:lnTo>
                    <a:pt x="5234608" y="164040"/>
                  </a:lnTo>
                  <a:lnTo>
                    <a:pt x="5816231" y="109360"/>
                  </a:lnTo>
                  <a:lnTo>
                    <a:pt x="6397854" y="109360"/>
                  </a:lnTo>
                </a:path>
              </a:pathLst>
            </a:custGeom>
            <a:ln w="29811" cap="flat">
              <a:solidFill>
                <a:srgbClr val="FF0000">
                  <a:alpha val="100000"/>
                </a:srgbClr>
              </a:solidFill>
              <a:prstDash val="solid"/>
              <a:round/>
            </a:ln>
          </p:spPr>
          <p:txBody>
            <a:bodyPr/>
            <a:lstStyle/>
            <a:p/>
          </p:txBody>
        </p:sp>
        <p:sp>
          <p:nvSpPr>
            <p:cNvPr id="30" name="pl30"/>
            <p:cNvSpPr/>
            <p:nvPr/>
          </p:nvSpPr>
          <p:spPr>
            <a:xfrm>
              <a:off x="1716878" y="2845231"/>
              <a:ext cx="6397854" cy="1148283"/>
            </a:xfrm>
            <a:custGeom>
              <a:avLst/>
              <a:pathLst>
                <a:path w="6397854" h="1148283">
                  <a:moveTo>
                    <a:pt x="0" y="355421"/>
                  </a:moveTo>
                  <a:lnTo>
                    <a:pt x="581623" y="492121"/>
                  </a:lnTo>
                  <a:lnTo>
                    <a:pt x="1163246" y="492121"/>
                  </a:lnTo>
                  <a:lnTo>
                    <a:pt x="1744869" y="628822"/>
                  </a:lnTo>
                  <a:lnTo>
                    <a:pt x="2326492" y="984243"/>
                  </a:lnTo>
                  <a:lnTo>
                    <a:pt x="2908115" y="984243"/>
                  </a:lnTo>
                  <a:lnTo>
                    <a:pt x="4071361" y="1148283"/>
                  </a:lnTo>
                  <a:lnTo>
                    <a:pt x="4652984" y="1038923"/>
                  </a:lnTo>
                  <a:lnTo>
                    <a:pt x="5234608" y="27340"/>
                  </a:lnTo>
                  <a:lnTo>
                    <a:pt x="5816231" y="0"/>
                  </a:lnTo>
                  <a:lnTo>
                    <a:pt x="6397854" y="0"/>
                  </a:lnTo>
                </a:path>
              </a:pathLst>
            </a:custGeom>
            <a:ln w="29811" cap="flat">
              <a:solidFill>
                <a:srgbClr val="0058AB">
                  <a:alpha val="100000"/>
                </a:srgbClr>
              </a:solidFill>
              <a:prstDash val="solid"/>
              <a:round/>
            </a:ln>
          </p:spPr>
          <p:txBody>
            <a:bodyPr/>
            <a:lstStyle/>
            <a:p/>
          </p:txBody>
        </p:sp>
        <p:sp>
          <p:nvSpPr>
            <p:cNvPr id="31" name="pt31"/>
            <p:cNvSpPr/>
            <p:nvPr/>
          </p:nvSpPr>
          <p:spPr>
            <a:xfrm>
              <a:off x="1692052"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73675"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855298"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436921"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4018545"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600168"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5181791" y="48709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5763414"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6345037"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6926660"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7508283"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8089906"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692052"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273675"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855298"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436921"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018545"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600168"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5763414"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6345037"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6926660"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7508283"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8089906"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tx54"/>
            <p:cNvSpPr/>
            <p:nvPr/>
          </p:nvSpPr>
          <p:spPr>
            <a:xfrm>
              <a:off x="1716878"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5" name="tx55"/>
            <p:cNvSpPr/>
            <p:nvPr/>
          </p:nvSpPr>
          <p:spPr>
            <a:xfrm>
              <a:off x="2298501"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6" name="tx56"/>
            <p:cNvSpPr/>
            <p:nvPr/>
          </p:nvSpPr>
          <p:spPr>
            <a:xfrm>
              <a:off x="2880124"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57" name="tx57"/>
            <p:cNvSpPr/>
            <p:nvPr/>
          </p:nvSpPr>
          <p:spPr>
            <a:xfrm>
              <a:off x="3461747"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8" name="tx58"/>
            <p:cNvSpPr/>
            <p:nvPr/>
          </p:nvSpPr>
          <p:spPr>
            <a:xfrm>
              <a:off x="4043370"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9" name="tx59"/>
            <p:cNvSpPr/>
            <p:nvPr/>
          </p:nvSpPr>
          <p:spPr>
            <a:xfrm>
              <a:off x="4624994"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0" name="tx60"/>
            <p:cNvSpPr/>
            <p:nvPr/>
          </p:nvSpPr>
          <p:spPr>
            <a:xfrm>
              <a:off x="5788240"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61" name="tx61"/>
            <p:cNvSpPr/>
            <p:nvPr/>
          </p:nvSpPr>
          <p:spPr>
            <a:xfrm>
              <a:off x="6369863"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62" name="tx62"/>
            <p:cNvSpPr/>
            <p:nvPr/>
          </p:nvSpPr>
          <p:spPr>
            <a:xfrm>
              <a:off x="6951486"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63" name="tx63"/>
            <p:cNvSpPr/>
            <p:nvPr/>
          </p:nvSpPr>
          <p:spPr>
            <a:xfrm>
              <a:off x="7533109"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4" name="tx64"/>
            <p:cNvSpPr/>
            <p:nvPr/>
          </p:nvSpPr>
          <p:spPr>
            <a:xfrm>
              <a:off x="8114732"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5" name="tx65"/>
            <p:cNvSpPr/>
            <p:nvPr/>
          </p:nvSpPr>
          <p:spPr>
            <a:xfrm>
              <a:off x="1716878"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6" name="tx66"/>
            <p:cNvSpPr/>
            <p:nvPr/>
          </p:nvSpPr>
          <p:spPr>
            <a:xfrm>
              <a:off x="2298501"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67" name="tx67"/>
            <p:cNvSpPr/>
            <p:nvPr/>
          </p:nvSpPr>
          <p:spPr>
            <a:xfrm>
              <a:off x="2880124"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68" name="tx68"/>
            <p:cNvSpPr/>
            <p:nvPr/>
          </p:nvSpPr>
          <p:spPr>
            <a:xfrm>
              <a:off x="3461747"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9" name="tx69"/>
            <p:cNvSpPr/>
            <p:nvPr/>
          </p:nvSpPr>
          <p:spPr>
            <a:xfrm>
              <a:off x="4043370"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70" name="tx70"/>
            <p:cNvSpPr/>
            <p:nvPr/>
          </p:nvSpPr>
          <p:spPr>
            <a:xfrm>
              <a:off x="4624994"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71" name="tx71"/>
            <p:cNvSpPr/>
            <p:nvPr/>
          </p:nvSpPr>
          <p:spPr>
            <a:xfrm>
              <a:off x="5206617" y="4725021"/>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2" name="tx72"/>
            <p:cNvSpPr/>
            <p:nvPr/>
          </p:nvSpPr>
          <p:spPr>
            <a:xfrm>
              <a:off x="5788240"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73" name="tx73"/>
            <p:cNvSpPr/>
            <p:nvPr/>
          </p:nvSpPr>
          <p:spPr>
            <a:xfrm>
              <a:off x="6369863"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74" name="tx74"/>
            <p:cNvSpPr/>
            <p:nvPr/>
          </p:nvSpPr>
          <p:spPr>
            <a:xfrm>
              <a:off x="6951486"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5" name="tx75"/>
            <p:cNvSpPr/>
            <p:nvPr/>
          </p:nvSpPr>
          <p:spPr>
            <a:xfrm>
              <a:off x="7533109"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6" name="tx76"/>
            <p:cNvSpPr/>
            <p:nvPr/>
          </p:nvSpPr>
          <p:spPr>
            <a:xfrm>
              <a:off x="8114732"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77" name="pl7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78" name="tx78"/>
            <p:cNvSpPr/>
            <p:nvPr/>
          </p:nvSpPr>
          <p:spPr>
            <a:xfrm>
              <a:off x="720621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79" name="tx79"/>
            <p:cNvSpPr/>
            <p:nvPr/>
          </p:nvSpPr>
          <p:spPr>
            <a:xfrm>
              <a:off x="707254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0" name="rc80"/>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81" name="tx81"/>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2" name="tx82"/>
            <p:cNvSpPr/>
            <p:nvPr/>
          </p:nvSpPr>
          <p:spPr>
            <a:xfrm rot="-5400000">
              <a:off x="158887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3" name="tx83"/>
            <p:cNvSpPr/>
            <p:nvPr/>
          </p:nvSpPr>
          <p:spPr>
            <a:xfrm rot="-5400000">
              <a:off x="217050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84" name="tx84"/>
            <p:cNvSpPr/>
            <p:nvPr/>
          </p:nvSpPr>
          <p:spPr>
            <a:xfrm rot="-5400000">
              <a:off x="27521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85" name="tx85"/>
            <p:cNvSpPr/>
            <p:nvPr/>
          </p:nvSpPr>
          <p:spPr>
            <a:xfrm rot="-5400000">
              <a:off x="333374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86" name="tx86"/>
            <p:cNvSpPr/>
            <p:nvPr/>
          </p:nvSpPr>
          <p:spPr>
            <a:xfrm rot="-5400000">
              <a:off x="39153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87" name="tx87"/>
            <p:cNvSpPr/>
            <p:nvPr/>
          </p:nvSpPr>
          <p:spPr>
            <a:xfrm rot="-5400000">
              <a:off x="44969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8" name="tx88"/>
            <p:cNvSpPr/>
            <p:nvPr/>
          </p:nvSpPr>
          <p:spPr>
            <a:xfrm rot="-5400000">
              <a:off x="50786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9" name="tx89"/>
            <p:cNvSpPr/>
            <p:nvPr/>
          </p:nvSpPr>
          <p:spPr>
            <a:xfrm rot="-5400000">
              <a:off x="56602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0" name="tx90"/>
            <p:cNvSpPr/>
            <p:nvPr/>
          </p:nvSpPr>
          <p:spPr>
            <a:xfrm rot="-5400000">
              <a:off x="624186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1" name="tx91"/>
            <p:cNvSpPr/>
            <p:nvPr/>
          </p:nvSpPr>
          <p:spPr>
            <a:xfrm rot="-5400000">
              <a:off x="6823457"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2" name="tx92"/>
            <p:cNvSpPr/>
            <p:nvPr/>
          </p:nvSpPr>
          <p:spPr>
            <a:xfrm rot="-5400000">
              <a:off x="740510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3" name="tx93"/>
            <p:cNvSpPr/>
            <p:nvPr/>
          </p:nvSpPr>
          <p:spPr>
            <a:xfrm rot="-5400000">
              <a:off x="798673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4" name="tx9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0" name="tx10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pl10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2" name="pl10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3" name="tx10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4" name="tx10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5" name="tx105"/>
            <p:cNvSpPr/>
            <p:nvPr/>
          </p:nvSpPr>
          <p:spPr>
            <a:xfrm>
              <a:off x="757200" y="1330710"/>
              <a:ext cx="57210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South Africa, 2014-2025</a:t>
              </a:r>
            </a:p>
          </p:txBody>
        </p:sp>
        <p:sp>
          <p:nvSpPr>
            <p:cNvPr id="106" name="tx10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7" name="tx10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South Africa was 2014.
In 2025, first dose (HPV1) programme coverage among girls was 79%. In 2025, last dose (HPVc) programme coverage among girls was 79%.</a:t>
            </a:r>
          </a:p>
        </p:txBody>
      </p:sp>
      <p:sp>
        <p:nvSpPr>
          <p:cNvPr id="1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79%, following switch to single dose in 2024.</a:t>
            </a:r>
          </a:p>
        </p:txBody>
      </p:sp>
      <p:grpSp xmlns:pic="http://schemas.openxmlformats.org/drawingml/2006/picture">
        <p:nvGrpSpPr>
          <p:cNvPr id="110" name=""/>
          <p:cNvGrpSpPr/>
          <p:nvPr/>
        </p:nvGrpSpPr>
        <p:grpSpPr>
          <a:xfrm>
            <a:off x="292608" y="1005840"/>
            <a:ext cx="8595360" cy="28575"/>
            <a:chOff x="292608" y="1005840"/>
            <a:chExt cx="8595360" cy="28575"/>
          </a:xfrm>
        </p:grpSpPr>
        <p:sp>
          <p:nvSpPr>
            <p:cNvPr id="1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526791"/>
              <a:ext cx="6481656" cy="631971"/>
            </a:xfrm>
            <a:custGeom>
              <a:avLst/>
              <a:pathLst>
                <a:path w="6481656" h="631971">
                  <a:moveTo>
                    <a:pt x="0" y="391220"/>
                  </a:moveTo>
                  <a:lnTo>
                    <a:pt x="259266" y="451408"/>
                  </a:lnTo>
                  <a:lnTo>
                    <a:pt x="518532" y="481501"/>
                  </a:lnTo>
                  <a:lnTo>
                    <a:pt x="777798" y="511595"/>
                  </a:lnTo>
                  <a:lnTo>
                    <a:pt x="1037065" y="361126"/>
                  </a:lnTo>
                  <a:lnTo>
                    <a:pt x="1296331" y="150469"/>
                  </a:lnTo>
                  <a:lnTo>
                    <a:pt x="1555597" y="60187"/>
                  </a:lnTo>
                  <a:lnTo>
                    <a:pt x="1814863" y="30093"/>
                  </a:lnTo>
                  <a:lnTo>
                    <a:pt x="2074130" y="120375"/>
                  </a:lnTo>
                  <a:lnTo>
                    <a:pt x="2333396" y="150469"/>
                  </a:lnTo>
                  <a:lnTo>
                    <a:pt x="2592662" y="270844"/>
                  </a:lnTo>
                  <a:lnTo>
                    <a:pt x="2851928" y="331032"/>
                  </a:lnTo>
                  <a:lnTo>
                    <a:pt x="3111195" y="451408"/>
                  </a:lnTo>
                  <a:lnTo>
                    <a:pt x="3370461" y="150469"/>
                  </a:lnTo>
                  <a:lnTo>
                    <a:pt x="3629727" y="30093"/>
                  </a:lnTo>
                  <a:lnTo>
                    <a:pt x="3888994" y="30093"/>
                  </a:lnTo>
                  <a:lnTo>
                    <a:pt x="4148260" y="30093"/>
                  </a:lnTo>
                  <a:lnTo>
                    <a:pt x="4407526" y="60187"/>
                  </a:lnTo>
                  <a:lnTo>
                    <a:pt x="4666792" y="120375"/>
                  </a:lnTo>
                  <a:lnTo>
                    <a:pt x="4926059" y="30093"/>
                  </a:lnTo>
                  <a:lnTo>
                    <a:pt x="5185325" y="60187"/>
                  </a:lnTo>
                  <a:lnTo>
                    <a:pt x="5444591" y="0"/>
                  </a:lnTo>
                  <a:lnTo>
                    <a:pt x="5703857" y="30093"/>
                  </a:lnTo>
                  <a:lnTo>
                    <a:pt x="5963124" y="210657"/>
                  </a:lnTo>
                  <a:lnTo>
                    <a:pt x="6222390" y="361126"/>
                  </a:lnTo>
                  <a:lnTo>
                    <a:pt x="6481656" y="631971"/>
                  </a:lnTo>
                </a:path>
              </a:pathLst>
            </a:custGeom>
            <a:ln w="27101" cap="flat">
              <a:solidFill>
                <a:srgbClr val="F8766D">
                  <a:alpha val="100000"/>
                </a:srgbClr>
              </a:solidFill>
              <a:prstDash val="solid"/>
              <a:round/>
            </a:ln>
          </p:spPr>
          <p:txBody>
            <a:bodyPr/>
            <a:lstStyle/>
            <a:p/>
          </p:txBody>
        </p:sp>
        <p:sp>
          <p:nvSpPr>
            <p:cNvPr id="28" name="pl28"/>
            <p:cNvSpPr/>
            <p:nvPr/>
          </p:nvSpPr>
          <p:spPr>
            <a:xfrm>
              <a:off x="1439019" y="2496697"/>
              <a:ext cx="6481656" cy="1233848"/>
            </a:xfrm>
            <a:custGeom>
              <a:avLst/>
              <a:pathLst>
                <a:path w="6481656" h="1233848">
                  <a:moveTo>
                    <a:pt x="0" y="752346"/>
                  </a:moveTo>
                  <a:lnTo>
                    <a:pt x="259266" y="993097"/>
                  </a:lnTo>
                  <a:lnTo>
                    <a:pt x="518532" y="1233848"/>
                  </a:lnTo>
                  <a:lnTo>
                    <a:pt x="777798" y="1053285"/>
                  </a:lnTo>
                  <a:lnTo>
                    <a:pt x="1037065" y="1083379"/>
                  </a:lnTo>
                  <a:lnTo>
                    <a:pt x="1296331" y="1173660"/>
                  </a:lnTo>
                  <a:lnTo>
                    <a:pt x="1555597" y="1023191"/>
                  </a:lnTo>
                  <a:lnTo>
                    <a:pt x="1814863" y="1143566"/>
                  </a:lnTo>
                  <a:lnTo>
                    <a:pt x="2074130" y="993097"/>
                  </a:lnTo>
                  <a:lnTo>
                    <a:pt x="2333396" y="722252"/>
                  </a:lnTo>
                  <a:lnTo>
                    <a:pt x="2592662" y="963003"/>
                  </a:lnTo>
                  <a:lnTo>
                    <a:pt x="2851928" y="993097"/>
                  </a:lnTo>
                  <a:lnTo>
                    <a:pt x="3111195" y="1023191"/>
                  </a:lnTo>
                  <a:lnTo>
                    <a:pt x="3370461" y="1113473"/>
                  </a:lnTo>
                  <a:lnTo>
                    <a:pt x="3629727" y="963003"/>
                  </a:lnTo>
                  <a:lnTo>
                    <a:pt x="3888994" y="842628"/>
                  </a:lnTo>
                  <a:lnTo>
                    <a:pt x="4148260" y="541689"/>
                  </a:lnTo>
                  <a:lnTo>
                    <a:pt x="4407526" y="270844"/>
                  </a:lnTo>
                  <a:lnTo>
                    <a:pt x="4666792" y="361126"/>
                  </a:lnTo>
                  <a:lnTo>
                    <a:pt x="4926059" y="240750"/>
                  </a:lnTo>
                  <a:lnTo>
                    <a:pt x="5185325" y="331032"/>
                  </a:lnTo>
                  <a:lnTo>
                    <a:pt x="5444591" y="150469"/>
                  </a:lnTo>
                  <a:lnTo>
                    <a:pt x="5703857" y="0"/>
                  </a:lnTo>
                  <a:lnTo>
                    <a:pt x="5963124" y="90281"/>
                  </a:lnTo>
                  <a:lnTo>
                    <a:pt x="6222390" y="150469"/>
                  </a:lnTo>
                  <a:lnTo>
                    <a:pt x="6481656" y="451408"/>
                  </a:lnTo>
                </a:path>
              </a:pathLst>
            </a:custGeom>
            <a:ln w="27101" cap="flat">
              <a:solidFill>
                <a:srgbClr val="7CAE00">
                  <a:alpha val="100000"/>
                </a:srgbClr>
              </a:solidFill>
              <a:prstDash val="solid"/>
              <a:round/>
            </a:ln>
          </p:spPr>
          <p:txBody>
            <a:bodyPr/>
            <a:lstStyle/>
            <a:p/>
          </p:txBody>
        </p:sp>
        <p:sp>
          <p:nvSpPr>
            <p:cNvPr id="29" name="pl29"/>
            <p:cNvSpPr/>
            <p:nvPr/>
          </p:nvSpPr>
          <p:spPr>
            <a:xfrm>
              <a:off x="3772415" y="2436510"/>
              <a:ext cx="4148260" cy="2377415"/>
            </a:xfrm>
            <a:custGeom>
              <a:avLst/>
              <a:pathLst>
                <a:path w="4148260" h="2377415">
                  <a:moveTo>
                    <a:pt x="0" y="2377415"/>
                  </a:moveTo>
                  <a:lnTo>
                    <a:pt x="259266" y="932909"/>
                  </a:lnTo>
                  <a:lnTo>
                    <a:pt x="518532" y="812534"/>
                  </a:lnTo>
                  <a:lnTo>
                    <a:pt x="777798" y="421314"/>
                  </a:lnTo>
                  <a:lnTo>
                    <a:pt x="1037065" y="361126"/>
                  </a:lnTo>
                  <a:lnTo>
                    <a:pt x="1296331" y="120375"/>
                  </a:lnTo>
                  <a:lnTo>
                    <a:pt x="1555597" y="120375"/>
                  </a:lnTo>
                  <a:lnTo>
                    <a:pt x="1814863" y="210657"/>
                  </a:lnTo>
                  <a:lnTo>
                    <a:pt x="2074130" y="300938"/>
                  </a:lnTo>
                  <a:lnTo>
                    <a:pt x="2333396" y="180563"/>
                  </a:lnTo>
                  <a:lnTo>
                    <a:pt x="2592662" y="90281"/>
                  </a:lnTo>
                  <a:lnTo>
                    <a:pt x="2851928" y="180563"/>
                  </a:lnTo>
                  <a:lnTo>
                    <a:pt x="3111195" y="60187"/>
                  </a:lnTo>
                  <a:lnTo>
                    <a:pt x="3370461" y="0"/>
                  </a:lnTo>
                  <a:lnTo>
                    <a:pt x="3629727" y="150469"/>
                  </a:lnTo>
                  <a:lnTo>
                    <a:pt x="3888994" y="210657"/>
                  </a:lnTo>
                  <a:lnTo>
                    <a:pt x="4148260" y="722252"/>
                  </a:lnTo>
                </a:path>
              </a:pathLst>
            </a:custGeom>
            <a:ln w="27101" cap="flat">
              <a:solidFill>
                <a:srgbClr val="00BFC4">
                  <a:alpha val="100000"/>
                </a:srgbClr>
              </a:solidFill>
              <a:prstDash val="solid"/>
              <a:round/>
            </a:ln>
          </p:spPr>
          <p:txBody>
            <a:bodyPr/>
            <a:lstStyle/>
            <a:p/>
          </p:txBody>
        </p:sp>
        <p:sp>
          <p:nvSpPr>
            <p:cNvPr id="30" name="pl30"/>
            <p:cNvSpPr/>
            <p:nvPr/>
          </p:nvSpPr>
          <p:spPr>
            <a:xfrm>
              <a:off x="5068747" y="2737448"/>
              <a:ext cx="2851928" cy="1263942"/>
            </a:xfrm>
            <a:custGeom>
              <a:avLst/>
              <a:pathLst>
                <a:path w="2851928" h="1263942">
                  <a:moveTo>
                    <a:pt x="0" y="391220"/>
                  </a:moveTo>
                  <a:lnTo>
                    <a:pt x="259266" y="541689"/>
                  </a:lnTo>
                  <a:lnTo>
                    <a:pt x="518532" y="541689"/>
                  </a:lnTo>
                  <a:lnTo>
                    <a:pt x="777798" y="692158"/>
                  </a:lnTo>
                  <a:lnTo>
                    <a:pt x="1037065" y="1083379"/>
                  </a:lnTo>
                  <a:lnTo>
                    <a:pt x="1296331" y="1083379"/>
                  </a:lnTo>
                  <a:lnTo>
                    <a:pt x="1814863" y="1263942"/>
                  </a:lnTo>
                  <a:lnTo>
                    <a:pt x="2074130" y="1143566"/>
                  </a:lnTo>
                  <a:lnTo>
                    <a:pt x="2333396" y="30093"/>
                  </a:lnTo>
                  <a:lnTo>
                    <a:pt x="2592662" y="0"/>
                  </a:lnTo>
                  <a:lnTo>
                    <a:pt x="285192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31203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90972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1203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990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87963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32106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47755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30902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726" y="2623872"/>
              <a:ext cx="246215" cy="107859"/>
            </a:xfrm>
            <a:custGeom>
              <a:avLst/>
              <a:pathLst>
                <a:path w="246215" h="107859">
                  <a:moveTo>
                    <a:pt x="246215" y="0"/>
                  </a:moveTo>
                  <a:lnTo>
                    <a:pt x="0" y="107859"/>
                  </a:lnTo>
                </a:path>
              </a:pathLst>
            </a:custGeom>
          </p:spPr>
          <p:txBody>
            <a:bodyPr/>
            <a:lstStyle/>
            <a:p/>
          </p:txBody>
        </p:sp>
        <p:sp>
          <p:nvSpPr>
            <p:cNvPr id="41" name="pl41"/>
            <p:cNvSpPr/>
            <p:nvPr/>
          </p:nvSpPr>
          <p:spPr>
            <a:xfrm>
              <a:off x="7937151" y="2884211"/>
              <a:ext cx="242791" cy="59833"/>
            </a:xfrm>
            <a:custGeom>
              <a:avLst/>
              <a:pathLst>
                <a:path w="242791" h="59833">
                  <a:moveTo>
                    <a:pt x="242791" y="0"/>
                  </a:moveTo>
                  <a:lnTo>
                    <a:pt x="0" y="59833"/>
                  </a:lnTo>
                </a:path>
              </a:pathLst>
            </a:custGeom>
          </p:spPr>
          <p:txBody>
            <a:bodyPr/>
            <a:lstStyle/>
            <a:p/>
          </p:txBody>
        </p:sp>
        <p:sp>
          <p:nvSpPr>
            <p:cNvPr id="42" name="pl42"/>
            <p:cNvSpPr/>
            <p:nvPr/>
          </p:nvSpPr>
          <p:spPr>
            <a:xfrm>
              <a:off x="7939743" y="3140899"/>
              <a:ext cx="240198" cy="16549"/>
            </a:xfrm>
            <a:custGeom>
              <a:avLst/>
              <a:pathLst>
                <a:path w="240198" h="16549">
                  <a:moveTo>
                    <a:pt x="240198" y="0"/>
                  </a:moveTo>
                  <a:lnTo>
                    <a:pt x="0" y="16549"/>
                  </a:lnTo>
                </a:path>
              </a:pathLst>
            </a:custGeom>
          </p:spPr>
          <p:txBody>
            <a:bodyPr/>
            <a:lstStyle/>
            <a:p/>
          </p:txBody>
        </p:sp>
        <p:sp>
          <p:nvSpPr>
            <p:cNvPr id="43" name="pl43"/>
            <p:cNvSpPr/>
            <p:nvPr/>
          </p:nvSpPr>
          <p:spPr>
            <a:xfrm>
              <a:off x="7928729" y="3165804"/>
              <a:ext cx="251212" cy="219627"/>
            </a:xfrm>
            <a:custGeom>
              <a:avLst/>
              <a:pathLst>
                <a:path w="251212" h="219627">
                  <a:moveTo>
                    <a:pt x="251212" y="219627"/>
                  </a:moveTo>
                  <a:lnTo>
                    <a:pt x="0" y="0"/>
                  </a:lnTo>
                </a:path>
              </a:pathLst>
            </a:custGeom>
          </p:spPr>
          <p:txBody>
            <a:bodyPr/>
            <a:lstStyle/>
            <a:p/>
          </p:txBody>
        </p:sp>
        <p:sp>
          <p:nvSpPr>
            <p:cNvPr id="44" name="pg44"/>
            <p:cNvSpPr/>
            <p:nvPr/>
          </p:nvSpPr>
          <p:spPr>
            <a:xfrm>
              <a:off x="8111362" y="25016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5424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79%</a:t>
              </a:r>
            </a:p>
          </p:txBody>
        </p:sp>
        <p:sp>
          <p:nvSpPr>
            <p:cNvPr id="46" name="pg46"/>
            <p:cNvSpPr/>
            <p:nvPr/>
          </p:nvSpPr>
          <p:spPr>
            <a:xfrm>
              <a:off x="8111362" y="277603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8168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72%</a:t>
              </a:r>
            </a:p>
          </p:txBody>
        </p:sp>
        <p:sp>
          <p:nvSpPr>
            <p:cNvPr id="48" name="pg48"/>
            <p:cNvSpPr/>
            <p:nvPr/>
          </p:nvSpPr>
          <p:spPr>
            <a:xfrm>
              <a:off x="8111362" y="30496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309048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65%</a:t>
              </a:r>
            </a:p>
          </p:txBody>
        </p:sp>
        <p:sp>
          <p:nvSpPr>
            <p:cNvPr id="50" name="pg50"/>
            <p:cNvSpPr/>
            <p:nvPr/>
          </p:nvSpPr>
          <p:spPr>
            <a:xfrm>
              <a:off x="8111362" y="33213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34222" y="33622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65%</a:t>
              </a:r>
            </a:p>
          </p:txBody>
        </p:sp>
        <p:sp>
          <p:nvSpPr>
            <p:cNvPr id="52" name="pg52"/>
            <p:cNvSpPr/>
            <p:nvPr/>
          </p:nvSpPr>
          <p:spPr>
            <a:xfrm>
              <a:off x="1503751" y="27545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471" y="279832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73</a:t>
              </a:r>
            </a:p>
          </p:txBody>
        </p:sp>
        <p:sp>
          <p:nvSpPr>
            <p:cNvPr id="54" name="pg54"/>
            <p:cNvSpPr/>
            <p:nvPr/>
          </p:nvSpPr>
          <p:spPr>
            <a:xfrm>
              <a:off x="1141627" y="32301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7347" y="32739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62</a:t>
              </a:r>
            </a:p>
          </p:txBody>
        </p:sp>
        <p:sp>
          <p:nvSpPr>
            <p:cNvPr id="56" name="pg56"/>
            <p:cNvSpPr/>
            <p:nvPr/>
          </p:nvSpPr>
          <p:spPr>
            <a:xfrm>
              <a:off x="3835746" y="46515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881466" y="46953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10</a:t>
              </a:r>
            </a:p>
          </p:txBody>
        </p:sp>
        <p:sp>
          <p:nvSpPr>
            <p:cNvPr id="58" name="pg58"/>
            <p:cNvSpPr/>
            <p:nvPr/>
          </p:nvSpPr>
          <p:spPr>
            <a:xfrm>
              <a:off x="5133426" y="29658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179146" y="30096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35102" y="1704354"/>
              <a:ext cx="180802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South Africa,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South Africa has all 4 of the  SDG vaccines.
In 2025, South Africa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76% in 2024 to 67% in 2025.
• DTP3 coverage declined 9 percentage points from 74% in 2024 to 65% in 2025.
• There were there were 102,000 more zero-dose children in 2025. This leaves 380,000 children without vaccination, vulnerable to vaccine-preventable diseases and a further 23,000 with incomplete protection.
• South Africa accounted for 13.6% of zero-dose children in Eastern and Southern Africa (ESAR) and 2.8% of zero-dose children globally.
• MCV1 coverage declined 10 percentage points from 76% in 2024 to 66% in 2025. There were 392,000 children who missed out on the first measles vaccination.
• MCV2 coverage declined 10 percentage points from 82% in 2024 to 72% in 2025.
• Last dose coverage of HPV vaccination (HPVc) among girls remained constant at 79%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South Africa,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South Africa.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P7TF5XRZ5TZD-1674051314-8183</_dlc_DocId>
    <_dlc_DocIdUrl xmlns="5ce71423-0d49-4a04-8822-86064e799dcd">
      <Url>https://unicef.sharepoint.com/teams/DAPM-DataComm/_layouts/15/DocIdRedir.aspx?ID=P7TF5XRZ5TZD-1674051314-8183</Url>
      <Description>P7TF5XRZ5TZD-1674051314-8183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4B8E32A1-34BF-419F-B944-55053BE6286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5c37da99-5b0f-46b4-aad5-7aa7b011bffa</vt:lpwstr>
  </property>
</Properties>
</file>