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3e4b81ebaf09b310edcb09c2bc4f3c635abb5ca.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0c7b5a610dd071d317885d0724263ee39933428.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9e32d349c247e82e957e45c003da7b706db572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717640"/>
              <a:ext cx="6481656" cy="1596108"/>
            </a:xfrm>
            <a:custGeom>
              <a:avLst/>
              <a:pathLst>
                <a:path w="6481656" h="1596108">
                  <a:moveTo>
                    <a:pt x="0" y="39902"/>
                  </a:moveTo>
                  <a:lnTo>
                    <a:pt x="259266" y="79805"/>
                  </a:lnTo>
                  <a:lnTo>
                    <a:pt x="518532" y="678346"/>
                  </a:lnTo>
                  <a:lnTo>
                    <a:pt x="777798" y="478832"/>
                  </a:lnTo>
                  <a:lnTo>
                    <a:pt x="1037065" y="0"/>
                  </a:lnTo>
                  <a:lnTo>
                    <a:pt x="1296331" y="39902"/>
                  </a:lnTo>
                  <a:lnTo>
                    <a:pt x="1555597" y="119708"/>
                  </a:lnTo>
                  <a:lnTo>
                    <a:pt x="1814863" y="39902"/>
                  </a:lnTo>
                  <a:lnTo>
                    <a:pt x="2074130" y="159610"/>
                  </a:lnTo>
                  <a:lnTo>
                    <a:pt x="2333396" y="199513"/>
                  </a:lnTo>
                  <a:lnTo>
                    <a:pt x="2592662" y="199513"/>
                  </a:lnTo>
                  <a:lnTo>
                    <a:pt x="2851928" y="399027"/>
                  </a:lnTo>
                  <a:lnTo>
                    <a:pt x="3111195" y="478832"/>
                  </a:lnTo>
                  <a:lnTo>
                    <a:pt x="3370461" y="399027"/>
                  </a:lnTo>
                  <a:lnTo>
                    <a:pt x="3629727" y="478832"/>
                  </a:lnTo>
                  <a:lnTo>
                    <a:pt x="3888994" y="758151"/>
                  </a:lnTo>
                  <a:lnTo>
                    <a:pt x="4148260" y="877859"/>
                  </a:lnTo>
                  <a:lnTo>
                    <a:pt x="4407526" y="997568"/>
                  </a:lnTo>
                  <a:lnTo>
                    <a:pt x="4666792" y="1157178"/>
                  </a:lnTo>
                  <a:lnTo>
                    <a:pt x="4926059" y="957665"/>
                  </a:lnTo>
                  <a:lnTo>
                    <a:pt x="5185325" y="997568"/>
                  </a:lnTo>
                  <a:lnTo>
                    <a:pt x="5444591" y="877859"/>
                  </a:lnTo>
                  <a:lnTo>
                    <a:pt x="5703857" y="758151"/>
                  </a:lnTo>
                  <a:lnTo>
                    <a:pt x="5963124" y="1276887"/>
                  </a:lnTo>
                  <a:lnTo>
                    <a:pt x="6222390" y="1436498"/>
                  </a:lnTo>
                  <a:lnTo>
                    <a:pt x="6481656" y="15961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2116667"/>
              <a:ext cx="6481656" cy="1596108"/>
            </a:xfrm>
            <a:custGeom>
              <a:avLst/>
              <a:pathLst>
                <a:path w="6481656" h="1596108">
                  <a:moveTo>
                    <a:pt x="0" y="199513"/>
                  </a:moveTo>
                  <a:lnTo>
                    <a:pt x="259266" y="239416"/>
                  </a:lnTo>
                  <a:lnTo>
                    <a:pt x="518532" y="558638"/>
                  </a:lnTo>
                  <a:lnTo>
                    <a:pt x="777798" y="718249"/>
                  </a:lnTo>
                  <a:lnTo>
                    <a:pt x="1037065" y="279319"/>
                  </a:lnTo>
                  <a:lnTo>
                    <a:pt x="1296331" y="0"/>
                  </a:lnTo>
                  <a:lnTo>
                    <a:pt x="1555597" y="39902"/>
                  </a:lnTo>
                  <a:lnTo>
                    <a:pt x="1814863" y="0"/>
                  </a:lnTo>
                  <a:lnTo>
                    <a:pt x="2074130" y="39902"/>
                  </a:lnTo>
                  <a:lnTo>
                    <a:pt x="2333396" y="119708"/>
                  </a:lnTo>
                  <a:lnTo>
                    <a:pt x="2592662" y="119708"/>
                  </a:lnTo>
                  <a:lnTo>
                    <a:pt x="2851928" y="399027"/>
                  </a:lnTo>
                  <a:lnTo>
                    <a:pt x="3111195" y="478832"/>
                  </a:lnTo>
                  <a:lnTo>
                    <a:pt x="3370461" y="319221"/>
                  </a:lnTo>
                  <a:lnTo>
                    <a:pt x="3629727" y="359124"/>
                  </a:lnTo>
                  <a:lnTo>
                    <a:pt x="3888994" y="638443"/>
                  </a:lnTo>
                  <a:lnTo>
                    <a:pt x="4148260" y="638443"/>
                  </a:lnTo>
                  <a:lnTo>
                    <a:pt x="4407526" y="798054"/>
                  </a:lnTo>
                  <a:lnTo>
                    <a:pt x="4666792" y="997568"/>
                  </a:lnTo>
                  <a:lnTo>
                    <a:pt x="4926059" y="758151"/>
                  </a:lnTo>
                  <a:lnTo>
                    <a:pt x="5185325" y="877859"/>
                  </a:lnTo>
                  <a:lnTo>
                    <a:pt x="5444591" y="917762"/>
                  </a:lnTo>
                  <a:lnTo>
                    <a:pt x="5703857" y="837957"/>
                  </a:lnTo>
                  <a:lnTo>
                    <a:pt x="5963124" y="1316789"/>
                  </a:lnTo>
                  <a:lnTo>
                    <a:pt x="6222390" y="1476400"/>
                  </a:lnTo>
                  <a:lnTo>
                    <a:pt x="6481656" y="15961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2316180"/>
              <a:ext cx="6481656" cy="1316789"/>
            </a:xfrm>
            <a:custGeom>
              <a:avLst/>
              <a:pathLst>
                <a:path w="6481656" h="1316789">
                  <a:moveTo>
                    <a:pt x="0" y="159610"/>
                  </a:moveTo>
                  <a:lnTo>
                    <a:pt x="259266" y="79805"/>
                  </a:lnTo>
                  <a:lnTo>
                    <a:pt x="518532" y="478832"/>
                  </a:lnTo>
                  <a:lnTo>
                    <a:pt x="777798" y="399027"/>
                  </a:lnTo>
                  <a:lnTo>
                    <a:pt x="1037065" y="0"/>
                  </a:lnTo>
                  <a:lnTo>
                    <a:pt x="1296331" y="39902"/>
                  </a:lnTo>
                  <a:lnTo>
                    <a:pt x="1555597" y="359124"/>
                  </a:lnTo>
                  <a:lnTo>
                    <a:pt x="1814863" y="119708"/>
                  </a:lnTo>
                  <a:lnTo>
                    <a:pt x="2074130" y="199513"/>
                  </a:lnTo>
                  <a:lnTo>
                    <a:pt x="2333396" y="359124"/>
                  </a:lnTo>
                  <a:lnTo>
                    <a:pt x="2592662" y="239416"/>
                  </a:lnTo>
                  <a:lnTo>
                    <a:pt x="2851928" y="319221"/>
                  </a:lnTo>
                  <a:lnTo>
                    <a:pt x="3111195" y="438929"/>
                  </a:lnTo>
                  <a:lnTo>
                    <a:pt x="3370461" y="239416"/>
                  </a:lnTo>
                  <a:lnTo>
                    <a:pt x="3629727" y="399027"/>
                  </a:lnTo>
                  <a:lnTo>
                    <a:pt x="3888994" y="518735"/>
                  </a:lnTo>
                  <a:lnTo>
                    <a:pt x="4148260" y="478832"/>
                  </a:lnTo>
                  <a:lnTo>
                    <a:pt x="4407526" y="718249"/>
                  </a:lnTo>
                  <a:lnTo>
                    <a:pt x="4666792" y="837957"/>
                  </a:lnTo>
                  <a:lnTo>
                    <a:pt x="4926059" y="798054"/>
                  </a:lnTo>
                  <a:lnTo>
                    <a:pt x="5185325" y="837957"/>
                  </a:lnTo>
                  <a:lnTo>
                    <a:pt x="5444591" y="917762"/>
                  </a:lnTo>
                  <a:lnTo>
                    <a:pt x="5703857" y="837957"/>
                  </a:lnTo>
                  <a:lnTo>
                    <a:pt x="5963124" y="1157178"/>
                  </a:lnTo>
                  <a:lnTo>
                    <a:pt x="6222390" y="1316789"/>
                  </a:lnTo>
                  <a:lnTo>
                    <a:pt x="6481656" y="1316789"/>
                  </a:lnTo>
                </a:path>
              </a:pathLst>
            </a:custGeom>
            <a:ln w="27101" cap="flat">
              <a:solidFill>
                <a:srgbClr val="00BFC4">
                  <a:alpha val="100000"/>
                </a:srgbClr>
              </a:solidFill>
              <a:prstDash val="solid"/>
              <a:round/>
            </a:ln>
          </p:spPr>
          <p:txBody>
            <a:bodyPr/>
            <a:lstStyle/>
            <a:p/>
          </p:txBody>
        </p:sp>
        <p:sp>
          <p:nvSpPr>
            <p:cNvPr id="31" name="pl31"/>
            <p:cNvSpPr/>
            <p:nvPr/>
          </p:nvSpPr>
          <p:spPr>
            <a:xfrm>
              <a:off x="2735350" y="3433457"/>
              <a:ext cx="5185325" cy="997568"/>
            </a:xfrm>
            <a:custGeom>
              <a:avLst/>
              <a:pathLst>
                <a:path w="5185325" h="997568">
                  <a:moveTo>
                    <a:pt x="0" y="997568"/>
                  </a:moveTo>
                  <a:lnTo>
                    <a:pt x="259266" y="798054"/>
                  </a:lnTo>
                  <a:lnTo>
                    <a:pt x="518532" y="558638"/>
                  </a:lnTo>
                  <a:lnTo>
                    <a:pt x="777798" y="438929"/>
                  </a:lnTo>
                  <a:lnTo>
                    <a:pt x="1037065" y="319221"/>
                  </a:lnTo>
                  <a:lnTo>
                    <a:pt x="1296331" y="119708"/>
                  </a:lnTo>
                  <a:lnTo>
                    <a:pt x="1555597" y="0"/>
                  </a:lnTo>
                  <a:lnTo>
                    <a:pt x="1814863" y="239416"/>
                  </a:lnTo>
                  <a:lnTo>
                    <a:pt x="2074130" y="0"/>
                  </a:lnTo>
                  <a:lnTo>
                    <a:pt x="2333396" y="159610"/>
                  </a:lnTo>
                  <a:lnTo>
                    <a:pt x="2592662" y="359124"/>
                  </a:lnTo>
                  <a:lnTo>
                    <a:pt x="2851928" y="79805"/>
                  </a:lnTo>
                  <a:lnTo>
                    <a:pt x="3111195" y="239416"/>
                  </a:lnTo>
                  <a:lnTo>
                    <a:pt x="3370461" y="279319"/>
                  </a:lnTo>
                  <a:lnTo>
                    <a:pt x="3629727" y="319221"/>
                  </a:lnTo>
                  <a:lnTo>
                    <a:pt x="3888994" y="399027"/>
                  </a:lnTo>
                  <a:lnTo>
                    <a:pt x="4148260" y="199513"/>
                  </a:lnTo>
                  <a:lnTo>
                    <a:pt x="4407526" y="159610"/>
                  </a:lnTo>
                  <a:lnTo>
                    <a:pt x="4666792" y="279319"/>
                  </a:lnTo>
                  <a:lnTo>
                    <a:pt x="4926059" y="239416"/>
                  </a:lnTo>
                  <a:lnTo>
                    <a:pt x="5185325" y="31922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32753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367439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35945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7143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2778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43926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562" y="3202283"/>
              <a:ext cx="244379" cy="105065"/>
            </a:xfrm>
            <a:custGeom>
              <a:avLst/>
              <a:pathLst>
                <a:path w="244379" h="105065">
                  <a:moveTo>
                    <a:pt x="244379" y="0"/>
                  </a:moveTo>
                  <a:lnTo>
                    <a:pt x="0" y="105065"/>
                  </a:lnTo>
                </a:path>
              </a:pathLst>
            </a:custGeom>
          </p:spPr>
          <p:txBody>
            <a:bodyPr/>
            <a:lstStyle/>
            <a:p/>
          </p:txBody>
        </p:sp>
        <p:sp>
          <p:nvSpPr>
            <p:cNvPr id="42" name="pl42"/>
            <p:cNvSpPr/>
            <p:nvPr/>
          </p:nvSpPr>
          <p:spPr>
            <a:xfrm>
              <a:off x="7933731" y="3481222"/>
              <a:ext cx="246210" cy="144106"/>
            </a:xfrm>
            <a:custGeom>
              <a:avLst/>
              <a:pathLst>
                <a:path w="246210" h="144106">
                  <a:moveTo>
                    <a:pt x="246210" y="0"/>
                  </a:moveTo>
                  <a:lnTo>
                    <a:pt x="0" y="144106"/>
                  </a:lnTo>
                </a:path>
              </a:pathLst>
            </a:custGeom>
          </p:spPr>
          <p:txBody>
            <a:bodyPr/>
            <a:lstStyle/>
            <a:p/>
          </p:txBody>
        </p:sp>
        <p:sp>
          <p:nvSpPr>
            <p:cNvPr id="43" name="pl43"/>
            <p:cNvSpPr/>
            <p:nvPr/>
          </p:nvSpPr>
          <p:spPr>
            <a:xfrm>
              <a:off x="7939021" y="3714111"/>
              <a:ext cx="240920" cy="17531"/>
            </a:xfrm>
            <a:custGeom>
              <a:avLst/>
              <a:pathLst>
                <a:path w="240920" h="17531">
                  <a:moveTo>
                    <a:pt x="240920" y="17531"/>
                  </a:moveTo>
                  <a:lnTo>
                    <a:pt x="0" y="0"/>
                  </a:lnTo>
                </a:path>
              </a:pathLst>
            </a:custGeom>
          </p:spPr>
          <p:txBody>
            <a:bodyPr/>
            <a:lstStyle/>
            <a:p/>
          </p:txBody>
        </p:sp>
        <p:sp>
          <p:nvSpPr>
            <p:cNvPr id="44" name="pl44"/>
            <p:cNvSpPr/>
            <p:nvPr/>
          </p:nvSpPr>
          <p:spPr>
            <a:xfrm>
              <a:off x="7930877" y="3761679"/>
              <a:ext cx="249064" cy="219756"/>
            </a:xfrm>
            <a:custGeom>
              <a:avLst/>
              <a:pathLst>
                <a:path w="249064" h="219756">
                  <a:moveTo>
                    <a:pt x="249064" y="219756"/>
                  </a:moveTo>
                  <a:lnTo>
                    <a:pt x="0" y="0"/>
                  </a:lnTo>
                </a:path>
              </a:pathLst>
            </a:custGeom>
          </p:spPr>
          <p:txBody>
            <a:bodyPr/>
            <a:lstStyle/>
            <a:p/>
          </p:txBody>
        </p:sp>
        <p:sp>
          <p:nvSpPr>
            <p:cNvPr id="45" name="pg45"/>
            <p:cNvSpPr/>
            <p:nvPr/>
          </p:nvSpPr>
          <p:spPr>
            <a:xfrm>
              <a:off x="8111362" y="309143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31322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49%</a:t>
              </a:r>
            </a:p>
          </p:txBody>
        </p:sp>
        <p:sp>
          <p:nvSpPr>
            <p:cNvPr id="47" name="pg47"/>
            <p:cNvSpPr/>
            <p:nvPr/>
          </p:nvSpPr>
          <p:spPr>
            <a:xfrm>
              <a:off x="8111362" y="336733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340817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41%</a:t>
              </a:r>
            </a:p>
          </p:txBody>
        </p:sp>
        <p:sp>
          <p:nvSpPr>
            <p:cNvPr id="49" name="pg49"/>
            <p:cNvSpPr/>
            <p:nvPr/>
          </p:nvSpPr>
          <p:spPr>
            <a:xfrm>
              <a:off x="8111362" y="36408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68164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39%</a:t>
              </a:r>
            </a:p>
          </p:txBody>
        </p:sp>
        <p:sp>
          <p:nvSpPr>
            <p:cNvPr id="51" name="pg51"/>
            <p:cNvSpPr/>
            <p:nvPr/>
          </p:nvSpPr>
          <p:spPr>
            <a:xfrm>
              <a:off x="8111362" y="391305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95389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38%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02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Yemen,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41%.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3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5105946"/>
              <a:ext cx="1379037" cy="217246"/>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1657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7313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514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079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8623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278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105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7760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588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243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071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726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55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18611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496693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7496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533408"/>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094452"/>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6644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44616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3090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1171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79641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57916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6191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42731"/>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2742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1018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49095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025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5105946"/>
              <a:ext cx="1379037" cy="217246"/>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1657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7313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514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079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6450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278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105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7760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588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243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071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726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55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18611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496887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74968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5324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316162"/>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094452"/>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6653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44616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3090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790976"/>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57819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6191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42731"/>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2742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082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4929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370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5105946"/>
              <a:ext cx="1379037" cy="217246"/>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1657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7313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514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079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278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105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7760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588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243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071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726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55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18611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496693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7496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533408"/>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094452"/>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6653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44717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309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11677"/>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794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57722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6191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446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2742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08239"/>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49293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370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5094203"/>
              <a:ext cx="1379037" cy="22898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1599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49309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70194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4729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2439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1497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7859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5569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280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0990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870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410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12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1830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540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250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4960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671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180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49512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72129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49133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26234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029865"/>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0631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5773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346353"/>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1934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884920"/>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6613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3140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0144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74398"/>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434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14479"/>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874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5105946"/>
              <a:ext cx="1379037" cy="217246"/>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1657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7313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5140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079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278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105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7760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588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243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071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726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55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18611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496887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7496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53243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316162"/>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09988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8806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65996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44814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2993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1171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7964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57722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6191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4467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2742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1018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49095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025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5105946"/>
              <a:ext cx="1379037" cy="217246"/>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1657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7313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5140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079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6450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278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105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7760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588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243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071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726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55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18611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496693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750654"/>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53437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3151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094452"/>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663415"/>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44814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309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1171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795440"/>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5791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6191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446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2742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082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87500"/>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37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5066447"/>
              <a:ext cx="1379037" cy="256745"/>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1460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488929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6325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3758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1190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055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34882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0920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353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5785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218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65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083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516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2948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16636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490962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65287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3941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13938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8816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620461"/>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3691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1240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85565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59891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367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08445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2673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7193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1320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5049883"/>
              <a:ext cx="1379037" cy="27330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1377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86445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5911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3178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0445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77121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4979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24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29512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67797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0466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313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580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5847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11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15808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488477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61146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33621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059412"/>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79153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162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244918"/>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2970638"/>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69829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249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4970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872936"/>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0506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2981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(49%)</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(39%)</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(42%)</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(35%)</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(41%)</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(38%)</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(39%)</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(40%)</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yem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4440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0122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25804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7281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6296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88645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4048146"/>
              <a:ext cx="235719" cy="67851"/>
            </a:xfrm>
            <a:prstGeom prst="rect">
              <a:avLst/>
            </a:prstGeom>
            <a:solidFill>
              <a:srgbClr val="1CABE2">
                <a:alpha val="85098"/>
              </a:srgbClr>
            </a:solidFill>
          </p:spPr>
          <p:txBody>
            <a:bodyPr/>
            <a:lstStyle/>
            <a:p/>
          </p:txBody>
        </p:sp>
        <p:sp>
          <p:nvSpPr>
            <p:cNvPr id="24" name="rc24"/>
            <p:cNvSpPr/>
            <p:nvPr/>
          </p:nvSpPr>
          <p:spPr>
            <a:xfrm>
              <a:off x="1684176" y="4041407"/>
              <a:ext cx="235719" cy="74590"/>
            </a:xfrm>
            <a:prstGeom prst="rect">
              <a:avLst/>
            </a:prstGeom>
            <a:solidFill>
              <a:srgbClr val="1CABE2">
                <a:alpha val="85098"/>
              </a:srgbClr>
            </a:solidFill>
          </p:spPr>
          <p:txBody>
            <a:bodyPr/>
            <a:lstStyle/>
            <a:p/>
          </p:txBody>
        </p:sp>
        <p:sp>
          <p:nvSpPr>
            <p:cNvPr id="25" name="rc25"/>
            <p:cNvSpPr/>
            <p:nvPr/>
          </p:nvSpPr>
          <p:spPr>
            <a:xfrm>
              <a:off x="1946086" y="3952617"/>
              <a:ext cx="235719" cy="163380"/>
            </a:xfrm>
            <a:prstGeom prst="rect">
              <a:avLst/>
            </a:prstGeom>
            <a:solidFill>
              <a:srgbClr val="1CABE2">
                <a:alpha val="85098"/>
              </a:srgbClr>
            </a:solidFill>
          </p:spPr>
          <p:txBody>
            <a:bodyPr/>
            <a:lstStyle/>
            <a:p/>
          </p:txBody>
        </p:sp>
        <p:sp>
          <p:nvSpPr>
            <p:cNvPr id="26" name="rc26"/>
            <p:cNvSpPr/>
            <p:nvPr/>
          </p:nvSpPr>
          <p:spPr>
            <a:xfrm>
              <a:off x="2207996" y="3978278"/>
              <a:ext cx="235719" cy="137719"/>
            </a:xfrm>
            <a:prstGeom prst="rect">
              <a:avLst/>
            </a:prstGeom>
            <a:solidFill>
              <a:srgbClr val="1CABE2">
                <a:alpha val="85098"/>
              </a:srgbClr>
            </a:solidFill>
          </p:spPr>
          <p:txBody>
            <a:bodyPr/>
            <a:lstStyle/>
            <a:p/>
          </p:txBody>
        </p:sp>
        <p:sp>
          <p:nvSpPr>
            <p:cNvPr id="27" name="rc27"/>
            <p:cNvSpPr/>
            <p:nvPr/>
          </p:nvSpPr>
          <p:spPr>
            <a:xfrm>
              <a:off x="2469906" y="4048850"/>
              <a:ext cx="235719" cy="67147"/>
            </a:xfrm>
            <a:prstGeom prst="rect">
              <a:avLst/>
            </a:prstGeom>
            <a:solidFill>
              <a:srgbClr val="1CABE2">
                <a:alpha val="85098"/>
              </a:srgbClr>
            </a:solidFill>
          </p:spPr>
          <p:txBody>
            <a:bodyPr/>
            <a:lstStyle/>
            <a:p/>
          </p:txBody>
        </p:sp>
        <p:sp>
          <p:nvSpPr>
            <p:cNvPr id="28" name="rc28"/>
            <p:cNvSpPr/>
            <p:nvPr/>
          </p:nvSpPr>
          <p:spPr>
            <a:xfrm>
              <a:off x="2731817" y="4041335"/>
              <a:ext cx="235719" cy="74662"/>
            </a:xfrm>
            <a:prstGeom prst="rect">
              <a:avLst/>
            </a:prstGeom>
            <a:solidFill>
              <a:srgbClr val="1CABE2">
                <a:alpha val="85098"/>
              </a:srgbClr>
            </a:solidFill>
          </p:spPr>
          <p:txBody>
            <a:bodyPr/>
            <a:lstStyle/>
            <a:p/>
          </p:txBody>
        </p:sp>
        <p:sp>
          <p:nvSpPr>
            <p:cNvPr id="29" name="rc29"/>
            <p:cNvSpPr/>
            <p:nvPr/>
          </p:nvSpPr>
          <p:spPr>
            <a:xfrm>
              <a:off x="2993727" y="4026422"/>
              <a:ext cx="235719" cy="89574"/>
            </a:xfrm>
            <a:prstGeom prst="rect">
              <a:avLst/>
            </a:prstGeom>
            <a:solidFill>
              <a:srgbClr val="1CABE2">
                <a:alpha val="85098"/>
              </a:srgbClr>
            </a:solidFill>
          </p:spPr>
          <p:txBody>
            <a:bodyPr/>
            <a:lstStyle/>
            <a:p/>
          </p:txBody>
        </p:sp>
        <p:sp>
          <p:nvSpPr>
            <p:cNvPr id="30" name="rc30"/>
            <p:cNvSpPr/>
            <p:nvPr/>
          </p:nvSpPr>
          <p:spPr>
            <a:xfrm>
              <a:off x="3255637" y="4037868"/>
              <a:ext cx="235719" cy="78129"/>
            </a:xfrm>
            <a:prstGeom prst="rect">
              <a:avLst/>
            </a:prstGeom>
            <a:solidFill>
              <a:srgbClr val="1CABE2">
                <a:alpha val="85098"/>
              </a:srgbClr>
            </a:solidFill>
          </p:spPr>
          <p:txBody>
            <a:bodyPr/>
            <a:lstStyle/>
            <a:p/>
          </p:txBody>
        </p:sp>
        <p:sp>
          <p:nvSpPr>
            <p:cNvPr id="31" name="rc31"/>
            <p:cNvSpPr/>
            <p:nvPr/>
          </p:nvSpPr>
          <p:spPr>
            <a:xfrm>
              <a:off x="3517547" y="4016653"/>
              <a:ext cx="235719" cy="99344"/>
            </a:xfrm>
            <a:prstGeom prst="rect">
              <a:avLst/>
            </a:prstGeom>
            <a:solidFill>
              <a:srgbClr val="1CABE2">
                <a:alpha val="85098"/>
              </a:srgbClr>
            </a:solidFill>
          </p:spPr>
          <p:txBody>
            <a:bodyPr/>
            <a:lstStyle/>
            <a:p/>
          </p:txBody>
        </p:sp>
        <p:sp>
          <p:nvSpPr>
            <p:cNvPr id="32" name="rc32"/>
            <p:cNvSpPr/>
            <p:nvPr/>
          </p:nvSpPr>
          <p:spPr>
            <a:xfrm>
              <a:off x="3779457" y="4007514"/>
              <a:ext cx="235719" cy="108483"/>
            </a:xfrm>
            <a:prstGeom prst="rect">
              <a:avLst/>
            </a:prstGeom>
            <a:solidFill>
              <a:srgbClr val="1CABE2">
                <a:alpha val="85098"/>
              </a:srgbClr>
            </a:solidFill>
          </p:spPr>
          <p:txBody>
            <a:bodyPr/>
            <a:lstStyle/>
            <a:p/>
          </p:txBody>
        </p:sp>
        <p:sp>
          <p:nvSpPr>
            <p:cNvPr id="33" name="rc33"/>
            <p:cNvSpPr/>
            <p:nvPr/>
          </p:nvSpPr>
          <p:spPr>
            <a:xfrm>
              <a:off x="4041368" y="4006848"/>
              <a:ext cx="235719" cy="109149"/>
            </a:xfrm>
            <a:prstGeom prst="rect">
              <a:avLst/>
            </a:prstGeom>
            <a:solidFill>
              <a:srgbClr val="1CABE2">
                <a:alpha val="85098"/>
              </a:srgbClr>
            </a:solidFill>
          </p:spPr>
          <p:txBody>
            <a:bodyPr/>
            <a:lstStyle/>
            <a:p/>
          </p:txBody>
        </p:sp>
        <p:sp>
          <p:nvSpPr>
            <p:cNvPr id="34" name="rc34"/>
            <p:cNvSpPr/>
            <p:nvPr/>
          </p:nvSpPr>
          <p:spPr>
            <a:xfrm>
              <a:off x="4303278" y="3971894"/>
              <a:ext cx="235719" cy="144102"/>
            </a:xfrm>
            <a:prstGeom prst="rect">
              <a:avLst/>
            </a:prstGeom>
            <a:solidFill>
              <a:srgbClr val="1CABE2">
                <a:alpha val="85098"/>
              </a:srgbClr>
            </a:solidFill>
          </p:spPr>
          <p:txBody>
            <a:bodyPr/>
            <a:lstStyle/>
            <a:p/>
          </p:txBody>
        </p:sp>
        <p:sp>
          <p:nvSpPr>
            <p:cNvPr id="35" name="rc35"/>
            <p:cNvSpPr/>
            <p:nvPr/>
          </p:nvSpPr>
          <p:spPr>
            <a:xfrm>
              <a:off x="4565188" y="3950993"/>
              <a:ext cx="235719" cy="165004"/>
            </a:xfrm>
            <a:prstGeom prst="rect">
              <a:avLst/>
            </a:prstGeom>
            <a:solidFill>
              <a:srgbClr val="1CABE2">
                <a:alpha val="85098"/>
              </a:srgbClr>
            </a:solidFill>
          </p:spPr>
          <p:txBody>
            <a:bodyPr/>
            <a:lstStyle/>
            <a:p/>
          </p:txBody>
        </p:sp>
        <p:sp>
          <p:nvSpPr>
            <p:cNvPr id="36" name="rc36"/>
            <p:cNvSpPr/>
            <p:nvPr/>
          </p:nvSpPr>
          <p:spPr>
            <a:xfrm>
              <a:off x="4827098" y="3959120"/>
              <a:ext cx="235719" cy="156876"/>
            </a:xfrm>
            <a:prstGeom prst="rect">
              <a:avLst/>
            </a:prstGeom>
            <a:solidFill>
              <a:srgbClr val="1CABE2">
                <a:alpha val="85098"/>
              </a:srgbClr>
            </a:solidFill>
          </p:spPr>
          <p:txBody>
            <a:bodyPr/>
            <a:lstStyle/>
            <a:p/>
          </p:txBody>
        </p:sp>
        <p:sp>
          <p:nvSpPr>
            <p:cNvPr id="37" name="rc37"/>
            <p:cNvSpPr/>
            <p:nvPr/>
          </p:nvSpPr>
          <p:spPr>
            <a:xfrm>
              <a:off x="5089008" y="3937422"/>
              <a:ext cx="235719" cy="178574"/>
            </a:xfrm>
            <a:prstGeom prst="rect">
              <a:avLst/>
            </a:prstGeom>
            <a:solidFill>
              <a:srgbClr val="1CABE2">
                <a:alpha val="85098"/>
              </a:srgbClr>
            </a:solidFill>
          </p:spPr>
          <p:txBody>
            <a:bodyPr/>
            <a:lstStyle/>
            <a:p/>
          </p:txBody>
        </p:sp>
        <p:sp>
          <p:nvSpPr>
            <p:cNvPr id="38" name="rc38"/>
            <p:cNvSpPr/>
            <p:nvPr/>
          </p:nvSpPr>
          <p:spPr>
            <a:xfrm>
              <a:off x="5350919" y="3874490"/>
              <a:ext cx="235719" cy="241507"/>
            </a:xfrm>
            <a:prstGeom prst="rect">
              <a:avLst/>
            </a:prstGeom>
            <a:solidFill>
              <a:srgbClr val="1CABE2">
                <a:alpha val="85098"/>
              </a:srgbClr>
            </a:solidFill>
          </p:spPr>
          <p:txBody>
            <a:bodyPr/>
            <a:lstStyle/>
            <a:p/>
          </p:txBody>
        </p:sp>
        <p:sp>
          <p:nvSpPr>
            <p:cNvPr id="39" name="rc39"/>
            <p:cNvSpPr/>
            <p:nvPr/>
          </p:nvSpPr>
          <p:spPr>
            <a:xfrm>
              <a:off x="5612829" y="3841313"/>
              <a:ext cx="235719" cy="274683"/>
            </a:xfrm>
            <a:prstGeom prst="rect">
              <a:avLst/>
            </a:prstGeom>
            <a:solidFill>
              <a:srgbClr val="1CABE2">
                <a:alpha val="85098"/>
              </a:srgbClr>
            </a:solidFill>
          </p:spPr>
          <p:txBody>
            <a:bodyPr/>
            <a:lstStyle/>
            <a:p/>
          </p:txBody>
        </p:sp>
        <p:sp>
          <p:nvSpPr>
            <p:cNvPr id="40" name="rc40"/>
            <p:cNvSpPr/>
            <p:nvPr/>
          </p:nvSpPr>
          <p:spPr>
            <a:xfrm>
              <a:off x="5874739" y="3806709"/>
              <a:ext cx="235719" cy="309287"/>
            </a:xfrm>
            <a:prstGeom prst="rect">
              <a:avLst/>
            </a:prstGeom>
            <a:solidFill>
              <a:srgbClr val="1CABE2">
                <a:alpha val="85098"/>
              </a:srgbClr>
            </a:solidFill>
          </p:spPr>
          <p:txBody>
            <a:bodyPr/>
            <a:lstStyle/>
            <a:p/>
          </p:txBody>
        </p:sp>
        <p:sp>
          <p:nvSpPr>
            <p:cNvPr id="41" name="rc41"/>
            <p:cNvSpPr/>
            <p:nvPr/>
          </p:nvSpPr>
          <p:spPr>
            <a:xfrm>
              <a:off x="6136649" y="3762157"/>
              <a:ext cx="235719" cy="353840"/>
            </a:xfrm>
            <a:prstGeom prst="rect">
              <a:avLst/>
            </a:prstGeom>
            <a:solidFill>
              <a:srgbClr val="1CABE2">
                <a:alpha val="85098"/>
              </a:srgbClr>
            </a:solidFill>
          </p:spPr>
          <p:txBody>
            <a:bodyPr/>
            <a:lstStyle/>
            <a:p/>
          </p:txBody>
        </p:sp>
        <p:sp>
          <p:nvSpPr>
            <p:cNvPr id="42" name="rc42"/>
            <p:cNvSpPr/>
            <p:nvPr/>
          </p:nvSpPr>
          <p:spPr>
            <a:xfrm>
              <a:off x="6398559" y="3797771"/>
              <a:ext cx="235719" cy="318226"/>
            </a:xfrm>
            <a:prstGeom prst="rect">
              <a:avLst/>
            </a:prstGeom>
            <a:solidFill>
              <a:srgbClr val="1CABE2">
                <a:alpha val="85098"/>
              </a:srgbClr>
            </a:solidFill>
          </p:spPr>
          <p:txBody>
            <a:bodyPr/>
            <a:lstStyle/>
            <a:p/>
          </p:txBody>
        </p:sp>
        <p:sp>
          <p:nvSpPr>
            <p:cNvPr id="43" name="rc43"/>
            <p:cNvSpPr/>
            <p:nvPr/>
          </p:nvSpPr>
          <p:spPr>
            <a:xfrm>
              <a:off x="6660470" y="3779279"/>
              <a:ext cx="235719" cy="336717"/>
            </a:xfrm>
            <a:prstGeom prst="rect">
              <a:avLst/>
            </a:prstGeom>
            <a:solidFill>
              <a:srgbClr val="1CABE2">
                <a:alpha val="85098"/>
              </a:srgbClr>
            </a:solidFill>
          </p:spPr>
          <p:txBody>
            <a:bodyPr/>
            <a:lstStyle/>
            <a:p/>
          </p:txBody>
        </p:sp>
        <p:sp>
          <p:nvSpPr>
            <p:cNvPr id="44" name="rc44"/>
            <p:cNvSpPr/>
            <p:nvPr/>
          </p:nvSpPr>
          <p:spPr>
            <a:xfrm>
              <a:off x="6922380" y="3800596"/>
              <a:ext cx="235719" cy="315401"/>
            </a:xfrm>
            <a:prstGeom prst="rect">
              <a:avLst/>
            </a:prstGeom>
            <a:solidFill>
              <a:srgbClr val="1CABE2">
                <a:alpha val="85098"/>
              </a:srgbClr>
            </a:solidFill>
          </p:spPr>
          <p:txBody>
            <a:bodyPr/>
            <a:lstStyle/>
            <a:p/>
          </p:txBody>
        </p:sp>
        <p:sp>
          <p:nvSpPr>
            <p:cNvPr id="45" name="rc45"/>
            <p:cNvSpPr/>
            <p:nvPr/>
          </p:nvSpPr>
          <p:spPr>
            <a:xfrm>
              <a:off x="7184290" y="3822871"/>
              <a:ext cx="235719" cy="293125"/>
            </a:xfrm>
            <a:prstGeom prst="rect">
              <a:avLst/>
            </a:prstGeom>
            <a:solidFill>
              <a:srgbClr val="1CABE2">
                <a:alpha val="85098"/>
              </a:srgbClr>
            </a:solidFill>
          </p:spPr>
          <p:txBody>
            <a:bodyPr/>
            <a:lstStyle/>
            <a:p/>
          </p:txBody>
        </p:sp>
        <p:sp>
          <p:nvSpPr>
            <p:cNvPr id="46" name="rc46"/>
            <p:cNvSpPr/>
            <p:nvPr/>
          </p:nvSpPr>
          <p:spPr>
            <a:xfrm>
              <a:off x="7446200" y="3685152"/>
              <a:ext cx="235719" cy="430844"/>
            </a:xfrm>
            <a:prstGeom prst="rect">
              <a:avLst/>
            </a:prstGeom>
            <a:solidFill>
              <a:srgbClr val="1CABE2">
                <a:alpha val="85098"/>
              </a:srgbClr>
            </a:solidFill>
          </p:spPr>
          <p:txBody>
            <a:bodyPr/>
            <a:lstStyle/>
            <a:p/>
          </p:txBody>
        </p:sp>
        <p:sp>
          <p:nvSpPr>
            <p:cNvPr id="47" name="rc47"/>
            <p:cNvSpPr/>
            <p:nvPr/>
          </p:nvSpPr>
          <p:spPr>
            <a:xfrm>
              <a:off x="7708110" y="3642227"/>
              <a:ext cx="235719" cy="473770"/>
            </a:xfrm>
            <a:prstGeom prst="rect">
              <a:avLst/>
            </a:prstGeom>
            <a:solidFill>
              <a:srgbClr val="1CABE2">
                <a:alpha val="85098"/>
              </a:srgbClr>
            </a:solidFill>
          </p:spPr>
          <p:txBody>
            <a:bodyPr/>
            <a:lstStyle/>
            <a:p/>
          </p:txBody>
        </p:sp>
        <p:sp>
          <p:nvSpPr>
            <p:cNvPr id="48" name="rc48"/>
            <p:cNvSpPr/>
            <p:nvPr/>
          </p:nvSpPr>
          <p:spPr>
            <a:xfrm>
              <a:off x="7970021" y="3599012"/>
              <a:ext cx="235719" cy="516984"/>
            </a:xfrm>
            <a:prstGeom prst="rect">
              <a:avLst/>
            </a:prstGeom>
            <a:solidFill>
              <a:srgbClr val="1CABE2">
                <a:alpha val="85098"/>
              </a:srgbClr>
            </a:solidFill>
          </p:spPr>
          <p:txBody>
            <a:bodyPr/>
            <a:lstStyle/>
            <a:p/>
          </p:txBody>
        </p:sp>
        <p:sp>
          <p:nvSpPr>
            <p:cNvPr id="49" name="rc49"/>
            <p:cNvSpPr/>
            <p:nvPr/>
          </p:nvSpPr>
          <p:spPr>
            <a:xfrm>
              <a:off x="1422266" y="3968986"/>
              <a:ext cx="235719" cy="79160"/>
            </a:xfrm>
            <a:prstGeom prst="rect">
              <a:avLst/>
            </a:prstGeom>
            <a:solidFill>
              <a:srgbClr val="B3B3B3">
                <a:alpha val="85098"/>
              </a:srgbClr>
            </a:solidFill>
          </p:spPr>
          <p:txBody>
            <a:bodyPr/>
            <a:lstStyle/>
            <a:p/>
          </p:txBody>
        </p:sp>
        <p:sp>
          <p:nvSpPr>
            <p:cNvPr id="50" name="rc50"/>
            <p:cNvSpPr/>
            <p:nvPr/>
          </p:nvSpPr>
          <p:spPr>
            <a:xfrm>
              <a:off x="1684176" y="3961079"/>
              <a:ext cx="235719" cy="80328"/>
            </a:xfrm>
            <a:prstGeom prst="rect">
              <a:avLst/>
            </a:prstGeom>
            <a:solidFill>
              <a:srgbClr val="B3B3B3">
                <a:alpha val="85098"/>
              </a:srgbClr>
            </a:solidFill>
          </p:spPr>
          <p:txBody>
            <a:bodyPr/>
            <a:lstStyle/>
            <a:p/>
          </p:txBody>
        </p:sp>
        <p:sp>
          <p:nvSpPr>
            <p:cNvPr id="51" name="rc51"/>
            <p:cNvSpPr/>
            <p:nvPr/>
          </p:nvSpPr>
          <p:spPr>
            <a:xfrm>
              <a:off x="1946086" y="3911772"/>
              <a:ext cx="235719" cy="40845"/>
            </a:xfrm>
            <a:prstGeom prst="rect">
              <a:avLst/>
            </a:prstGeom>
            <a:solidFill>
              <a:srgbClr val="B3B3B3">
                <a:alpha val="85098"/>
              </a:srgbClr>
            </a:solidFill>
          </p:spPr>
          <p:txBody>
            <a:bodyPr/>
            <a:lstStyle/>
            <a:p/>
          </p:txBody>
        </p:sp>
        <p:sp>
          <p:nvSpPr>
            <p:cNvPr id="52" name="rc52"/>
            <p:cNvSpPr/>
            <p:nvPr/>
          </p:nvSpPr>
          <p:spPr>
            <a:xfrm>
              <a:off x="2207996" y="3882474"/>
              <a:ext cx="235719" cy="95804"/>
            </a:xfrm>
            <a:prstGeom prst="rect">
              <a:avLst/>
            </a:prstGeom>
            <a:solidFill>
              <a:srgbClr val="B3B3B3">
                <a:alpha val="85098"/>
              </a:srgbClr>
            </a:solidFill>
          </p:spPr>
          <p:txBody>
            <a:bodyPr/>
            <a:lstStyle/>
            <a:p/>
          </p:txBody>
        </p:sp>
        <p:sp>
          <p:nvSpPr>
            <p:cNvPr id="53" name="rc53"/>
            <p:cNvSpPr/>
            <p:nvPr/>
          </p:nvSpPr>
          <p:spPr>
            <a:xfrm>
              <a:off x="2469906" y="3945076"/>
              <a:ext cx="235719" cy="103773"/>
            </a:xfrm>
            <a:prstGeom prst="rect">
              <a:avLst/>
            </a:prstGeom>
            <a:solidFill>
              <a:srgbClr val="B3B3B3">
                <a:alpha val="85098"/>
              </a:srgbClr>
            </a:solidFill>
          </p:spPr>
          <p:txBody>
            <a:bodyPr/>
            <a:lstStyle/>
            <a:p/>
          </p:txBody>
        </p:sp>
        <p:sp>
          <p:nvSpPr>
            <p:cNvPr id="54" name="rc54"/>
            <p:cNvSpPr/>
            <p:nvPr/>
          </p:nvSpPr>
          <p:spPr>
            <a:xfrm>
              <a:off x="2731817" y="3985338"/>
              <a:ext cx="235719" cy="55996"/>
            </a:xfrm>
            <a:prstGeom prst="rect">
              <a:avLst/>
            </a:prstGeom>
            <a:solidFill>
              <a:srgbClr val="B3B3B3">
                <a:alpha val="85098"/>
              </a:srgbClr>
            </a:solidFill>
          </p:spPr>
          <p:txBody>
            <a:bodyPr/>
            <a:lstStyle/>
            <a:p/>
          </p:txBody>
        </p:sp>
        <p:sp>
          <p:nvSpPr>
            <p:cNvPr id="55" name="rc55"/>
            <p:cNvSpPr/>
            <p:nvPr/>
          </p:nvSpPr>
          <p:spPr>
            <a:xfrm>
              <a:off x="2993727" y="3975237"/>
              <a:ext cx="235719" cy="51185"/>
            </a:xfrm>
            <a:prstGeom prst="rect">
              <a:avLst/>
            </a:prstGeom>
            <a:solidFill>
              <a:srgbClr val="B3B3B3">
                <a:alpha val="85098"/>
              </a:srgbClr>
            </a:solidFill>
          </p:spPr>
          <p:txBody>
            <a:bodyPr/>
            <a:lstStyle/>
            <a:p/>
          </p:txBody>
        </p:sp>
        <p:sp>
          <p:nvSpPr>
            <p:cNvPr id="56" name="rc56"/>
            <p:cNvSpPr/>
            <p:nvPr/>
          </p:nvSpPr>
          <p:spPr>
            <a:xfrm>
              <a:off x="3255637" y="3979271"/>
              <a:ext cx="235719" cy="58596"/>
            </a:xfrm>
            <a:prstGeom prst="rect">
              <a:avLst/>
            </a:prstGeom>
            <a:solidFill>
              <a:srgbClr val="B3B3B3">
                <a:alpha val="85098"/>
              </a:srgbClr>
            </a:solidFill>
          </p:spPr>
          <p:txBody>
            <a:bodyPr/>
            <a:lstStyle/>
            <a:p/>
          </p:txBody>
        </p:sp>
        <p:sp>
          <p:nvSpPr>
            <p:cNvPr id="57" name="rc57"/>
            <p:cNvSpPr/>
            <p:nvPr/>
          </p:nvSpPr>
          <p:spPr>
            <a:xfrm>
              <a:off x="3517547" y="3970293"/>
              <a:ext cx="235719" cy="46360"/>
            </a:xfrm>
            <a:prstGeom prst="rect">
              <a:avLst/>
            </a:prstGeom>
            <a:solidFill>
              <a:srgbClr val="B3B3B3">
                <a:alpha val="85098"/>
              </a:srgbClr>
            </a:solidFill>
          </p:spPr>
          <p:txBody>
            <a:bodyPr/>
            <a:lstStyle/>
            <a:p/>
          </p:txBody>
        </p:sp>
        <p:sp>
          <p:nvSpPr>
            <p:cNvPr id="58" name="rc58"/>
            <p:cNvSpPr/>
            <p:nvPr/>
          </p:nvSpPr>
          <p:spPr>
            <a:xfrm>
              <a:off x="3779457" y="3953273"/>
              <a:ext cx="235719" cy="54241"/>
            </a:xfrm>
            <a:prstGeom prst="rect">
              <a:avLst/>
            </a:prstGeom>
            <a:solidFill>
              <a:srgbClr val="B3B3B3">
                <a:alpha val="85098"/>
              </a:srgbClr>
            </a:solidFill>
          </p:spPr>
          <p:txBody>
            <a:bodyPr/>
            <a:lstStyle/>
            <a:p/>
          </p:txBody>
        </p:sp>
        <p:sp>
          <p:nvSpPr>
            <p:cNvPr id="59" name="rc59"/>
            <p:cNvSpPr/>
            <p:nvPr/>
          </p:nvSpPr>
          <p:spPr>
            <a:xfrm>
              <a:off x="4041368" y="3952273"/>
              <a:ext cx="235719" cy="54574"/>
            </a:xfrm>
            <a:prstGeom prst="rect">
              <a:avLst/>
            </a:prstGeom>
            <a:solidFill>
              <a:srgbClr val="B3B3B3">
                <a:alpha val="85098"/>
              </a:srgbClr>
            </a:solidFill>
          </p:spPr>
          <p:txBody>
            <a:bodyPr/>
            <a:lstStyle/>
            <a:p/>
          </p:txBody>
        </p:sp>
        <p:sp>
          <p:nvSpPr>
            <p:cNvPr id="60" name="rc60"/>
            <p:cNvSpPr/>
            <p:nvPr/>
          </p:nvSpPr>
          <p:spPr>
            <a:xfrm>
              <a:off x="4303278" y="3903274"/>
              <a:ext cx="235719" cy="68620"/>
            </a:xfrm>
            <a:prstGeom prst="rect">
              <a:avLst/>
            </a:prstGeom>
            <a:solidFill>
              <a:srgbClr val="B3B3B3">
                <a:alpha val="85098"/>
              </a:srgbClr>
            </a:solidFill>
          </p:spPr>
          <p:txBody>
            <a:bodyPr/>
            <a:lstStyle/>
            <a:p/>
          </p:txBody>
        </p:sp>
        <p:sp>
          <p:nvSpPr>
            <p:cNvPr id="61" name="rc61"/>
            <p:cNvSpPr/>
            <p:nvPr/>
          </p:nvSpPr>
          <p:spPr>
            <a:xfrm>
              <a:off x="4565188" y="3879252"/>
              <a:ext cx="235719" cy="71740"/>
            </a:xfrm>
            <a:prstGeom prst="rect">
              <a:avLst/>
            </a:prstGeom>
            <a:solidFill>
              <a:srgbClr val="B3B3B3">
                <a:alpha val="85098"/>
              </a:srgbClr>
            </a:solidFill>
          </p:spPr>
          <p:txBody>
            <a:bodyPr/>
            <a:lstStyle/>
            <a:p/>
          </p:txBody>
        </p:sp>
        <p:sp>
          <p:nvSpPr>
            <p:cNvPr id="62" name="rc62"/>
            <p:cNvSpPr/>
            <p:nvPr/>
          </p:nvSpPr>
          <p:spPr>
            <a:xfrm>
              <a:off x="4827098" y="3899358"/>
              <a:ext cx="235719" cy="59762"/>
            </a:xfrm>
            <a:prstGeom prst="rect">
              <a:avLst/>
            </a:prstGeom>
            <a:solidFill>
              <a:srgbClr val="B3B3B3">
                <a:alpha val="85098"/>
              </a:srgbClr>
            </a:solidFill>
          </p:spPr>
          <p:txBody>
            <a:bodyPr/>
            <a:lstStyle/>
            <a:p/>
          </p:txBody>
        </p:sp>
        <p:sp>
          <p:nvSpPr>
            <p:cNvPr id="63" name="rc63"/>
            <p:cNvSpPr/>
            <p:nvPr/>
          </p:nvSpPr>
          <p:spPr>
            <a:xfrm>
              <a:off x="5089008" y="3883074"/>
              <a:ext cx="235719" cy="54348"/>
            </a:xfrm>
            <a:prstGeom prst="rect">
              <a:avLst/>
            </a:prstGeom>
            <a:solidFill>
              <a:srgbClr val="B3B3B3">
                <a:alpha val="85098"/>
              </a:srgbClr>
            </a:solidFill>
          </p:spPr>
          <p:txBody>
            <a:bodyPr/>
            <a:lstStyle/>
            <a:p/>
          </p:txBody>
        </p:sp>
        <p:sp>
          <p:nvSpPr>
            <p:cNvPr id="64" name="rc64"/>
            <p:cNvSpPr/>
            <p:nvPr/>
          </p:nvSpPr>
          <p:spPr>
            <a:xfrm>
              <a:off x="5350919" y="3818137"/>
              <a:ext cx="235719" cy="56352"/>
            </a:xfrm>
            <a:prstGeom prst="rect">
              <a:avLst/>
            </a:prstGeom>
            <a:solidFill>
              <a:srgbClr val="B3B3B3">
                <a:alpha val="85098"/>
              </a:srgbClr>
            </a:solidFill>
          </p:spPr>
          <p:txBody>
            <a:bodyPr/>
            <a:lstStyle/>
            <a:p/>
          </p:txBody>
        </p:sp>
        <p:sp>
          <p:nvSpPr>
            <p:cNvPr id="65" name="rc65"/>
            <p:cNvSpPr/>
            <p:nvPr/>
          </p:nvSpPr>
          <p:spPr>
            <a:xfrm>
              <a:off x="5612829" y="3808018"/>
              <a:ext cx="235719" cy="33295"/>
            </a:xfrm>
            <a:prstGeom prst="rect">
              <a:avLst/>
            </a:prstGeom>
            <a:solidFill>
              <a:srgbClr val="B3B3B3">
                <a:alpha val="85098"/>
              </a:srgbClr>
            </a:solidFill>
          </p:spPr>
          <p:txBody>
            <a:bodyPr/>
            <a:lstStyle/>
            <a:p/>
          </p:txBody>
        </p:sp>
        <p:sp>
          <p:nvSpPr>
            <p:cNvPr id="66" name="rc66"/>
            <p:cNvSpPr/>
            <p:nvPr/>
          </p:nvSpPr>
          <p:spPr>
            <a:xfrm>
              <a:off x="5874739" y="3763753"/>
              <a:ext cx="235719" cy="42956"/>
            </a:xfrm>
            <a:prstGeom prst="rect">
              <a:avLst/>
            </a:prstGeom>
            <a:solidFill>
              <a:srgbClr val="B3B3B3">
                <a:alpha val="85098"/>
              </a:srgbClr>
            </a:solidFill>
          </p:spPr>
          <p:txBody>
            <a:bodyPr/>
            <a:lstStyle/>
            <a:p/>
          </p:txBody>
        </p:sp>
        <p:sp>
          <p:nvSpPr>
            <p:cNvPr id="67" name="rc67"/>
            <p:cNvSpPr/>
            <p:nvPr/>
          </p:nvSpPr>
          <p:spPr>
            <a:xfrm>
              <a:off x="6136649" y="3709081"/>
              <a:ext cx="235719" cy="53075"/>
            </a:xfrm>
            <a:prstGeom prst="rect">
              <a:avLst/>
            </a:prstGeom>
            <a:solidFill>
              <a:srgbClr val="B3B3B3">
                <a:alpha val="85098"/>
              </a:srgbClr>
            </a:solidFill>
          </p:spPr>
          <p:txBody>
            <a:bodyPr/>
            <a:lstStyle/>
            <a:p/>
          </p:txBody>
        </p:sp>
        <p:sp>
          <p:nvSpPr>
            <p:cNvPr id="68" name="rc68"/>
            <p:cNvSpPr/>
            <p:nvPr/>
          </p:nvSpPr>
          <p:spPr>
            <a:xfrm>
              <a:off x="6398559" y="3752311"/>
              <a:ext cx="235719" cy="45460"/>
            </a:xfrm>
            <a:prstGeom prst="rect">
              <a:avLst/>
            </a:prstGeom>
            <a:solidFill>
              <a:srgbClr val="B3B3B3">
                <a:alpha val="85098"/>
              </a:srgbClr>
            </a:solidFill>
          </p:spPr>
          <p:txBody>
            <a:bodyPr/>
            <a:lstStyle/>
            <a:p/>
          </p:txBody>
        </p:sp>
        <p:sp>
          <p:nvSpPr>
            <p:cNvPr id="69" name="rc69"/>
            <p:cNvSpPr/>
            <p:nvPr/>
          </p:nvSpPr>
          <p:spPr>
            <a:xfrm>
              <a:off x="6660470" y="3713806"/>
              <a:ext cx="235719" cy="65472"/>
            </a:xfrm>
            <a:prstGeom prst="rect">
              <a:avLst/>
            </a:prstGeom>
            <a:solidFill>
              <a:srgbClr val="B3B3B3">
                <a:alpha val="85098"/>
              </a:srgbClr>
            </a:solidFill>
          </p:spPr>
          <p:txBody>
            <a:bodyPr/>
            <a:lstStyle/>
            <a:p/>
          </p:txBody>
        </p:sp>
        <p:sp>
          <p:nvSpPr>
            <p:cNvPr id="70" name="rc70"/>
            <p:cNvSpPr/>
            <p:nvPr/>
          </p:nvSpPr>
          <p:spPr>
            <a:xfrm>
              <a:off x="6922380" y="3695462"/>
              <a:ext cx="235719" cy="105133"/>
            </a:xfrm>
            <a:prstGeom prst="rect">
              <a:avLst/>
            </a:prstGeom>
            <a:solidFill>
              <a:srgbClr val="B3B3B3">
                <a:alpha val="85098"/>
              </a:srgbClr>
            </a:solidFill>
          </p:spPr>
          <p:txBody>
            <a:bodyPr/>
            <a:lstStyle/>
            <a:p/>
          </p:txBody>
        </p:sp>
        <p:sp>
          <p:nvSpPr>
            <p:cNvPr id="71" name="rc71"/>
            <p:cNvSpPr/>
            <p:nvPr/>
          </p:nvSpPr>
          <p:spPr>
            <a:xfrm>
              <a:off x="7184290" y="3705622"/>
              <a:ext cx="235719" cy="117249"/>
            </a:xfrm>
            <a:prstGeom prst="rect">
              <a:avLst/>
            </a:prstGeom>
            <a:solidFill>
              <a:srgbClr val="B3B3B3">
                <a:alpha val="85098"/>
              </a:srgbClr>
            </a:solidFill>
          </p:spPr>
          <p:txBody>
            <a:bodyPr/>
            <a:lstStyle/>
            <a:p/>
          </p:txBody>
        </p:sp>
        <p:sp>
          <p:nvSpPr>
            <p:cNvPr id="72" name="rc72"/>
            <p:cNvSpPr/>
            <p:nvPr/>
          </p:nvSpPr>
          <p:spPr>
            <a:xfrm>
              <a:off x="7446200" y="3574936"/>
              <a:ext cx="235719" cy="110216"/>
            </a:xfrm>
            <a:prstGeom prst="rect">
              <a:avLst/>
            </a:prstGeom>
            <a:solidFill>
              <a:srgbClr val="B3B3B3">
                <a:alpha val="85098"/>
              </a:srgbClr>
            </a:solidFill>
          </p:spPr>
          <p:txBody>
            <a:bodyPr/>
            <a:lstStyle/>
            <a:p/>
          </p:txBody>
        </p:sp>
        <p:sp>
          <p:nvSpPr>
            <p:cNvPr id="73" name="rc73"/>
            <p:cNvSpPr/>
            <p:nvPr/>
          </p:nvSpPr>
          <p:spPr>
            <a:xfrm>
              <a:off x="7708110" y="3531344"/>
              <a:ext cx="235719" cy="110882"/>
            </a:xfrm>
            <a:prstGeom prst="rect">
              <a:avLst/>
            </a:prstGeom>
            <a:solidFill>
              <a:srgbClr val="B3B3B3">
                <a:alpha val="85098"/>
              </a:srgbClr>
            </a:solidFill>
          </p:spPr>
          <p:txBody>
            <a:bodyPr/>
            <a:lstStyle/>
            <a:p/>
          </p:txBody>
        </p:sp>
        <p:sp>
          <p:nvSpPr>
            <p:cNvPr id="74" name="rc74"/>
            <p:cNvSpPr/>
            <p:nvPr/>
          </p:nvSpPr>
          <p:spPr>
            <a:xfrm>
              <a:off x="7970021" y="3497643"/>
              <a:ext cx="235719" cy="101369"/>
            </a:xfrm>
            <a:prstGeom prst="rect">
              <a:avLst/>
            </a:prstGeom>
            <a:solidFill>
              <a:srgbClr val="B3B3B3">
                <a:alpha val="85098"/>
              </a:srgbClr>
            </a:solidFill>
          </p:spPr>
          <p:txBody>
            <a:bodyPr/>
            <a:lstStyle/>
            <a:p/>
          </p:txBody>
        </p:sp>
        <p:sp>
          <p:nvSpPr>
            <p:cNvPr id="75" name="pl75"/>
            <p:cNvSpPr/>
            <p:nvPr/>
          </p:nvSpPr>
          <p:spPr>
            <a:xfrm>
              <a:off x="1540125" y="2281547"/>
              <a:ext cx="6547754" cy="824472"/>
            </a:xfrm>
            <a:custGeom>
              <a:avLst/>
              <a:pathLst>
                <a:path w="6547754" h="824472">
                  <a:moveTo>
                    <a:pt x="0" y="20611"/>
                  </a:moveTo>
                  <a:lnTo>
                    <a:pt x="261910" y="41223"/>
                  </a:lnTo>
                  <a:lnTo>
                    <a:pt x="523820" y="350400"/>
                  </a:lnTo>
                  <a:lnTo>
                    <a:pt x="785730" y="247341"/>
                  </a:lnTo>
                  <a:lnTo>
                    <a:pt x="1047640" y="0"/>
                  </a:lnTo>
                  <a:lnTo>
                    <a:pt x="1309550" y="20611"/>
                  </a:lnTo>
                  <a:lnTo>
                    <a:pt x="1571461" y="61835"/>
                  </a:lnTo>
                  <a:lnTo>
                    <a:pt x="1833371" y="20611"/>
                  </a:lnTo>
                  <a:lnTo>
                    <a:pt x="2095281" y="82447"/>
                  </a:lnTo>
                  <a:lnTo>
                    <a:pt x="2357191" y="103059"/>
                  </a:lnTo>
                  <a:lnTo>
                    <a:pt x="2619101" y="103059"/>
                  </a:lnTo>
                  <a:lnTo>
                    <a:pt x="2881012" y="206118"/>
                  </a:lnTo>
                  <a:lnTo>
                    <a:pt x="3142922" y="247341"/>
                  </a:lnTo>
                  <a:lnTo>
                    <a:pt x="3404832" y="206118"/>
                  </a:lnTo>
                  <a:lnTo>
                    <a:pt x="3666742" y="247341"/>
                  </a:lnTo>
                  <a:lnTo>
                    <a:pt x="3928652" y="391624"/>
                  </a:lnTo>
                  <a:lnTo>
                    <a:pt x="4190563" y="453459"/>
                  </a:lnTo>
                  <a:lnTo>
                    <a:pt x="4452473" y="515295"/>
                  </a:lnTo>
                  <a:lnTo>
                    <a:pt x="4714383" y="597742"/>
                  </a:lnTo>
                  <a:lnTo>
                    <a:pt x="4976293" y="494683"/>
                  </a:lnTo>
                  <a:lnTo>
                    <a:pt x="5238203" y="515295"/>
                  </a:lnTo>
                  <a:lnTo>
                    <a:pt x="5500114" y="453459"/>
                  </a:lnTo>
                  <a:lnTo>
                    <a:pt x="5762024" y="391624"/>
                  </a:lnTo>
                  <a:lnTo>
                    <a:pt x="6023934" y="659577"/>
                  </a:lnTo>
                  <a:lnTo>
                    <a:pt x="6285844" y="742024"/>
                  </a:lnTo>
                  <a:lnTo>
                    <a:pt x="6547754" y="824472"/>
                  </a:lnTo>
                </a:path>
              </a:pathLst>
            </a:custGeom>
            <a:ln w="27101" cap="flat">
              <a:solidFill>
                <a:srgbClr val="0058AB">
                  <a:alpha val="100000"/>
                </a:srgbClr>
              </a:solidFill>
              <a:prstDash val="solid"/>
              <a:round/>
            </a:ln>
          </p:spPr>
          <p:txBody>
            <a:bodyPr/>
            <a:lstStyle/>
            <a:p/>
          </p:txBody>
        </p:sp>
        <p:sp>
          <p:nvSpPr>
            <p:cNvPr id="76" name="pl76"/>
            <p:cNvSpPr/>
            <p:nvPr/>
          </p:nvSpPr>
          <p:spPr>
            <a:xfrm>
              <a:off x="1540125" y="2487665"/>
              <a:ext cx="6547754" cy="824472"/>
            </a:xfrm>
            <a:custGeom>
              <a:avLst/>
              <a:pathLst>
                <a:path w="6547754" h="824472">
                  <a:moveTo>
                    <a:pt x="0" y="103059"/>
                  </a:moveTo>
                  <a:lnTo>
                    <a:pt x="261910" y="123670"/>
                  </a:lnTo>
                  <a:lnTo>
                    <a:pt x="523820" y="288565"/>
                  </a:lnTo>
                  <a:lnTo>
                    <a:pt x="785730" y="371012"/>
                  </a:lnTo>
                  <a:lnTo>
                    <a:pt x="1047640" y="144282"/>
                  </a:lnTo>
                  <a:lnTo>
                    <a:pt x="1309550" y="0"/>
                  </a:lnTo>
                  <a:lnTo>
                    <a:pt x="1571461" y="20611"/>
                  </a:lnTo>
                  <a:lnTo>
                    <a:pt x="1833371" y="0"/>
                  </a:lnTo>
                  <a:lnTo>
                    <a:pt x="2095281" y="20611"/>
                  </a:lnTo>
                  <a:lnTo>
                    <a:pt x="2357191" y="61835"/>
                  </a:lnTo>
                  <a:lnTo>
                    <a:pt x="2619101" y="61835"/>
                  </a:lnTo>
                  <a:lnTo>
                    <a:pt x="2881012" y="206118"/>
                  </a:lnTo>
                  <a:lnTo>
                    <a:pt x="3142922" y="247341"/>
                  </a:lnTo>
                  <a:lnTo>
                    <a:pt x="3404832" y="164894"/>
                  </a:lnTo>
                  <a:lnTo>
                    <a:pt x="3666742" y="185506"/>
                  </a:lnTo>
                  <a:lnTo>
                    <a:pt x="3928652" y="329788"/>
                  </a:lnTo>
                  <a:lnTo>
                    <a:pt x="4190563" y="329788"/>
                  </a:lnTo>
                  <a:lnTo>
                    <a:pt x="4452473" y="412236"/>
                  </a:lnTo>
                  <a:lnTo>
                    <a:pt x="4714383" y="515295"/>
                  </a:lnTo>
                  <a:lnTo>
                    <a:pt x="4976293" y="391624"/>
                  </a:lnTo>
                  <a:lnTo>
                    <a:pt x="5238203" y="453459"/>
                  </a:lnTo>
                  <a:lnTo>
                    <a:pt x="5500114" y="474071"/>
                  </a:lnTo>
                  <a:lnTo>
                    <a:pt x="5762024" y="432847"/>
                  </a:lnTo>
                  <a:lnTo>
                    <a:pt x="6023934" y="680189"/>
                  </a:lnTo>
                  <a:lnTo>
                    <a:pt x="6285844" y="762636"/>
                  </a:lnTo>
                  <a:lnTo>
                    <a:pt x="6547754" y="824472"/>
                  </a:lnTo>
                </a:path>
              </a:pathLst>
            </a:custGeom>
            <a:ln w="27101" cap="flat">
              <a:solidFill>
                <a:srgbClr val="F26A21">
                  <a:alpha val="100000"/>
                </a:srgbClr>
              </a:solidFill>
              <a:prstDash val="solid"/>
              <a:round/>
            </a:ln>
          </p:spPr>
          <p:txBody>
            <a:bodyPr/>
            <a:lstStyle/>
            <a:p/>
          </p:txBody>
        </p:sp>
        <p:sp>
          <p:nvSpPr>
            <p:cNvPr id="77" name="tx77"/>
            <p:cNvSpPr/>
            <p:nvPr/>
          </p:nvSpPr>
          <p:spPr>
            <a:xfrm>
              <a:off x="1479836"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2789387"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4098938"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5408489"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456129"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6718039"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3" name="tx83"/>
            <p:cNvSpPr/>
            <p:nvPr/>
          </p:nvSpPr>
          <p:spPr>
            <a:xfrm>
              <a:off x="6979950"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7241860"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503770" y="2785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6" name="tx86"/>
            <p:cNvSpPr/>
            <p:nvPr/>
          </p:nvSpPr>
          <p:spPr>
            <a:xfrm>
              <a:off x="7765680" y="28666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7" name="tx87"/>
            <p:cNvSpPr/>
            <p:nvPr/>
          </p:nvSpPr>
          <p:spPr>
            <a:xfrm>
              <a:off x="8027590" y="2949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8" name="tx88"/>
            <p:cNvSpPr/>
            <p:nvPr/>
          </p:nvSpPr>
          <p:spPr>
            <a:xfrm>
              <a:off x="1479836"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89" name="tx89"/>
            <p:cNvSpPr/>
            <p:nvPr/>
          </p:nvSpPr>
          <p:spPr>
            <a:xfrm>
              <a:off x="2789387"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0" name="tx90"/>
            <p:cNvSpPr/>
            <p:nvPr/>
          </p:nvSpPr>
          <p:spPr>
            <a:xfrm>
              <a:off x="4098938"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1" name="tx91"/>
            <p:cNvSpPr/>
            <p:nvPr/>
          </p:nvSpPr>
          <p:spPr>
            <a:xfrm>
              <a:off x="5408489"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92" name="tx92"/>
            <p:cNvSpPr/>
            <p:nvPr/>
          </p:nvSpPr>
          <p:spPr>
            <a:xfrm>
              <a:off x="6456129"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3" name="tx93"/>
            <p:cNvSpPr/>
            <p:nvPr/>
          </p:nvSpPr>
          <p:spPr>
            <a:xfrm>
              <a:off x="6718039" y="29951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57</a:t>
              </a:r>
            </a:p>
          </p:txBody>
        </p:sp>
        <p:sp>
          <p:nvSpPr>
            <p:cNvPr id="94" name="tx94"/>
            <p:cNvSpPr/>
            <p:nvPr/>
          </p:nvSpPr>
          <p:spPr>
            <a:xfrm>
              <a:off x="6979950"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5" name="tx95"/>
            <p:cNvSpPr/>
            <p:nvPr/>
          </p:nvSpPr>
          <p:spPr>
            <a:xfrm>
              <a:off x="7241860"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96" name="tx96"/>
            <p:cNvSpPr/>
            <p:nvPr/>
          </p:nvSpPr>
          <p:spPr>
            <a:xfrm>
              <a:off x="7503770" y="3220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46</a:t>
              </a:r>
            </a:p>
          </p:txBody>
        </p:sp>
        <p:sp>
          <p:nvSpPr>
            <p:cNvPr id="97" name="tx97"/>
            <p:cNvSpPr/>
            <p:nvPr/>
          </p:nvSpPr>
          <p:spPr>
            <a:xfrm>
              <a:off x="7765680" y="33043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42</a:t>
              </a:r>
            </a:p>
          </p:txBody>
        </p:sp>
        <p:sp>
          <p:nvSpPr>
            <p:cNvPr id="98" name="tx98"/>
            <p:cNvSpPr/>
            <p:nvPr/>
          </p:nvSpPr>
          <p:spPr>
            <a:xfrm>
              <a:off x="8027590" y="33647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39</a:t>
              </a:r>
            </a:p>
          </p:txBody>
        </p:sp>
        <p:sp>
          <p:nvSpPr>
            <p:cNvPr id="99" name="tx99"/>
            <p:cNvSpPr/>
            <p:nvPr/>
          </p:nvSpPr>
          <p:spPr>
            <a:xfrm>
              <a:off x="1479836" y="4041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0" name="tx100"/>
            <p:cNvSpPr/>
            <p:nvPr/>
          </p:nvSpPr>
          <p:spPr>
            <a:xfrm>
              <a:off x="2759242" y="40382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01" name="tx101"/>
            <p:cNvSpPr/>
            <p:nvPr/>
          </p:nvSpPr>
          <p:spPr>
            <a:xfrm>
              <a:off x="4068793" y="402230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02" name="tx102"/>
            <p:cNvSpPr/>
            <p:nvPr/>
          </p:nvSpPr>
          <p:spPr>
            <a:xfrm>
              <a:off x="5378344" y="395475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103" name="tx103"/>
            <p:cNvSpPr/>
            <p:nvPr/>
          </p:nvSpPr>
          <p:spPr>
            <a:xfrm>
              <a:off x="6425984" y="39164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428</a:t>
              </a:r>
            </a:p>
          </p:txBody>
        </p:sp>
        <p:sp>
          <p:nvSpPr>
            <p:cNvPr id="104" name="tx104"/>
            <p:cNvSpPr/>
            <p:nvPr/>
          </p:nvSpPr>
          <p:spPr>
            <a:xfrm>
              <a:off x="6687895" y="390714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453</a:t>
              </a:r>
            </a:p>
          </p:txBody>
        </p:sp>
        <p:sp>
          <p:nvSpPr>
            <p:cNvPr id="105" name="tx105"/>
            <p:cNvSpPr/>
            <p:nvPr/>
          </p:nvSpPr>
          <p:spPr>
            <a:xfrm>
              <a:off x="6949805" y="391918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424</a:t>
              </a:r>
            </a:p>
          </p:txBody>
        </p:sp>
        <p:sp>
          <p:nvSpPr>
            <p:cNvPr id="106" name="tx106"/>
            <p:cNvSpPr/>
            <p:nvPr/>
          </p:nvSpPr>
          <p:spPr>
            <a:xfrm>
              <a:off x="7211715" y="392894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394</a:t>
              </a:r>
            </a:p>
          </p:txBody>
        </p:sp>
        <p:sp>
          <p:nvSpPr>
            <p:cNvPr id="107" name="tx107"/>
            <p:cNvSpPr/>
            <p:nvPr/>
          </p:nvSpPr>
          <p:spPr>
            <a:xfrm>
              <a:off x="7473625" y="38601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580</a:t>
              </a:r>
            </a:p>
          </p:txBody>
        </p:sp>
        <p:sp>
          <p:nvSpPr>
            <p:cNvPr id="108" name="tx108"/>
            <p:cNvSpPr/>
            <p:nvPr/>
          </p:nvSpPr>
          <p:spPr>
            <a:xfrm>
              <a:off x="7735535" y="383861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637</a:t>
              </a:r>
            </a:p>
          </p:txBody>
        </p:sp>
        <p:sp>
          <p:nvSpPr>
            <p:cNvPr id="109" name="tx109"/>
            <p:cNvSpPr/>
            <p:nvPr/>
          </p:nvSpPr>
          <p:spPr>
            <a:xfrm>
              <a:off x="7997446" y="38170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696</a:t>
              </a:r>
            </a:p>
          </p:txBody>
        </p:sp>
        <p:sp>
          <p:nvSpPr>
            <p:cNvPr id="110" name="tx110"/>
            <p:cNvSpPr/>
            <p:nvPr/>
          </p:nvSpPr>
          <p:spPr>
            <a:xfrm>
              <a:off x="1449691" y="39681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11" name="tx111"/>
            <p:cNvSpPr/>
            <p:nvPr/>
          </p:nvSpPr>
          <p:spPr>
            <a:xfrm>
              <a:off x="2789387" y="39742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12" name="tx112"/>
            <p:cNvSpPr/>
            <p:nvPr/>
          </p:nvSpPr>
          <p:spPr>
            <a:xfrm>
              <a:off x="4098938" y="39390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3" name="tx113"/>
            <p:cNvSpPr/>
            <p:nvPr/>
          </p:nvSpPr>
          <p:spPr>
            <a:xfrm>
              <a:off x="5408489" y="3805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14" name="tx114"/>
            <p:cNvSpPr/>
            <p:nvPr/>
          </p:nvSpPr>
          <p:spPr>
            <a:xfrm>
              <a:off x="6456129" y="3734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15" name="tx115"/>
            <p:cNvSpPr/>
            <p:nvPr/>
          </p:nvSpPr>
          <p:spPr>
            <a:xfrm>
              <a:off x="6718039" y="37061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6" name="tx116"/>
            <p:cNvSpPr/>
            <p:nvPr/>
          </p:nvSpPr>
          <p:spPr>
            <a:xfrm>
              <a:off x="6949805" y="370891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17" name="tx117"/>
            <p:cNvSpPr/>
            <p:nvPr/>
          </p:nvSpPr>
          <p:spPr>
            <a:xfrm>
              <a:off x="7211715" y="37238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18" name="tx118"/>
            <p:cNvSpPr/>
            <p:nvPr/>
          </p:nvSpPr>
          <p:spPr>
            <a:xfrm>
              <a:off x="7473625" y="35896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19" name="tx119"/>
            <p:cNvSpPr/>
            <p:nvPr/>
          </p:nvSpPr>
          <p:spPr>
            <a:xfrm>
              <a:off x="7735535" y="35463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20" name="tx120"/>
            <p:cNvSpPr/>
            <p:nvPr/>
          </p:nvSpPr>
          <p:spPr>
            <a:xfrm>
              <a:off x="7997446" y="35078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21" name="tx121"/>
            <p:cNvSpPr/>
            <p:nvPr/>
          </p:nvSpPr>
          <p:spPr>
            <a:xfrm>
              <a:off x="1449691" y="38509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22" name="tx122"/>
            <p:cNvSpPr/>
            <p:nvPr/>
          </p:nvSpPr>
          <p:spPr>
            <a:xfrm>
              <a:off x="2759242" y="38673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23" name="tx123"/>
            <p:cNvSpPr/>
            <p:nvPr/>
          </p:nvSpPr>
          <p:spPr>
            <a:xfrm>
              <a:off x="4068793" y="383423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220</a:t>
              </a:r>
            </a:p>
          </p:txBody>
        </p:sp>
        <p:sp>
          <p:nvSpPr>
            <p:cNvPr id="124" name="tx124"/>
            <p:cNvSpPr/>
            <p:nvPr/>
          </p:nvSpPr>
          <p:spPr>
            <a:xfrm>
              <a:off x="5378344" y="37000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401</a:t>
              </a:r>
            </a:p>
          </p:txBody>
        </p:sp>
        <p:sp>
          <p:nvSpPr>
            <p:cNvPr id="125" name="tx125"/>
            <p:cNvSpPr/>
            <p:nvPr/>
          </p:nvSpPr>
          <p:spPr>
            <a:xfrm>
              <a:off x="6425984" y="36342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489</a:t>
              </a:r>
            </a:p>
          </p:txBody>
        </p:sp>
        <p:sp>
          <p:nvSpPr>
            <p:cNvPr id="126" name="tx126"/>
            <p:cNvSpPr/>
            <p:nvPr/>
          </p:nvSpPr>
          <p:spPr>
            <a:xfrm>
              <a:off x="6687895" y="35957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541</a:t>
              </a:r>
            </a:p>
          </p:txBody>
        </p:sp>
        <p:sp>
          <p:nvSpPr>
            <p:cNvPr id="127" name="tx127"/>
            <p:cNvSpPr/>
            <p:nvPr/>
          </p:nvSpPr>
          <p:spPr>
            <a:xfrm>
              <a:off x="6949805" y="35774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566</a:t>
              </a:r>
            </a:p>
          </p:txBody>
        </p:sp>
        <p:sp>
          <p:nvSpPr>
            <p:cNvPr id="128" name="tx128"/>
            <p:cNvSpPr/>
            <p:nvPr/>
          </p:nvSpPr>
          <p:spPr>
            <a:xfrm>
              <a:off x="7211715" y="35875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552</a:t>
              </a:r>
            </a:p>
          </p:txBody>
        </p:sp>
        <p:sp>
          <p:nvSpPr>
            <p:cNvPr id="129" name="tx129"/>
            <p:cNvSpPr/>
            <p:nvPr/>
          </p:nvSpPr>
          <p:spPr>
            <a:xfrm>
              <a:off x="7473625" y="34568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728</a:t>
              </a:r>
            </a:p>
          </p:txBody>
        </p:sp>
        <p:sp>
          <p:nvSpPr>
            <p:cNvPr id="130" name="tx130"/>
            <p:cNvSpPr/>
            <p:nvPr/>
          </p:nvSpPr>
          <p:spPr>
            <a:xfrm>
              <a:off x="7735535" y="34133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787</a:t>
              </a:r>
            </a:p>
          </p:txBody>
        </p:sp>
        <p:sp>
          <p:nvSpPr>
            <p:cNvPr id="131" name="tx131"/>
            <p:cNvSpPr/>
            <p:nvPr/>
          </p:nvSpPr>
          <p:spPr>
            <a:xfrm>
              <a:off x="7997446" y="337955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832</a:t>
              </a:r>
            </a:p>
          </p:txBody>
        </p:sp>
        <p:sp>
          <p:nvSpPr>
            <p:cNvPr id="132" name="tx132"/>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32070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4" name="tx134"/>
            <p:cNvSpPr/>
            <p:nvPr/>
          </p:nvSpPr>
          <p:spPr>
            <a:xfrm>
              <a:off x="577692" y="257751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35" name="tx135"/>
            <p:cNvSpPr/>
            <p:nvPr/>
          </p:nvSpPr>
          <p:spPr>
            <a:xfrm>
              <a:off x="577692" y="1834268"/>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729166" y="4979579"/>
              <a:ext cx="201456" cy="201456"/>
            </a:xfrm>
            <a:prstGeom prst="rect">
              <a:avLst/>
            </a:prstGeom>
            <a:solidFill>
              <a:srgbClr val="B3B3B3">
                <a:alpha val="85098"/>
              </a:srgbClr>
            </a:solidFill>
          </p:spPr>
          <p:txBody>
            <a:bodyPr/>
            <a:lstStyle/>
            <a:p/>
          </p:txBody>
        </p:sp>
        <p:sp>
          <p:nvSpPr>
            <p:cNvPr id="159" name="rc159"/>
            <p:cNvSpPr/>
            <p:nvPr/>
          </p:nvSpPr>
          <p:spPr>
            <a:xfrm>
              <a:off x="5631320" y="4979579"/>
              <a:ext cx="201456" cy="201456"/>
            </a:xfrm>
            <a:prstGeom prst="rect">
              <a:avLst/>
            </a:prstGeom>
            <a:solidFill>
              <a:srgbClr val="1CABE2">
                <a:alpha val="85098"/>
              </a:srgbClr>
            </a:solidFill>
          </p:spPr>
          <p:txBody>
            <a:bodyPr/>
            <a:lstStyle/>
            <a:p/>
          </p:txBody>
        </p:sp>
        <p:sp>
          <p:nvSpPr>
            <p:cNvPr id="160" name="tx160"/>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1083092" y="1594448"/>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2000-2025</a:t>
              </a:r>
            </a:p>
          </p:txBody>
        </p:sp>
        <p:sp>
          <p:nvSpPr>
            <p:cNvPr id="164" name="pl164"/>
            <p:cNvSpPr/>
            <p:nvPr/>
          </p:nvSpPr>
          <p:spPr>
            <a:xfrm>
              <a:off x="223755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6812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986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2926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0" name="pl170"/>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1" name="pl171"/>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528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8341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1398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4455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422266" y="5726143"/>
              <a:ext cx="3491006" cy="119033"/>
            </a:xfrm>
            <a:prstGeom prst="rect">
              <a:avLst/>
            </a:prstGeom>
            <a:solidFill>
              <a:srgbClr val="1CABE2">
                <a:alpha val="85098"/>
              </a:srgbClr>
            </a:solidFill>
          </p:spPr>
          <p:txBody>
            <a:bodyPr/>
            <a:lstStyle/>
            <a:p/>
          </p:txBody>
        </p:sp>
        <p:sp>
          <p:nvSpPr>
            <p:cNvPr id="177" name="rc177"/>
            <p:cNvSpPr/>
            <p:nvPr/>
          </p:nvSpPr>
          <p:spPr>
            <a:xfrm>
              <a:off x="1422266" y="5577352"/>
              <a:ext cx="5197359" cy="119033"/>
            </a:xfrm>
            <a:prstGeom prst="rect">
              <a:avLst/>
            </a:prstGeom>
            <a:solidFill>
              <a:srgbClr val="1CABE2">
                <a:alpha val="85098"/>
              </a:srgbClr>
            </a:solidFill>
          </p:spPr>
          <p:txBody>
            <a:bodyPr/>
            <a:lstStyle/>
            <a:p/>
          </p:txBody>
        </p:sp>
        <p:sp>
          <p:nvSpPr>
            <p:cNvPr id="178" name="rc178"/>
            <p:cNvSpPr/>
            <p:nvPr/>
          </p:nvSpPr>
          <p:spPr>
            <a:xfrm>
              <a:off x="1422266" y="5428560"/>
              <a:ext cx="5671431" cy="119033"/>
            </a:xfrm>
            <a:prstGeom prst="rect">
              <a:avLst/>
            </a:prstGeom>
            <a:solidFill>
              <a:srgbClr val="1CABE2">
                <a:alpha val="85098"/>
              </a:srgbClr>
            </a:solidFill>
          </p:spPr>
          <p:txBody>
            <a:bodyPr/>
            <a:lstStyle/>
            <a:p/>
          </p:txBody>
        </p:sp>
        <p:sp>
          <p:nvSpPr>
            <p:cNvPr id="179" name="rc179"/>
            <p:cNvSpPr/>
            <p:nvPr/>
          </p:nvSpPr>
          <p:spPr>
            <a:xfrm>
              <a:off x="4913272" y="5726143"/>
              <a:ext cx="498710" cy="119033"/>
            </a:xfrm>
            <a:prstGeom prst="rect">
              <a:avLst/>
            </a:prstGeom>
            <a:solidFill>
              <a:srgbClr val="B3B3B3">
                <a:alpha val="85098"/>
              </a:srgbClr>
            </a:solidFill>
          </p:spPr>
          <p:txBody>
            <a:bodyPr/>
            <a:lstStyle/>
            <a:p/>
          </p:txBody>
        </p:sp>
        <p:sp>
          <p:nvSpPr>
            <p:cNvPr id="180" name="rc180"/>
            <p:cNvSpPr/>
            <p:nvPr/>
          </p:nvSpPr>
          <p:spPr>
            <a:xfrm>
              <a:off x="6619625" y="5577352"/>
              <a:ext cx="1216406" cy="119033"/>
            </a:xfrm>
            <a:prstGeom prst="rect">
              <a:avLst/>
            </a:prstGeom>
            <a:solidFill>
              <a:srgbClr val="B3B3B3">
                <a:alpha val="85098"/>
              </a:srgbClr>
            </a:solidFill>
          </p:spPr>
          <p:txBody>
            <a:bodyPr/>
            <a:lstStyle/>
            <a:p/>
          </p:txBody>
        </p:sp>
        <p:sp>
          <p:nvSpPr>
            <p:cNvPr id="181" name="rc181"/>
            <p:cNvSpPr/>
            <p:nvPr/>
          </p:nvSpPr>
          <p:spPr>
            <a:xfrm>
              <a:off x="7093698" y="5428560"/>
              <a:ext cx="1112042" cy="119033"/>
            </a:xfrm>
            <a:prstGeom prst="rect">
              <a:avLst/>
            </a:prstGeom>
            <a:solidFill>
              <a:srgbClr val="B3B3B3">
                <a:alpha val="85098"/>
              </a:srgbClr>
            </a:solidFill>
          </p:spPr>
          <p:txBody>
            <a:bodyPr/>
            <a:lstStyle/>
            <a:p/>
          </p:txBody>
        </p:sp>
        <p:sp>
          <p:nvSpPr>
            <p:cNvPr id="182" name="tx182"/>
            <p:cNvSpPr/>
            <p:nvPr/>
          </p:nvSpPr>
          <p:spPr>
            <a:xfrm>
              <a:off x="5556664"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489.4</a:t>
              </a:r>
            </a:p>
          </p:txBody>
        </p:sp>
        <p:sp>
          <p:nvSpPr>
            <p:cNvPr id="183" name="tx183"/>
            <p:cNvSpPr/>
            <p:nvPr/>
          </p:nvSpPr>
          <p:spPr>
            <a:xfrm>
              <a:off x="7980713"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786.7</a:t>
              </a:r>
            </a:p>
          </p:txBody>
        </p:sp>
        <p:sp>
          <p:nvSpPr>
            <p:cNvPr id="184" name="tx184"/>
            <p:cNvSpPr/>
            <p:nvPr/>
          </p:nvSpPr>
          <p:spPr>
            <a:xfrm>
              <a:off x="8302203" y="5444884"/>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832</a:t>
              </a:r>
            </a:p>
          </p:txBody>
        </p:sp>
        <p:sp>
          <p:nvSpPr>
            <p:cNvPr id="185" name="tx185"/>
            <p:cNvSpPr/>
            <p:nvPr/>
          </p:nvSpPr>
          <p:spPr>
            <a:xfrm>
              <a:off x="3023088"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428.2</a:t>
              </a:r>
            </a:p>
          </p:txBody>
        </p:sp>
        <p:sp>
          <p:nvSpPr>
            <p:cNvPr id="186" name="tx186"/>
            <p:cNvSpPr/>
            <p:nvPr/>
          </p:nvSpPr>
          <p:spPr>
            <a:xfrm>
              <a:off x="3876264"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637.5</a:t>
              </a:r>
            </a:p>
          </p:txBody>
        </p:sp>
        <p:sp>
          <p:nvSpPr>
            <p:cNvPr id="187" name="tx187"/>
            <p:cNvSpPr/>
            <p:nvPr/>
          </p:nvSpPr>
          <p:spPr>
            <a:xfrm>
              <a:off x="4113300"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695.6</a:t>
              </a:r>
            </a:p>
          </p:txBody>
        </p:sp>
        <p:sp>
          <p:nvSpPr>
            <p:cNvPr id="188" name="tx188"/>
            <p:cNvSpPr/>
            <p:nvPr/>
          </p:nvSpPr>
          <p:spPr>
            <a:xfrm>
              <a:off x="505010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61.2</a:t>
              </a:r>
            </a:p>
          </p:txBody>
        </p:sp>
        <p:sp>
          <p:nvSpPr>
            <p:cNvPr id="189" name="tx189"/>
            <p:cNvSpPr/>
            <p:nvPr/>
          </p:nvSpPr>
          <p:spPr>
            <a:xfrm>
              <a:off x="708314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149.2</a:t>
              </a:r>
            </a:p>
          </p:txBody>
        </p:sp>
        <p:sp>
          <p:nvSpPr>
            <p:cNvPr id="190" name="tx190"/>
            <p:cNvSpPr/>
            <p:nvPr/>
          </p:nvSpPr>
          <p:spPr>
            <a:xfrm>
              <a:off x="7505038"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136.4</a:t>
              </a:r>
            </a:p>
          </p:txBody>
        </p:sp>
        <p:sp>
          <p:nvSpPr>
            <p:cNvPr id="191" name="tx191"/>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88970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6" name="tx196"/>
            <p:cNvSpPr/>
            <p:nvPr/>
          </p:nvSpPr>
          <p:spPr>
            <a:xfrm>
              <a:off x="452027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97" name="tx197"/>
            <p:cNvSpPr/>
            <p:nvPr/>
          </p:nvSpPr>
          <p:spPr>
            <a:xfrm>
              <a:off x="615085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98" name="tx198"/>
            <p:cNvSpPr/>
            <p:nvPr/>
          </p:nvSpPr>
          <p:spPr>
            <a:xfrm>
              <a:off x="7781424"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99" name="tx199"/>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Yemen.
In 2025, DTP1 coverage in Yemen declined at 49%. The number of children missing out on any DTP vaccination (zero-dose children) increased from 637,000 in 2024 to 696,000 in 2025.
DTP3 coverage declined at 39% in 2025, leaving 832,000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49% and DTP3 was 39%, leaving 832,000 children un- or under-vaccinated, including 696,000 zero-dose and 136,000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13144"/>
              <a:ext cx="3397293" cy="874853"/>
            </a:xfrm>
            <a:custGeom>
              <a:avLst/>
              <a:pathLst>
                <a:path w="3397293" h="874853">
                  <a:moveTo>
                    <a:pt x="0" y="21871"/>
                  </a:moveTo>
                  <a:lnTo>
                    <a:pt x="135891" y="43742"/>
                  </a:lnTo>
                  <a:lnTo>
                    <a:pt x="271783" y="371812"/>
                  </a:lnTo>
                  <a:lnTo>
                    <a:pt x="407675" y="262456"/>
                  </a:lnTo>
                  <a:lnTo>
                    <a:pt x="543566" y="0"/>
                  </a:lnTo>
                  <a:lnTo>
                    <a:pt x="679458" y="21871"/>
                  </a:lnTo>
                  <a:lnTo>
                    <a:pt x="815350" y="65614"/>
                  </a:lnTo>
                  <a:lnTo>
                    <a:pt x="951242" y="21871"/>
                  </a:lnTo>
                  <a:lnTo>
                    <a:pt x="1087133" y="87485"/>
                  </a:lnTo>
                  <a:lnTo>
                    <a:pt x="1223025" y="109356"/>
                  </a:lnTo>
                  <a:lnTo>
                    <a:pt x="1358917" y="109356"/>
                  </a:lnTo>
                  <a:lnTo>
                    <a:pt x="1494809" y="218713"/>
                  </a:lnTo>
                  <a:lnTo>
                    <a:pt x="1630700" y="262456"/>
                  </a:lnTo>
                  <a:lnTo>
                    <a:pt x="1766592" y="218713"/>
                  </a:lnTo>
                  <a:lnTo>
                    <a:pt x="1902484" y="262456"/>
                  </a:lnTo>
                  <a:lnTo>
                    <a:pt x="2038375" y="415555"/>
                  </a:lnTo>
                  <a:lnTo>
                    <a:pt x="2174267" y="481169"/>
                  </a:lnTo>
                  <a:lnTo>
                    <a:pt x="2310159" y="546783"/>
                  </a:lnTo>
                  <a:lnTo>
                    <a:pt x="2446051" y="634269"/>
                  </a:lnTo>
                  <a:lnTo>
                    <a:pt x="2581942" y="524912"/>
                  </a:lnTo>
                  <a:lnTo>
                    <a:pt x="2717834" y="546783"/>
                  </a:lnTo>
                  <a:lnTo>
                    <a:pt x="2853726" y="481169"/>
                  </a:lnTo>
                  <a:lnTo>
                    <a:pt x="2989618" y="415555"/>
                  </a:lnTo>
                  <a:lnTo>
                    <a:pt x="3125509" y="699883"/>
                  </a:lnTo>
                  <a:lnTo>
                    <a:pt x="3261401" y="787368"/>
                  </a:lnTo>
                  <a:lnTo>
                    <a:pt x="3397293" y="8748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13144"/>
              <a:ext cx="3397293" cy="874853"/>
            </a:xfrm>
            <a:custGeom>
              <a:avLst/>
              <a:pathLst>
                <a:path w="3397293" h="874853">
                  <a:moveTo>
                    <a:pt x="0" y="21871"/>
                  </a:moveTo>
                  <a:lnTo>
                    <a:pt x="135891" y="43742"/>
                  </a:lnTo>
                  <a:lnTo>
                    <a:pt x="271783" y="371812"/>
                  </a:lnTo>
                  <a:lnTo>
                    <a:pt x="407675" y="262456"/>
                  </a:lnTo>
                  <a:lnTo>
                    <a:pt x="543566" y="0"/>
                  </a:lnTo>
                  <a:lnTo>
                    <a:pt x="679458" y="21871"/>
                  </a:lnTo>
                  <a:lnTo>
                    <a:pt x="815350" y="65614"/>
                  </a:lnTo>
                  <a:lnTo>
                    <a:pt x="951242" y="21871"/>
                  </a:lnTo>
                  <a:lnTo>
                    <a:pt x="1087133" y="87485"/>
                  </a:lnTo>
                  <a:lnTo>
                    <a:pt x="1223025" y="109356"/>
                  </a:lnTo>
                  <a:lnTo>
                    <a:pt x="1358917" y="109356"/>
                  </a:lnTo>
                  <a:lnTo>
                    <a:pt x="1494809" y="218713"/>
                  </a:lnTo>
                  <a:lnTo>
                    <a:pt x="1630700" y="262456"/>
                  </a:lnTo>
                  <a:lnTo>
                    <a:pt x="1766592" y="218713"/>
                  </a:lnTo>
                  <a:lnTo>
                    <a:pt x="1902484" y="262456"/>
                  </a:lnTo>
                  <a:lnTo>
                    <a:pt x="2038375" y="415555"/>
                  </a:lnTo>
                  <a:lnTo>
                    <a:pt x="2174267" y="481169"/>
                  </a:lnTo>
                  <a:lnTo>
                    <a:pt x="2310159" y="546783"/>
                  </a:lnTo>
                  <a:lnTo>
                    <a:pt x="2446051" y="634269"/>
                  </a:lnTo>
                  <a:lnTo>
                    <a:pt x="2581942" y="524912"/>
                  </a:lnTo>
                  <a:lnTo>
                    <a:pt x="2717834" y="546783"/>
                  </a:lnTo>
                  <a:lnTo>
                    <a:pt x="2853726" y="481169"/>
                  </a:lnTo>
                  <a:lnTo>
                    <a:pt x="2989618" y="415555"/>
                  </a:lnTo>
                  <a:lnTo>
                    <a:pt x="3125509" y="699883"/>
                  </a:lnTo>
                  <a:lnTo>
                    <a:pt x="3261401" y="787368"/>
                  </a:lnTo>
                  <a:lnTo>
                    <a:pt x="3397293" y="8748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32" name="pl32"/>
            <p:cNvSpPr/>
            <p:nvPr/>
          </p:nvSpPr>
          <p:spPr>
            <a:xfrm>
              <a:off x="1120965" y="2113144"/>
              <a:ext cx="3397293" cy="874853"/>
            </a:xfrm>
            <a:custGeom>
              <a:avLst/>
              <a:pathLst>
                <a:path w="3397293" h="874853">
                  <a:moveTo>
                    <a:pt x="0" y="21871"/>
                  </a:moveTo>
                  <a:lnTo>
                    <a:pt x="135891" y="43742"/>
                  </a:lnTo>
                  <a:lnTo>
                    <a:pt x="271783" y="371812"/>
                  </a:lnTo>
                  <a:lnTo>
                    <a:pt x="407675" y="262456"/>
                  </a:lnTo>
                  <a:lnTo>
                    <a:pt x="543566" y="0"/>
                  </a:lnTo>
                  <a:lnTo>
                    <a:pt x="679458" y="21871"/>
                  </a:lnTo>
                  <a:lnTo>
                    <a:pt x="815350" y="65614"/>
                  </a:lnTo>
                  <a:lnTo>
                    <a:pt x="951242" y="21871"/>
                  </a:lnTo>
                  <a:lnTo>
                    <a:pt x="1087133" y="87485"/>
                  </a:lnTo>
                  <a:lnTo>
                    <a:pt x="1223025" y="109356"/>
                  </a:lnTo>
                  <a:lnTo>
                    <a:pt x="1358917" y="109356"/>
                  </a:lnTo>
                  <a:lnTo>
                    <a:pt x="1494809" y="218713"/>
                  </a:lnTo>
                  <a:lnTo>
                    <a:pt x="1630700" y="262456"/>
                  </a:lnTo>
                  <a:lnTo>
                    <a:pt x="1766592" y="218713"/>
                  </a:lnTo>
                  <a:lnTo>
                    <a:pt x="1902484" y="262456"/>
                  </a:lnTo>
                  <a:lnTo>
                    <a:pt x="2038375" y="415555"/>
                  </a:lnTo>
                  <a:lnTo>
                    <a:pt x="2174267" y="481169"/>
                  </a:lnTo>
                  <a:lnTo>
                    <a:pt x="2310159" y="546783"/>
                  </a:lnTo>
                  <a:lnTo>
                    <a:pt x="2446051" y="634269"/>
                  </a:lnTo>
                  <a:lnTo>
                    <a:pt x="2581942" y="524912"/>
                  </a:lnTo>
                  <a:lnTo>
                    <a:pt x="2717834" y="546783"/>
                  </a:lnTo>
                  <a:lnTo>
                    <a:pt x="2853726" y="481169"/>
                  </a:lnTo>
                  <a:lnTo>
                    <a:pt x="2989618" y="415555"/>
                  </a:lnTo>
                  <a:lnTo>
                    <a:pt x="3125509" y="699883"/>
                  </a:lnTo>
                  <a:lnTo>
                    <a:pt x="3261401" y="787368"/>
                  </a:lnTo>
                  <a:lnTo>
                    <a:pt x="3397293" y="8748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6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8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90743"/>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60" name="tx60"/>
            <p:cNvSpPr/>
            <p:nvPr/>
          </p:nvSpPr>
          <p:spPr>
            <a:xfrm>
              <a:off x="27817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8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9667" y="1405107"/>
              <a:ext cx="24398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Yemen, 2000-2025</a:t>
              </a:r>
            </a:p>
          </p:txBody>
        </p:sp>
        <p:sp>
          <p:nvSpPr>
            <p:cNvPr id="63" name="pl63"/>
            <p:cNvSpPr/>
            <p:nvPr/>
          </p:nvSpPr>
          <p:spPr>
            <a:xfrm>
              <a:off x="5267799" y="40137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54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95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35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76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7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841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48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062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46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837193"/>
            </a:xfrm>
            <a:custGeom>
              <a:avLst/>
              <a:pathLst>
                <a:path w="3397293" h="1837193">
                  <a:moveTo>
                    <a:pt x="0" y="45929"/>
                  </a:moveTo>
                  <a:lnTo>
                    <a:pt x="135891" y="91859"/>
                  </a:lnTo>
                  <a:lnTo>
                    <a:pt x="271783" y="780807"/>
                  </a:lnTo>
                  <a:lnTo>
                    <a:pt x="407675" y="551158"/>
                  </a:lnTo>
                  <a:lnTo>
                    <a:pt x="543566" y="0"/>
                  </a:lnTo>
                  <a:lnTo>
                    <a:pt x="679458" y="45929"/>
                  </a:lnTo>
                  <a:lnTo>
                    <a:pt x="815350" y="137789"/>
                  </a:lnTo>
                  <a:lnTo>
                    <a:pt x="951242" y="45929"/>
                  </a:lnTo>
                  <a:lnTo>
                    <a:pt x="1087133" y="183719"/>
                  </a:lnTo>
                  <a:lnTo>
                    <a:pt x="1223025" y="229649"/>
                  </a:lnTo>
                  <a:lnTo>
                    <a:pt x="1358917" y="229649"/>
                  </a:lnTo>
                  <a:lnTo>
                    <a:pt x="1494809" y="459298"/>
                  </a:lnTo>
                  <a:lnTo>
                    <a:pt x="1630700" y="551158"/>
                  </a:lnTo>
                  <a:lnTo>
                    <a:pt x="1766592" y="459298"/>
                  </a:lnTo>
                  <a:lnTo>
                    <a:pt x="1902484" y="551158"/>
                  </a:lnTo>
                  <a:lnTo>
                    <a:pt x="2038375" y="872666"/>
                  </a:lnTo>
                  <a:lnTo>
                    <a:pt x="2174267" y="1010456"/>
                  </a:lnTo>
                  <a:lnTo>
                    <a:pt x="2310159" y="1148245"/>
                  </a:lnTo>
                  <a:lnTo>
                    <a:pt x="2446051" y="1331965"/>
                  </a:lnTo>
                  <a:lnTo>
                    <a:pt x="2581942" y="1102316"/>
                  </a:lnTo>
                  <a:lnTo>
                    <a:pt x="2717834" y="1148245"/>
                  </a:lnTo>
                  <a:lnTo>
                    <a:pt x="2853726" y="1010456"/>
                  </a:lnTo>
                  <a:lnTo>
                    <a:pt x="2989618" y="872666"/>
                  </a:lnTo>
                  <a:lnTo>
                    <a:pt x="3125509" y="1469754"/>
                  </a:lnTo>
                  <a:lnTo>
                    <a:pt x="3261401" y="1653474"/>
                  </a:lnTo>
                  <a:lnTo>
                    <a:pt x="3397293" y="1837193"/>
                  </a:lnTo>
                </a:path>
              </a:pathLst>
            </a:custGeom>
            <a:ln w="27101" cap="flat">
              <a:solidFill>
                <a:srgbClr val="0058AB">
                  <a:alpha val="100000"/>
                </a:srgbClr>
              </a:solidFill>
              <a:prstDash val="solid"/>
              <a:round/>
            </a:ln>
          </p:spPr>
          <p:txBody>
            <a:bodyPr/>
            <a:lstStyle/>
            <a:p/>
          </p:txBody>
        </p:sp>
        <p:sp>
          <p:nvSpPr>
            <p:cNvPr id="82" name="pl82"/>
            <p:cNvSpPr/>
            <p:nvPr/>
          </p:nvSpPr>
          <p:spPr>
            <a:xfrm>
              <a:off x="5437664" y="3324817"/>
              <a:ext cx="3397293" cy="413368"/>
            </a:xfrm>
            <a:custGeom>
              <a:avLst/>
              <a:pathLst>
                <a:path w="3397293" h="413368">
                  <a:moveTo>
                    <a:pt x="0" y="413368"/>
                  </a:moveTo>
                  <a:lnTo>
                    <a:pt x="135891" y="367438"/>
                  </a:lnTo>
                  <a:lnTo>
                    <a:pt x="271783" y="367438"/>
                  </a:lnTo>
                  <a:lnTo>
                    <a:pt x="407675" y="321508"/>
                  </a:lnTo>
                  <a:lnTo>
                    <a:pt x="543566" y="275579"/>
                  </a:lnTo>
                  <a:lnTo>
                    <a:pt x="679458" y="229649"/>
                  </a:lnTo>
                  <a:lnTo>
                    <a:pt x="815350" y="183719"/>
                  </a:lnTo>
                  <a:lnTo>
                    <a:pt x="951242" y="183719"/>
                  </a:lnTo>
                  <a:lnTo>
                    <a:pt x="1087133" y="137789"/>
                  </a:lnTo>
                  <a:lnTo>
                    <a:pt x="1223025" y="91859"/>
                  </a:lnTo>
                  <a:lnTo>
                    <a:pt x="1358917" y="91859"/>
                  </a:lnTo>
                  <a:lnTo>
                    <a:pt x="1494809" y="45929"/>
                  </a:lnTo>
                  <a:lnTo>
                    <a:pt x="1630700" y="91859"/>
                  </a:lnTo>
                  <a:lnTo>
                    <a:pt x="1766592" y="91859"/>
                  </a:lnTo>
                  <a:lnTo>
                    <a:pt x="1902484" y="91859"/>
                  </a:lnTo>
                  <a:lnTo>
                    <a:pt x="2038375" y="91859"/>
                  </a:lnTo>
                  <a:lnTo>
                    <a:pt x="2174267" y="45929"/>
                  </a:lnTo>
                  <a:lnTo>
                    <a:pt x="2310159" y="45929"/>
                  </a:lnTo>
                  <a:lnTo>
                    <a:pt x="2446051" y="45929"/>
                  </a:lnTo>
                  <a:lnTo>
                    <a:pt x="2581942" y="0"/>
                  </a:lnTo>
                  <a:lnTo>
                    <a:pt x="2717834" y="137789"/>
                  </a:lnTo>
                  <a:lnTo>
                    <a:pt x="2853726" y="229649"/>
                  </a:lnTo>
                  <a:lnTo>
                    <a:pt x="2989618" y="91859"/>
                  </a:lnTo>
                  <a:lnTo>
                    <a:pt x="3125509" y="91859"/>
                  </a:lnTo>
                  <a:lnTo>
                    <a:pt x="3261401" y="91859"/>
                  </a:lnTo>
                  <a:lnTo>
                    <a:pt x="3397293" y="45929"/>
                  </a:lnTo>
                </a:path>
              </a:pathLst>
            </a:custGeom>
            <a:ln w="27101" cap="flat">
              <a:solidFill>
                <a:srgbClr val="80BD41">
                  <a:alpha val="100000"/>
                </a:srgbClr>
              </a:solidFill>
              <a:prstDash val="solid"/>
              <a:round/>
            </a:ln>
          </p:spPr>
          <p:txBody>
            <a:bodyPr/>
            <a:lstStyle/>
            <a:p/>
          </p:txBody>
        </p:sp>
        <p:sp>
          <p:nvSpPr>
            <p:cNvPr id="83" name="pl83"/>
            <p:cNvSpPr/>
            <p:nvPr/>
          </p:nvSpPr>
          <p:spPr>
            <a:xfrm>
              <a:off x="5437664" y="3187028"/>
              <a:ext cx="3397293" cy="459298"/>
            </a:xfrm>
            <a:custGeom>
              <a:avLst/>
              <a:pathLst>
                <a:path w="3397293" h="459298">
                  <a:moveTo>
                    <a:pt x="0" y="137789"/>
                  </a:moveTo>
                  <a:lnTo>
                    <a:pt x="135891" y="91859"/>
                  </a:lnTo>
                  <a:lnTo>
                    <a:pt x="271783" y="183719"/>
                  </a:lnTo>
                  <a:lnTo>
                    <a:pt x="407675" y="137789"/>
                  </a:lnTo>
                  <a:lnTo>
                    <a:pt x="543566" y="91859"/>
                  </a:lnTo>
                  <a:lnTo>
                    <a:pt x="679458" y="45929"/>
                  </a:lnTo>
                  <a:lnTo>
                    <a:pt x="815350" y="45929"/>
                  </a:lnTo>
                  <a:lnTo>
                    <a:pt x="951242" y="45929"/>
                  </a:lnTo>
                  <a:lnTo>
                    <a:pt x="1087133" y="0"/>
                  </a:lnTo>
                  <a:lnTo>
                    <a:pt x="1223025" y="0"/>
                  </a:lnTo>
                  <a:lnTo>
                    <a:pt x="1358917" y="0"/>
                  </a:lnTo>
                  <a:lnTo>
                    <a:pt x="1494809" y="0"/>
                  </a:lnTo>
                  <a:lnTo>
                    <a:pt x="1630700" y="45929"/>
                  </a:lnTo>
                  <a:lnTo>
                    <a:pt x="1766592" y="91859"/>
                  </a:lnTo>
                  <a:lnTo>
                    <a:pt x="1902484" y="91859"/>
                  </a:lnTo>
                  <a:lnTo>
                    <a:pt x="2038375" y="137789"/>
                  </a:lnTo>
                  <a:lnTo>
                    <a:pt x="2174267" y="183719"/>
                  </a:lnTo>
                  <a:lnTo>
                    <a:pt x="2310159" y="137789"/>
                  </a:lnTo>
                  <a:lnTo>
                    <a:pt x="2446051" y="137789"/>
                  </a:lnTo>
                  <a:lnTo>
                    <a:pt x="2581942" y="137789"/>
                  </a:lnTo>
                  <a:lnTo>
                    <a:pt x="2717834" y="229649"/>
                  </a:lnTo>
                  <a:lnTo>
                    <a:pt x="2853726" y="229649"/>
                  </a:lnTo>
                  <a:lnTo>
                    <a:pt x="2989618" y="137789"/>
                  </a:lnTo>
                  <a:lnTo>
                    <a:pt x="3125509" y="459298"/>
                  </a:lnTo>
                  <a:lnTo>
                    <a:pt x="3261401" y="459298"/>
                  </a:lnTo>
                  <a:lnTo>
                    <a:pt x="3397293" y="275579"/>
                  </a:lnTo>
                </a:path>
              </a:pathLst>
            </a:custGeom>
            <a:ln w="27101" cap="flat">
              <a:solidFill>
                <a:srgbClr val="961A49">
                  <a:alpha val="100000"/>
                </a:srgbClr>
              </a:solidFill>
              <a:prstDash val="solid"/>
              <a:round/>
            </a:ln>
          </p:spPr>
          <p:txBody>
            <a:bodyPr/>
            <a:lstStyle/>
            <a:p/>
          </p:txBody>
        </p:sp>
        <p:sp>
          <p:nvSpPr>
            <p:cNvPr id="84" name="pl84"/>
            <p:cNvSpPr/>
            <p:nvPr/>
          </p:nvSpPr>
          <p:spPr>
            <a:xfrm>
              <a:off x="5437664" y="332481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837193"/>
            </a:xfrm>
            <a:custGeom>
              <a:avLst/>
              <a:pathLst>
                <a:path w="3397293" h="1837193">
                  <a:moveTo>
                    <a:pt x="0" y="45929"/>
                  </a:moveTo>
                  <a:lnTo>
                    <a:pt x="135891" y="91859"/>
                  </a:lnTo>
                  <a:lnTo>
                    <a:pt x="271783" y="780807"/>
                  </a:lnTo>
                  <a:lnTo>
                    <a:pt x="407675" y="551158"/>
                  </a:lnTo>
                  <a:lnTo>
                    <a:pt x="543566" y="0"/>
                  </a:lnTo>
                  <a:lnTo>
                    <a:pt x="679458" y="45929"/>
                  </a:lnTo>
                  <a:lnTo>
                    <a:pt x="815350" y="137789"/>
                  </a:lnTo>
                  <a:lnTo>
                    <a:pt x="951242" y="45929"/>
                  </a:lnTo>
                  <a:lnTo>
                    <a:pt x="1087133" y="183719"/>
                  </a:lnTo>
                  <a:lnTo>
                    <a:pt x="1223025" y="229649"/>
                  </a:lnTo>
                  <a:lnTo>
                    <a:pt x="1358917" y="229649"/>
                  </a:lnTo>
                  <a:lnTo>
                    <a:pt x="1494809" y="459298"/>
                  </a:lnTo>
                  <a:lnTo>
                    <a:pt x="1630700" y="551158"/>
                  </a:lnTo>
                  <a:lnTo>
                    <a:pt x="1766592" y="459298"/>
                  </a:lnTo>
                  <a:lnTo>
                    <a:pt x="1902484" y="551158"/>
                  </a:lnTo>
                  <a:lnTo>
                    <a:pt x="2038375" y="872666"/>
                  </a:lnTo>
                  <a:lnTo>
                    <a:pt x="2174267" y="1010456"/>
                  </a:lnTo>
                  <a:lnTo>
                    <a:pt x="2310159" y="1148245"/>
                  </a:lnTo>
                  <a:lnTo>
                    <a:pt x="2446051" y="1331965"/>
                  </a:lnTo>
                  <a:lnTo>
                    <a:pt x="2581942" y="1102316"/>
                  </a:lnTo>
                  <a:lnTo>
                    <a:pt x="2717834" y="1148245"/>
                  </a:lnTo>
                  <a:lnTo>
                    <a:pt x="2853726" y="1010456"/>
                  </a:lnTo>
                  <a:lnTo>
                    <a:pt x="2989618" y="872666"/>
                  </a:lnTo>
                  <a:lnTo>
                    <a:pt x="3125509" y="1469754"/>
                  </a:lnTo>
                  <a:lnTo>
                    <a:pt x="3261401" y="1653474"/>
                  </a:lnTo>
                  <a:lnTo>
                    <a:pt x="3397293" y="183719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268431"/>
              <a:ext cx="0" cy="64301"/>
            </a:xfrm>
            <a:custGeom>
              <a:avLst/>
              <a:pathLst>
                <a:path w="0" h="64301">
                  <a:moveTo>
                    <a:pt x="0" y="0"/>
                  </a:moveTo>
                  <a:lnTo>
                    <a:pt x="0" y="64301"/>
                  </a:lnTo>
                </a:path>
              </a:pathLst>
            </a:custGeom>
            <a:ln w="13550" cap="flat">
              <a:solidFill>
                <a:srgbClr val="0058AB">
                  <a:alpha val="100000"/>
                </a:srgbClr>
              </a:solidFill>
              <a:prstDash val="dot"/>
              <a:round/>
            </a:ln>
          </p:spPr>
          <p:txBody>
            <a:bodyPr/>
            <a:lstStyle/>
            <a:p/>
          </p:txBody>
        </p:sp>
        <p:sp>
          <p:nvSpPr>
            <p:cNvPr id="87" name="pl87"/>
            <p:cNvSpPr/>
            <p:nvPr/>
          </p:nvSpPr>
          <p:spPr>
            <a:xfrm>
              <a:off x="6117122" y="2268431"/>
              <a:ext cx="0" cy="64301"/>
            </a:xfrm>
            <a:custGeom>
              <a:avLst/>
              <a:pathLst>
                <a:path w="0" h="64301">
                  <a:moveTo>
                    <a:pt x="0" y="0"/>
                  </a:moveTo>
                  <a:lnTo>
                    <a:pt x="0" y="64301"/>
                  </a:lnTo>
                </a:path>
              </a:pathLst>
            </a:custGeom>
            <a:ln w="13550" cap="flat">
              <a:solidFill>
                <a:srgbClr val="0058AB">
                  <a:alpha val="100000"/>
                </a:srgbClr>
              </a:solidFill>
              <a:prstDash val="dot"/>
              <a:round/>
            </a:ln>
          </p:spPr>
          <p:txBody>
            <a:bodyPr/>
            <a:lstStyle/>
            <a:p/>
          </p:txBody>
        </p:sp>
        <p:sp>
          <p:nvSpPr>
            <p:cNvPr id="88" name="pl88"/>
            <p:cNvSpPr/>
            <p:nvPr/>
          </p:nvSpPr>
          <p:spPr>
            <a:xfrm>
              <a:off x="6796581" y="2332733"/>
              <a:ext cx="0" cy="119417"/>
            </a:xfrm>
            <a:custGeom>
              <a:avLst/>
              <a:pathLst>
                <a:path w="0" h="119417">
                  <a:moveTo>
                    <a:pt x="0" y="11941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332733"/>
              <a:ext cx="0" cy="762435"/>
            </a:xfrm>
            <a:custGeom>
              <a:avLst/>
              <a:pathLst>
                <a:path w="0" h="762435">
                  <a:moveTo>
                    <a:pt x="0" y="7624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332733"/>
              <a:ext cx="0" cy="992084"/>
            </a:xfrm>
            <a:custGeom>
              <a:avLst/>
              <a:pathLst>
                <a:path w="0" h="992084">
                  <a:moveTo>
                    <a:pt x="0" y="99208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332733"/>
              <a:ext cx="0" cy="1543242"/>
            </a:xfrm>
            <a:custGeom>
              <a:avLst/>
              <a:pathLst>
                <a:path w="0" h="1543242">
                  <a:moveTo>
                    <a:pt x="0" y="154324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332733"/>
              <a:ext cx="0" cy="1726961"/>
            </a:xfrm>
            <a:custGeom>
              <a:avLst/>
              <a:pathLst>
                <a:path w="0" h="1726961">
                  <a:moveTo>
                    <a:pt x="0" y="172696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837193"/>
            </a:xfrm>
            <a:custGeom>
              <a:avLst/>
              <a:pathLst>
                <a:path w="3397293" h="1837193">
                  <a:moveTo>
                    <a:pt x="0" y="45929"/>
                  </a:moveTo>
                  <a:lnTo>
                    <a:pt x="135891" y="91859"/>
                  </a:lnTo>
                  <a:lnTo>
                    <a:pt x="271783" y="780807"/>
                  </a:lnTo>
                  <a:lnTo>
                    <a:pt x="407675" y="551158"/>
                  </a:lnTo>
                  <a:lnTo>
                    <a:pt x="543566" y="0"/>
                  </a:lnTo>
                  <a:lnTo>
                    <a:pt x="679458" y="45929"/>
                  </a:lnTo>
                  <a:lnTo>
                    <a:pt x="815350" y="137789"/>
                  </a:lnTo>
                  <a:lnTo>
                    <a:pt x="951242" y="45929"/>
                  </a:lnTo>
                  <a:lnTo>
                    <a:pt x="1087133" y="183719"/>
                  </a:lnTo>
                  <a:lnTo>
                    <a:pt x="1223025" y="229649"/>
                  </a:lnTo>
                  <a:lnTo>
                    <a:pt x="1358917" y="229649"/>
                  </a:lnTo>
                  <a:lnTo>
                    <a:pt x="1494809" y="459298"/>
                  </a:lnTo>
                  <a:lnTo>
                    <a:pt x="1630700" y="551158"/>
                  </a:lnTo>
                  <a:lnTo>
                    <a:pt x="1766592" y="459298"/>
                  </a:lnTo>
                  <a:lnTo>
                    <a:pt x="1902484" y="551158"/>
                  </a:lnTo>
                  <a:lnTo>
                    <a:pt x="2038375" y="872666"/>
                  </a:lnTo>
                  <a:lnTo>
                    <a:pt x="2174267" y="1010456"/>
                  </a:lnTo>
                  <a:lnTo>
                    <a:pt x="2310159" y="1148245"/>
                  </a:lnTo>
                  <a:lnTo>
                    <a:pt x="2446051" y="1331965"/>
                  </a:lnTo>
                  <a:lnTo>
                    <a:pt x="2581942" y="1102316"/>
                  </a:lnTo>
                  <a:lnTo>
                    <a:pt x="2717834" y="1148245"/>
                  </a:lnTo>
                  <a:lnTo>
                    <a:pt x="2853726" y="1010456"/>
                  </a:lnTo>
                  <a:lnTo>
                    <a:pt x="2989618" y="872666"/>
                  </a:lnTo>
                  <a:lnTo>
                    <a:pt x="3125509" y="1469754"/>
                  </a:lnTo>
                  <a:lnTo>
                    <a:pt x="3261401" y="1653474"/>
                  </a:lnTo>
                  <a:lnTo>
                    <a:pt x="3397293" y="1837193"/>
                  </a:lnTo>
                </a:path>
              </a:pathLst>
            </a:custGeom>
            <a:ln w="27101" cap="flat">
              <a:solidFill>
                <a:srgbClr val="0058AB">
                  <a:alpha val="100000"/>
                </a:srgbClr>
              </a:solidFill>
              <a:prstDash val="solid"/>
              <a:round/>
            </a:ln>
          </p:spPr>
          <p:txBody>
            <a:bodyPr/>
            <a:lstStyle/>
            <a:p/>
          </p:txBody>
        </p:sp>
        <p:sp>
          <p:nvSpPr>
            <p:cNvPr id="94" name="tx94"/>
            <p:cNvSpPr/>
            <p:nvPr/>
          </p:nvSpPr>
          <p:spPr>
            <a:xfrm>
              <a:off x="5377374" y="22738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6056833" y="22738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6" name="tx96"/>
            <p:cNvSpPr/>
            <p:nvPr/>
          </p:nvSpPr>
          <p:spPr>
            <a:xfrm>
              <a:off x="6736291" y="22739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7" name="tx97"/>
            <p:cNvSpPr/>
            <p:nvPr/>
          </p:nvSpPr>
          <p:spPr>
            <a:xfrm>
              <a:off x="7445895" y="22752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7989462"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20725" y="227524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756617" y="227392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1" name="tx101"/>
            <p:cNvSpPr/>
            <p:nvPr/>
          </p:nvSpPr>
          <p:spPr>
            <a:xfrm>
              <a:off x="8902429" y="33316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342211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7320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2727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8134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3541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89473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3133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9378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97164" y="4990743"/>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121" name="tx121"/>
            <p:cNvSpPr/>
            <p:nvPr/>
          </p:nvSpPr>
          <p:spPr>
            <a:xfrm>
              <a:off x="709843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6088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696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4746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796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6846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4221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5271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6321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506732" cy="114824"/>
            </a:xfrm>
            <a:prstGeom prst="rect">
              <a:avLst/>
            </a:prstGeom>
            <a:solidFill>
              <a:srgbClr val="1CABE2">
                <a:alpha val="80000"/>
              </a:srgbClr>
            </a:solidFill>
          </p:spPr>
          <p:txBody>
            <a:bodyPr/>
            <a:lstStyle/>
            <a:p/>
          </p:txBody>
        </p:sp>
        <p:sp>
          <p:nvSpPr>
            <p:cNvPr id="136" name="rc136"/>
            <p:cNvSpPr/>
            <p:nvPr/>
          </p:nvSpPr>
          <p:spPr>
            <a:xfrm>
              <a:off x="1317178" y="5743865"/>
              <a:ext cx="6709558"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314498"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428,000</a:t>
              </a:r>
            </a:p>
          </p:txBody>
        </p:sp>
        <p:sp>
          <p:nvSpPr>
            <p:cNvPr id="139" name="tx139"/>
            <p:cNvSpPr/>
            <p:nvPr/>
          </p:nvSpPr>
          <p:spPr>
            <a:xfrm>
              <a:off x="7517323"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637,000</a:t>
              </a:r>
            </a:p>
          </p:txBody>
        </p:sp>
        <p:sp>
          <p:nvSpPr>
            <p:cNvPr id="140" name="tx140"/>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696,000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1719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502219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7" name="tx147"/>
            <p:cNvSpPr/>
            <p:nvPr/>
          </p:nvSpPr>
          <p:spPr>
            <a:xfrm>
              <a:off x="712718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8" name="tx14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Yemen (49%) was 41 percentage points lower than the global average (90%) and 40 percentage points lower than the average across all MENA countries (89%).
National DTP1 coverage was 16 percentage points lower than in 2019 (65%).
This equates to 696,000 zero-dose children in 2025 compared to 428,000 zero-dose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Yemen DTP1 coverage was 49% - this is 16 percentage points lower than in 2019 and more than 10 percentage points lower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Yemen ranked number 1 out of 20 countries for lowest DTP1 coverage (based on tied ranks).
Yemen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Yemen had the lowest coverage and the highest number of zero-dose children in the region, highlighting it as a key priority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Yemen was not in the top 20 zero-dose countries globally in 2021 but was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Yemen was not in the top 20 zero-dose countries globally in 2021 but was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F26A21">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Yemen ranked number 1 out of 20 countries with 424,000 zero-dose children.
In 2025, Yemen ranked number 1 out of 20 countries with 696,000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0164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3414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26665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69916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13166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11789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504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98290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41541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184792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423662" y="4046382"/>
              <a:ext cx="200644" cy="639004"/>
            </a:xfrm>
            <a:prstGeom prst="rect">
              <a:avLst/>
            </a:prstGeom>
            <a:solidFill>
              <a:srgbClr val="80BD41">
                <a:alpha val="100000"/>
              </a:srgbClr>
            </a:solidFill>
          </p:spPr>
          <p:txBody>
            <a:bodyPr/>
            <a:lstStyle/>
            <a:p/>
          </p:txBody>
        </p:sp>
        <p:sp>
          <p:nvSpPr>
            <p:cNvPr id="30" name="rc30"/>
            <p:cNvSpPr/>
            <p:nvPr/>
          </p:nvSpPr>
          <p:spPr>
            <a:xfrm>
              <a:off x="1423662" y="3821867"/>
              <a:ext cx="200644" cy="103621"/>
            </a:xfrm>
            <a:prstGeom prst="rect">
              <a:avLst/>
            </a:prstGeom>
            <a:solidFill>
              <a:srgbClr val="0058AB">
                <a:alpha val="100000"/>
              </a:srgbClr>
            </a:solidFill>
          </p:spPr>
          <p:txBody>
            <a:bodyPr/>
            <a:lstStyle/>
            <a:p/>
          </p:txBody>
        </p:sp>
        <p:sp>
          <p:nvSpPr>
            <p:cNvPr id="31" name="rc31"/>
            <p:cNvSpPr/>
            <p:nvPr/>
          </p:nvSpPr>
          <p:spPr>
            <a:xfrm>
              <a:off x="1423662" y="3925489"/>
              <a:ext cx="200644" cy="120892"/>
            </a:xfrm>
            <a:prstGeom prst="rect">
              <a:avLst/>
            </a:prstGeom>
            <a:solidFill>
              <a:srgbClr val="1CABE2">
                <a:alpha val="100000"/>
              </a:srgbClr>
            </a:solidFill>
          </p:spPr>
          <p:txBody>
            <a:bodyPr/>
            <a:lstStyle/>
            <a:p/>
          </p:txBody>
        </p:sp>
        <p:sp>
          <p:nvSpPr>
            <p:cNvPr id="32" name="rc32"/>
            <p:cNvSpPr/>
            <p:nvPr/>
          </p:nvSpPr>
          <p:spPr>
            <a:xfrm>
              <a:off x="1646600" y="4045713"/>
              <a:ext cx="200644" cy="639673"/>
            </a:xfrm>
            <a:prstGeom prst="rect">
              <a:avLst/>
            </a:prstGeom>
            <a:solidFill>
              <a:srgbClr val="80BD41">
                <a:alpha val="100000"/>
              </a:srgbClr>
            </a:solidFill>
          </p:spPr>
          <p:txBody>
            <a:bodyPr/>
            <a:lstStyle/>
            <a:p/>
          </p:txBody>
        </p:sp>
        <p:sp>
          <p:nvSpPr>
            <p:cNvPr id="33" name="rc33"/>
            <p:cNvSpPr/>
            <p:nvPr/>
          </p:nvSpPr>
          <p:spPr>
            <a:xfrm>
              <a:off x="1646600" y="3809122"/>
              <a:ext cx="200644" cy="113913"/>
            </a:xfrm>
            <a:prstGeom prst="rect">
              <a:avLst/>
            </a:prstGeom>
            <a:solidFill>
              <a:srgbClr val="0058AB">
                <a:alpha val="100000"/>
              </a:srgbClr>
            </a:solidFill>
          </p:spPr>
          <p:txBody>
            <a:bodyPr/>
            <a:lstStyle/>
            <a:p/>
          </p:txBody>
        </p:sp>
        <p:sp>
          <p:nvSpPr>
            <p:cNvPr id="34" name="rc34"/>
            <p:cNvSpPr/>
            <p:nvPr/>
          </p:nvSpPr>
          <p:spPr>
            <a:xfrm>
              <a:off x="1646600" y="3923036"/>
              <a:ext cx="200644" cy="122677"/>
            </a:xfrm>
            <a:prstGeom prst="rect">
              <a:avLst/>
            </a:prstGeom>
            <a:solidFill>
              <a:srgbClr val="1CABE2">
                <a:alpha val="100000"/>
              </a:srgbClr>
            </a:solidFill>
          </p:spPr>
          <p:txBody>
            <a:bodyPr/>
            <a:lstStyle/>
            <a:p/>
          </p:txBody>
        </p:sp>
        <p:sp>
          <p:nvSpPr>
            <p:cNvPr id="35" name="rc35"/>
            <p:cNvSpPr/>
            <p:nvPr/>
          </p:nvSpPr>
          <p:spPr>
            <a:xfrm>
              <a:off x="1869538" y="4106157"/>
              <a:ext cx="200644" cy="579229"/>
            </a:xfrm>
            <a:prstGeom prst="rect">
              <a:avLst/>
            </a:prstGeom>
            <a:solidFill>
              <a:srgbClr val="80BD41">
                <a:alpha val="100000"/>
              </a:srgbClr>
            </a:solidFill>
          </p:spPr>
          <p:txBody>
            <a:bodyPr/>
            <a:lstStyle/>
            <a:p/>
          </p:txBody>
        </p:sp>
        <p:sp>
          <p:nvSpPr>
            <p:cNvPr id="36" name="rc36"/>
            <p:cNvSpPr/>
            <p:nvPr/>
          </p:nvSpPr>
          <p:spPr>
            <a:xfrm>
              <a:off x="1869538" y="3794264"/>
              <a:ext cx="200644" cy="249514"/>
            </a:xfrm>
            <a:prstGeom prst="rect">
              <a:avLst/>
            </a:prstGeom>
            <a:solidFill>
              <a:srgbClr val="0058AB">
                <a:alpha val="100000"/>
              </a:srgbClr>
            </a:solidFill>
          </p:spPr>
          <p:txBody>
            <a:bodyPr/>
            <a:lstStyle/>
            <a:p/>
          </p:txBody>
        </p:sp>
        <p:sp>
          <p:nvSpPr>
            <p:cNvPr id="37" name="rc37"/>
            <p:cNvSpPr/>
            <p:nvPr/>
          </p:nvSpPr>
          <p:spPr>
            <a:xfrm>
              <a:off x="1869538" y="4043778"/>
              <a:ext cx="200644" cy="62378"/>
            </a:xfrm>
            <a:prstGeom prst="rect">
              <a:avLst/>
            </a:prstGeom>
            <a:solidFill>
              <a:srgbClr val="1CABE2">
                <a:alpha val="100000"/>
              </a:srgbClr>
            </a:solidFill>
          </p:spPr>
          <p:txBody>
            <a:bodyPr/>
            <a:lstStyle/>
            <a:p/>
          </p:txBody>
        </p:sp>
        <p:sp>
          <p:nvSpPr>
            <p:cNvPr id="38" name="rc38"/>
            <p:cNvSpPr/>
            <p:nvPr/>
          </p:nvSpPr>
          <p:spPr>
            <a:xfrm>
              <a:off x="2092476" y="4127570"/>
              <a:ext cx="200644" cy="557817"/>
            </a:xfrm>
            <a:prstGeom prst="rect">
              <a:avLst/>
            </a:prstGeom>
            <a:solidFill>
              <a:srgbClr val="80BD41">
                <a:alpha val="100000"/>
              </a:srgbClr>
            </a:solidFill>
          </p:spPr>
          <p:txBody>
            <a:bodyPr/>
            <a:lstStyle/>
            <a:p/>
          </p:txBody>
        </p:sp>
        <p:sp>
          <p:nvSpPr>
            <p:cNvPr id="39" name="rc39"/>
            <p:cNvSpPr/>
            <p:nvPr/>
          </p:nvSpPr>
          <p:spPr>
            <a:xfrm>
              <a:off x="2092476" y="3770933"/>
              <a:ext cx="200644" cy="210324"/>
            </a:xfrm>
            <a:prstGeom prst="rect">
              <a:avLst/>
            </a:prstGeom>
            <a:solidFill>
              <a:srgbClr val="0058AB">
                <a:alpha val="100000"/>
              </a:srgbClr>
            </a:solidFill>
          </p:spPr>
          <p:txBody>
            <a:bodyPr/>
            <a:lstStyle/>
            <a:p/>
          </p:txBody>
        </p:sp>
        <p:sp>
          <p:nvSpPr>
            <p:cNvPr id="40" name="rc40"/>
            <p:cNvSpPr/>
            <p:nvPr/>
          </p:nvSpPr>
          <p:spPr>
            <a:xfrm>
              <a:off x="2092476" y="3981258"/>
              <a:ext cx="200644" cy="146312"/>
            </a:xfrm>
            <a:prstGeom prst="rect">
              <a:avLst/>
            </a:prstGeom>
            <a:solidFill>
              <a:srgbClr val="1CABE2">
                <a:alpha val="100000"/>
              </a:srgbClr>
            </a:solidFill>
          </p:spPr>
          <p:txBody>
            <a:bodyPr/>
            <a:lstStyle/>
            <a:p/>
          </p:txBody>
        </p:sp>
        <p:sp>
          <p:nvSpPr>
            <p:cNvPr id="41" name="rc41"/>
            <p:cNvSpPr/>
            <p:nvPr/>
          </p:nvSpPr>
          <p:spPr>
            <a:xfrm>
              <a:off x="2315413" y="4014169"/>
              <a:ext cx="200644" cy="671218"/>
            </a:xfrm>
            <a:prstGeom prst="rect">
              <a:avLst/>
            </a:prstGeom>
            <a:solidFill>
              <a:srgbClr val="80BD41">
                <a:alpha val="100000"/>
              </a:srgbClr>
            </a:solidFill>
          </p:spPr>
          <p:txBody>
            <a:bodyPr/>
            <a:lstStyle/>
            <a:p/>
          </p:txBody>
        </p:sp>
        <p:sp>
          <p:nvSpPr>
            <p:cNvPr id="42" name="rc42"/>
            <p:cNvSpPr/>
            <p:nvPr/>
          </p:nvSpPr>
          <p:spPr>
            <a:xfrm>
              <a:off x="2315413" y="3753139"/>
              <a:ext cx="200644" cy="102547"/>
            </a:xfrm>
            <a:prstGeom prst="rect">
              <a:avLst/>
            </a:prstGeom>
            <a:solidFill>
              <a:srgbClr val="0058AB">
                <a:alpha val="100000"/>
              </a:srgbClr>
            </a:solidFill>
          </p:spPr>
          <p:txBody>
            <a:bodyPr/>
            <a:lstStyle/>
            <a:p/>
          </p:txBody>
        </p:sp>
        <p:sp>
          <p:nvSpPr>
            <p:cNvPr id="43" name="rc43"/>
            <p:cNvSpPr/>
            <p:nvPr/>
          </p:nvSpPr>
          <p:spPr>
            <a:xfrm>
              <a:off x="2315413" y="3855686"/>
              <a:ext cx="200644" cy="158482"/>
            </a:xfrm>
            <a:prstGeom prst="rect">
              <a:avLst/>
            </a:prstGeom>
            <a:solidFill>
              <a:srgbClr val="1CABE2">
                <a:alpha val="100000"/>
              </a:srgbClr>
            </a:solidFill>
          </p:spPr>
          <p:txBody>
            <a:bodyPr/>
            <a:lstStyle/>
            <a:p/>
          </p:txBody>
        </p:sp>
        <p:sp>
          <p:nvSpPr>
            <p:cNvPr id="44" name="rc44"/>
            <p:cNvSpPr/>
            <p:nvPr/>
          </p:nvSpPr>
          <p:spPr>
            <a:xfrm>
              <a:off x="2538351" y="3934728"/>
              <a:ext cx="200644" cy="750659"/>
            </a:xfrm>
            <a:prstGeom prst="rect">
              <a:avLst/>
            </a:prstGeom>
            <a:solidFill>
              <a:srgbClr val="80BD41">
                <a:alpha val="100000"/>
              </a:srgbClr>
            </a:solidFill>
          </p:spPr>
          <p:txBody>
            <a:bodyPr/>
            <a:lstStyle/>
            <a:p/>
          </p:txBody>
        </p:sp>
        <p:sp>
          <p:nvSpPr>
            <p:cNvPr id="45" name="rc45"/>
            <p:cNvSpPr/>
            <p:nvPr/>
          </p:nvSpPr>
          <p:spPr>
            <a:xfrm>
              <a:off x="2538351" y="3735186"/>
              <a:ext cx="200644" cy="114024"/>
            </a:xfrm>
            <a:prstGeom prst="rect">
              <a:avLst/>
            </a:prstGeom>
            <a:solidFill>
              <a:srgbClr val="0058AB">
                <a:alpha val="100000"/>
              </a:srgbClr>
            </a:solidFill>
          </p:spPr>
          <p:txBody>
            <a:bodyPr/>
            <a:lstStyle/>
            <a:p/>
          </p:txBody>
        </p:sp>
        <p:sp>
          <p:nvSpPr>
            <p:cNvPr id="46" name="rc46"/>
            <p:cNvSpPr/>
            <p:nvPr/>
          </p:nvSpPr>
          <p:spPr>
            <a:xfrm>
              <a:off x="2538351" y="3849210"/>
              <a:ext cx="200644" cy="85517"/>
            </a:xfrm>
            <a:prstGeom prst="rect">
              <a:avLst/>
            </a:prstGeom>
            <a:solidFill>
              <a:srgbClr val="1CABE2">
                <a:alpha val="100000"/>
              </a:srgbClr>
            </a:solidFill>
          </p:spPr>
          <p:txBody>
            <a:bodyPr/>
            <a:lstStyle/>
            <a:p/>
          </p:txBody>
        </p:sp>
        <p:sp>
          <p:nvSpPr>
            <p:cNvPr id="47" name="rc47"/>
            <p:cNvSpPr/>
            <p:nvPr/>
          </p:nvSpPr>
          <p:spPr>
            <a:xfrm>
              <a:off x="2761289" y="3923223"/>
              <a:ext cx="200644" cy="762163"/>
            </a:xfrm>
            <a:prstGeom prst="rect">
              <a:avLst/>
            </a:prstGeom>
            <a:solidFill>
              <a:srgbClr val="80BD41">
                <a:alpha val="100000"/>
              </a:srgbClr>
            </a:solidFill>
          </p:spPr>
          <p:txBody>
            <a:bodyPr/>
            <a:lstStyle/>
            <a:p/>
          </p:txBody>
        </p:sp>
        <p:sp>
          <p:nvSpPr>
            <p:cNvPr id="48" name="rc48"/>
            <p:cNvSpPr/>
            <p:nvPr/>
          </p:nvSpPr>
          <p:spPr>
            <a:xfrm>
              <a:off x="2761289" y="3708255"/>
              <a:ext cx="200644" cy="136798"/>
            </a:xfrm>
            <a:prstGeom prst="rect">
              <a:avLst/>
            </a:prstGeom>
            <a:solidFill>
              <a:srgbClr val="0058AB">
                <a:alpha val="100000"/>
              </a:srgbClr>
            </a:solidFill>
          </p:spPr>
          <p:txBody>
            <a:bodyPr/>
            <a:lstStyle/>
            <a:p/>
          </p:txBody>
        </p:sp>
        <p:sp>
          <p:nvSpPr>
            <p:cNvPr id="49" name="rc49"/>
            <p:cNvSpPr/>
            <p:nvPr/>
          </p:nvSpPr>
          <p:spPr>
            <a:xfrm>
              <a:off x="2761289" y="3845054"/>
              <a:ext cx="200644" cy="78169"/>
            </a:xfrm>
            <a:prstGeom prst="rect">
              <a:avLst/>
            </a:prstGeom>
            <a:solidFill>
              <a:srgbClr val="1CABE2">
                <a:alpha val="100000"/>
              </a:srgbClr>
            </a:solidFill>
          </p:spPr>
          <p:txBody>
            <a:bodyPr/>
            <a:lstStyle/>
            <a:p/>
          </p:txBody>
        </p:sp>
        <p:sp>
          <p:nvSpPr>
            <p:cNvPr id="50" name="rc50"/>
            <p:cNvSpPr/>
            <p:nvPr/>
          </p:nvSpPr>
          <p:spPr>
            <a:xfrm>
              <a:off x="2984227" y="3899869"/>
              <a:ext cx="200644" cy="785517"/>
            </a:xfrm>
            <a:prstGeom prst="rect">
              <a:avLst/>
            </a:prstGeom>
            <a:solidFill>
              <a:srgbClr val="80BD41">
                <a:alpha val="100000"/>
              </a:srgbClr>
            </a:solidFill>
          </p:spPr>
          <p:txBody>
            <a:bodyPr/>
            <a:lstStyle/>
            <a:p/>
          </p:txBody>
        </p:sp>
        <p:sp>
          <p:nvSpPr>
            <p:cNvPr id="51" name="rc51"/>
            <p:cNvSpPr/>
            <p:nvPr/>
          </p:nvSpPr>
          <p:spPr>
            <a:xfrm>
              <a:off x="2984227" y="3691061"/>
              <a:ext cx="200644" cy="119318"/>
            </a:xfrm>
            <a:prstGeom prst="rect">
              <a:avLst/>
            </a:prstGeom>
            <a:solidFill>
              <a:srgbClr val="0058AB">
                <a:alpha val="100000"/>
              </a:srgbClr>
            </a:solidFill>
          </p:spPr>
          <p:txBody>
            <a:bodyPr/>
            <a:lstStyle/>
            <a:p/>
          </p:txBody>
        </p:sp>
        <p:sp>
          <p:nvSpPr>
            <p:cNvPr id="52" name="rc52"/>
            <p:cNvSpPr/>
            <p:nvPr/>
          </p:nvSpPr>
          <p:spPr>
            <a:xfrm>
              <a:off x="2984227" y="3810380"/>
              <a:ext cx="200644" cy="89489"/>
            </a:xfrm>
            <a:prstGeom prst="rect">
              <a:avLst/>
            </a:prstGeom>
            <a:solidFill>
              <a:srgbClr val="1CABE2">
                <a:alpha val="100000"/>
              </a:srgbClr>
            </a:solidFill>
          </p:spPr>
          <p:txBody>
            <a:bodyPr/>
            <a:lstStyle/>
            <a:p/>
          </p:txBody>
        </p:sp>
        <p:sp>
          <p:nvSpPr>
            <p:cNvPr id="53" name="rc53"/>
            <p:cNvSpPr/>
            <p:nvPr/>
          </p:nvSpPr>
          <p:spPr>
            <a:xfrm>
              <a:off x="3207165" y="3896456"/>
              <a:ext cx="200644" cy="788930"/>
            </a:xfrm>
            <a:prstGeom prst="rect">
              <a:avLst/>
            </a:prstGeom>
            <a:solidFill>
              <a:srgbClr val="80BD41">
                <a:alpha val="100000"/>
              </a:srgbClr>
            </a:solidFill>
          </p:spPr>
          <p:txBody>
            <a:bodyPr/>
            <a:lstStyle/>
            <a:p/>
          </p:txBody>
        </p:sp>
        <p:sp>
          <p:nvSpPr>
            <p:cNvPr id="54" name="rc54"/>
            <p:cNvSpPr/>
            <p:nvPr/>
          </p:nvSpPr>
          <p:spPr>
            <a:xfrm>
              <a:off x="3207165" y="3673936"/>
              <a:ext cx="200644" cy="151718"/>
            </a:xfrm>
            <a:prstGeom prst="rect">
              <a:avLst/>
            </a:prstGeom>
            <a:solidFill>
              <a:srgbClr val="0058AB">
                <a:alpha val="100000"/>
              </a:srgbClr>
            </a:solidFill>
          </p:spPr>
          <p:txBody>
            <a:bodyPr/>
            <a:lstStyle/>
            <a:p/>
          </p:txBody>
        </p:sp>
        <p:sp>
          <p:nvSpPr>
            <p:cNvPr id="55" name="rc55"/>
            <p:cNvSpPr/>
            <p:nvPr/>
          </p:nvSpPr>
          <p:spPr>
            <a:xfrm>
              <a:off x="3207165" y="3825654"/>
              <a:ext cx="200644" cy="70801"/>
            </a:xfrm>
            <a:prstGeom prst="rect">
              <a:avLst/>
            </a:prstGeom>
            <a:solidFill>
              <a:srgbClr val="1CABE2">
                <a:alpha val="100000"/>
              </a:srgbClr>
            </a:solidFill>
          </p:spPr>
          <p:txBody>
            <a:bodyPr/>
            <a:lstStyle/>
            <a:p/>
          </p:txBody>
        </p:sp>
        <p:sp>
          <p:nvSpPr>
            <p:cNvPr id="56" name="rc56"/>
            <p:cNvSpPr/>
            <p:nvPr/>
          </p:nvSpPr>
          <p:spPr>
            <a:xfrm>
              <a:off x="3430103" y="3898433"/>
              <a:ext cx="200644" cy="786953"/>
            </a:xfrm>
            <a:prstGeom prst="rect">
              <a:avLst/>
            </a:prstGeom>
            <a:solidFill>
              <a:srgbClr val="80BD41">
                <a:alpha val="100000"/>
              </a:srgbClr>
            </a:solidFill>
          </p:spPr>
          <p:txBody>
            <a:bodyPr/>
            <a:lstStyle/>
            <a:p/>
          </p:txBody>
        </p:sp>
        <p:sp>
          <p:nvSpPr>
            <p:cNvPr id="57" name="rc57"/>
            <p:cNvSpPr/>
            <p:nvPr/>
          </p:nvSpPr>
          <p:spPr>
            <a:xfrm>
              <a:off x="3430103" y="3649921"/>
              <a:ext cx="200644" cy="165674"/>
            </a:xfrm>
            <a:prstGeom prst="rect">
              <a:avLst/>
            </a:prstGeom>
            <a:solidFill>
              <a:srgbClr val="0058AB">
                <a:alpha val="100000"/>
              </a:srgbClr>
            </a:solidFill>
          </p:spPr>
          <p:txBody>
            <a:bodyPr/>
            <a:lstStyle/>
            <a:p/>
          </p:txBody>
        </p:sp>
        <p:sp>
          <p:nvSpPr>
            <p:cNvPr id="58" name="rc58"/>
            <p:cNvSpPr/>
            <p:nvPr/>
          </p:nvSpPr>
          <p:spPr>
            <a:xfrm>
              <a:off x="3430103" y="3815596"/>
              <a:ext cx="200644" cy="82836"/>
            </a:xfrm>
            <a:prstGeom prst="rect">
              <a:avLst/>
            </a:prstGeom>
            <a:solidFill>
              <a:srgbClr val="1CABE2">
                <a:alpha val="100000"/>
              </a:srgbClr>
            </a:solidFill>
          </p:spPr>
          <p:txBody>
            <a:bodyPr/>
            <a:lstStyle/>
            <a:p/>
          </p:txBody>
        </p:sp>
        <p:sp>
          <p:nvSpPr>
            <p:cNvPr id="59" name="rc59"/>
            <p:cNvSpPr/>
            <p:nvPr/>
          </p:nvSpPr>
          <p:spPr>
            <a:xfrm>
              <a:off x="3653041" y="3893593"/>
              <a:ext cx="200644" cy="791793"/>
            </a:xfrm>
            <a:prstGeom prst="rect">
              <a:avLst/>
            </a:prstGeom>
            <a:solidFill>
              <a:srgbClr val="80BD41">
                <a:alpha val="100000"/>
              </a:srgbClr>
            </a:solidFill>
          </p:spPr>
          <p:txBody>
            <a:bodyPr/>
            <a:lstStyle/>
            <a:p/>
          </p:txBody>
        </p:sp>
        <p:sp>
          <p:nvSpPr>
            <p:cNvPr id="60" name="rc60"/>
            <p:cNvSpPr/>
            <p:nvPr/>
          </p:nvSpPr>
          <p:spPr>
            <a:xfrm>
              <a:off x="3653041" y="3643554"/>
              <a:ext cx="200644" cy="166693"/>
            </a:xfrm>
            <a:prstGeom prst="rect">
              <a:avLst/>
            </a:prstGeom>
            <a:solidFill>
              <a:srgbClr val="0058AB">
                <a:alpha val="100000"/>
              </a:srgbClr>
            </a:solidFill>
          </p:spPr>
          <p:txBody>
            <a:bodyPr/>
            <a:lstStyle/>
            <a:p/>
          </p:txBody>
        </p:sp>
        <p:sp>
          <p:nvSpPr>
            <p:cNvPr id="61" name="rc61"/>
            <p:cNvSpPr/>
            <p:nvPr/>
          </p:nvSpPr>
          <p:spPr>
            <a:xfrm>
              <a:off x="3653041" y="3810247"/>
              <a:ext cx="200644" cy="83346"/>
            </a:xfrm>
            <a:prstGeom prst="rect">
              <a:avLst/>
            </a:prstGeom>
            <a:solidFill>
              <a:srgbClr val="1CABE2">
                <a:alpha val="100000"/>
              </a:srgbClr>
            </a:solidFill>
          </p:spPr>
          <p:txBody>
            <a:bodyPr/>
            <a:lstStyle/>
            <a:p/>
          </p:txBody>
        </p:sp>
        <p:sp>
          <p:nvSpPr>
            <p:cNvPr id="62" name="rc62"/>
            <p:cNvSpPr/>
            <p:nvPr/>
          </p:nvSpPr>
          <p:spPr>
            <a:xfrm>
              <a:off x="3875979" y="3962290"/>
              <a:ext cx="200644" cy="723097"/>
            </a:xfrm>
            <a:prstGeom prst="rect">
              <a:avLst/>
            </a:prstGeom>
            <a:solidFill>
              <a:srgbClr val="80BD41">
                <a:alpha val="100000"/>
              </a:srgbClr>
            </a:solidFill>
          </p:spPr>
          <p:txBody>
            <a:bodyPr/>
            <a:lstStyle/>
            <a:p/>
          </p:txBody>
        </p:sp>
        <p:sp>
          <p:nvSpPr>
            <p:cNvPr id="63" name="rc63"/>
            <p:cNvSpPr/>
            <p:nvPr/>
          </p:nvSpPr>
          <p:spPr>
            <a:xfrm>
              <a:off x="3875979" y="3637419"/>
              <a:ext cx="200644" cy="220073"/>
            </a:xfrm>
            <a:prstGeom prst="rect">
              <a:avLst/>
            </a:prstGeom>
            <a:solidFill>
              <a:srgbClr val="0058AB">
                <a:alpha val="100000"/>
              </a:srgbClr>
            </a:solidFill>
          </p:spPr>
          <p:txBody>
            <a:bodyPr/>
            <a:lstStyle/>
            <a:p/>
          </p:txBody>
        </p:sp>
        <p:sp>
          <p:nvSpPr>
            <p:cNvPr id="64" name="rc64"/>
            <p:cNvSpPr/>
            <p:nvPr/>
          </p:nvSpPr>
          <p:spPr>
            <a:xfrm>
              <a:off x="3875979" y="3857493"/>
              <a:ext cx="200644" cy="104796"/>
            </a:xfrm>
            <a:prstGeom prst="rect">
              <a:avLst/>
            </a:prstGeom>
            <a:solidFill>
              <a:srgbClr val="1CABE2">
                <a:alpha val="100000"/>
              </a:srgbClr>
            </a:solidFill>
          </p:spPr>
          <p:txBody>
            <a:bodyPr/>
            <a:lstStyle/>
            <a:p/>
          </p:txBody>
        </p:sp>
        <p:sp>
          <p:nvSpPr>
            <p:cNvPr id="65" name="rc65"/>
            <p:cNvSpPr/>
            <p:nvPr/>
          </p:nvSpPr>
          <p:spPr>
            <a:xfrm>
              <a:off x="4098916" y="3951317"/>
              <a:ext cx="200644" cy="734070"/>
            </a:xfrm>
            <a:prstGeom prst="rect">
              <a:avLst/>
            </a:prstGeom>
            <a:solidFill>
              <a:srgbClr val="80BD41">
                <a:alpha val="100000"/>
              </a:srgbClr>
            </a:solidFill>
          </p:spPr>
          <p:txBody>
            <a:bodyPr/>
            <a:lstStyle/>
            <a:p/>
          </p:txBody>
        </p:sp>
        <p:sp>
          <p:nvSpPr>
            <p:cNvPr id="66" name="rc66"/>
            <p:cNvSpPr/>
            <p:nvPr/>
          </p:nvSpPr>
          <p:spPr>
            <a:xfrm>
              <a:off x="4098916" y="3589760"/>
              <a:ext cx="200644" cy="251994"/>
            </a:xfrm>
            <a:prstGeom prst="rect">
              <a:avLst/>
            </a:prstGeom>
            <a:solidFill>
              <a:srgbClr val="0058AB">
                <a:alpha val="100000"/>
              </a:srgbClr>
            </a:solidFill>
          </p:spPr>
          <p:txBody>
            <a:bodyPr/>
            <a:lstStyle/>
            <a:p/>
          </p:txBody>
        </p:sp>
        <p:sp>
          <p:nvSpPr>
            <p:cNvPr id="67" name="rc67"/>
            <p:cNvSpPr/>
            <p:nvPr/>
          </p:nvSpPr>
          <p:spPr>
            <a:xfrm>
              <a:off x="4098916" y="3841754"/>
              <a:ext cx="200644" cy="109562"/>
            </a:xfrm>
            <a:prstGeom prst="rect">
              <a:avLst/>
            </a:prstGeom>
            <a:solidFill>
              <a:srgbClr val="1CABE2">
                <a:alpha val="100000"/>
              </a:srgbClr>
            </a:solidFill>
          </p:spPr>
          <p:txBody>
            <a:bodyPr/>
            <a:lstStyle/>
            <a:p/>
          </p:txBody>
        </p:sp>
        <p:sp>
          <p:nvSpPr>
            <p:cNvPr id="68" name="rc68"/>
            <p:cNvSpPr/>
            <p:nvPr/>
          </p:nvSpPr>
          <p:spPr>
            <a:xfrm>
              <a:off x="4321854" y="3875371"/>
              <a:ext cx="200644" cy="810015"/>
            </a:xfrm>
            <a:prstGeom prst="rect">
              <a:avLst/>
            </a:prstGeom>
            <a:solidFill>
              <a:srgbClr val="80BD41">
                <a:alpha val="100000"/>
              </a:srgbClr>
            </a:solidFill>
          </p:spPr>
          <p:txBody>
            <a:bodyPr/>
            <a:lstStyle/>
            <a:p/>
          </p:txBody>
        </p:sp>
        <p:sp>
          <p:nvSpPr>
            <p:cNvPr id="69" name="rc69"/>
            <p:cNvSpPr/>
            <p:nvPr/>
          </p:nvSpPr>
          <p:spPr>
            <a:xfrm>
              <a:off x="4321854" y="3544521"/>
              <a:ext cx="200644" cy="239581"/>
            </a:xfrm>
            <a:prstGeom prst="rect">
              <a:avLst/>
            </a:prstGeom>
            <a:solidFill>
              <a:srgbClr val="0058AB">
                <a:alpha val="100000"/>
              </a:srgbClr>
            </a:solidFill>
          </p:spPr>
          <p:txBody>
            <a:bodyPr/>
            <a:lstStyle/>
            <a:p/>
          </p:txBody>
        </p:sp>
        <p:sp>
          <p:nvSpPr>
            <p:cNvPr id="70" name="rc70"/>
            <p:cNvSpPr/>
            <p:nvPr/>
          </p:nvSpPr>
          <p:spPr>
            <a:xfrm>
              <a:off x="4321854" y="3784103"/>
              <a:ext cx="200644" cy="91268"/>
            </a:xfrm>
            <a:prstGeom prst="rect">
              <a:avLst/>
            </a:prstGeom>
            <a:solidFill>
              <a:srgbClr val="1CABE2">
                <a:alpha val="100000"/>
              </a:srgbClr>
            </a:solidFill>
          </p:spPr>
          <p:txBody>
            <a:bodyPr/>
            <a:lstStyle/>
            <a:p/>
          </p:txBody>
        </p:sp>
        <p:sp>
          <p:nvSpPr>
            <p:cNvPr id="71" name="rc71"/>
            <p:cNvSpPr/>
            <p:nvPr/>
          </p:nvSpPr>
          <p:spPr>
            <a:xfrm>
              <a:off x="4544792" y="3855373"/>
              <a:ext cx="200644" cy="830013"/>
            </a:xfrm>
            <a:prstGeom prst="rect">
              <a:avLst/>
            </a:prstGeom>
            <a:solidFill>
              <a:srgbClr val="80BD41">
                <a:alpha val="100000"/>
              </a:srgbClr>
            </a:solidFill>
          </p:spPr>
          <p:txBody>
            <a:bodyPr/>
            <a:lstStyle/>
            <a:p/>
          </p:txBody>
        </p:sp>
        <p:sp>
          <p:nvSpPr>
            <p:cNvPr id="72" name="rc72"/>
            <p:cNvSpPr/>
            <p:nvPr/>
          </p:nvSpPr>
          <p:spPr>
            <a:xfrm>
              <a:off x="4544792" y="3499652"/>
              <a:ext cx="200644" cy="272718"/>
            </a:xfrm>
            <a:prstGeom prst="rect">
              <a:avLst/>
            </a:prstGeom>
            <a:solidFill>
              <a:srgbClr val="0058AB">
                <a:alpha val="100000"/>
              </a:srgbClr>
            </a:solidFill>
          </p:spPr>
          <p:txBody>
            <a:bodyPr/>
            <a:lstStyle/>
            <a:p/>
          </p:txBody>
        </p:sp>
        <p:sp>
          <p:nvSpPr>
            <p:cNvPr id="73" name="rc73"/>
            <p:cNvSpPr/>
            <p:nvPr/>
          </p:nvSpPr>
          <p:spPr>
            <a:xfrm>
              <a:off x="4544792" y="3772371"/>
              <a:ext cx="200644" cy="83001"/>
            </a:xfrm>
            <a:prstGeom prst="rect">
              <a:avLst/>
            </a:prstGeom>
            <a:solidFill>
              <a:srgbClr val="1CABE2">
                <a:alpha val="100000"/>
              </a:srgbClr>
            </a:solidFill>
          </p:spPr>
          <p:txBody>
            <a:bodyPr/>
            <a:lstStyle/>
            <a:p/>
          </p:txBody>
        </p:sp>
        <p:sp>
          <p:nvSpPr>
            <p:cNvPr id="74" name="rc74"/>
            <p:cNvSpPr/>
            <p:nvPr/>
          </p:nvSpPr>
          <p:spPr>
            <a:xfrm>
              <a:off x="4767730" y="3910844"/>
              <a:ext cx="200644" cy="774542"/>
            </a:xfrm>
            <a:prstGeom prst="rect">
              <a:avLst/>
            </a:prstGeom>
            <a:solidFill>
              <a:srgbClr val="80BD41">
                <a:alpha val="100000"/>
              </a:srgbClr>
            </a:solidFill>
          </p:spPr>
          <p:txBody>
            <a:bodyPr/>
            <a:lstStyle/>
            <a:p/>
          </p:txBody>
        </p:sp>
        <p:sp>
          <p:nvSpPr>
            <p:cNvPr id="75" name="rc75"/>
            <p:cNvSpPr/>
            <p:nvPr/>
          </p:nvSpPr>
          <p:spPr>
            <a:xfrm>
              <a:off x="4767730" y="3455953"/>
              <a:ext cx="200644" cy="368829"/>
            </a:xfrm>
            <a:prstGeom prst="rect">
              <a:avLst/>
            </a:prstGeom>
            <a:solidFill>
              <a:srgbClr val="0058AB">
                <a:alpha val="100000"/>
              </a:srgbClr>
            </a:solidFill>
          </p:spPr>
          <p:txBody>
            <a:bodyPr/>
            <a:lstStyle/>
            <a:p/>
          </p:txBody>
        </p:sp>
        <p:sp>
          <p:nvSpPr>
            <p:cNvPr id="76" name="rc76"/>
            <p:cNvSpPr/>
            <p:nvPr/>
          </p:nvSpPr>
          <p:spPr>
            <a:xfrm>
              <a:off x="4767730" y="3824783"/>
              <a:ext cx="200644" cy="86061"/>
            </a:xfrm>
            <a:prstGeom prst="rect">
              <a:avLst/>
            </a:prstGeom>
            <a:solidFill>
              <a:srgbClr val="1CABE2">
                <a:alpha val="100000"/>
              </a:srgbClr>
            </a:solidFill>
          </p:spPr>
          <p:txBody>
            <a:bodyPr/>
            <a:lstStyle/>
            <a:p/>
          </p:txBody>
        </p:sp>
        <p:sp>
          <p:nvSpPr>
            <p:cNvPr id="77" name="rc77"/>
            <p:cNvSpPr/>
            <p:nvPr/>
          </p:nvSpPr>
          <p:spPr>
            <a:xfrm>
              <a:off x="4990668" y="3884529"/>
              <a:ext cx="200644" cy="800857"/>
            </a:xfrm>
            <a:prstGeom prst="rect">
              <a:avLst/>
            </a:prstGeom>
            <a:solidFill>
              <a:srgbClr val="80BD41">
                <a:alpha val="100000"/>
              </a:srgbClr>
            </a:solidFill>
          </p:spPr>
          <p:txBody>
            <a:bodyPr/>
            <a:lstStyle/>
            <a:p/>
          </p:txBody>
        </p:sp>
        <p:sp>
          <p:nvSpPr>
            <p:cNvPr id="78" name="rc78"/>
            <p:cNvSpPr/>
            <p:nvPr/>
          </p:nvSpPr>
          <p:spPr>
            <a:xfrm>
              <a:off x="4990668" y="3414185"/>
              <a:ext cx="200644" cy="419496"/>
            </a:xfrm>
            <a:prstGeom prst="rect">
              <a:avLst/>
            </a:prstGeom>
            <a:solidFill>
              <a:srgbClr val="0058AB">
                <a:alpha val="100000"/>
              </a:srgbClr>
            </a:solidFill>
          </p:spPr>
          <p:txBody>
            <a:bodyPr/>
            <a:lstStyle/>
            <a:p/>
          </p:txBody>
        </p:sp>
        <p:sp>
          <p:nvSpPr>
            <p:cNvPr id="79" name="rc79"/>
            <p:cNvSpPr/>
            <p:nvPr/>
          </p:nvSpPr>
          <p:spPr>
            <a:xfrm>
              <a:off x="4990668" y="3833681"/>
              <a:ext cx="200644" cy="50848"/>
            </a:xfrm>
            <a:prstGeom prst="rect">
              <a:avLst/>
            </a:prstGeom>
            <a:solidFill>
              <a:srgbClr val="1CABE2">
                <a:alpha val="100000"/>
              </a:srgbClr>
            </a:solidFill>
          </p:spPr>
          <p:txBody>
            <a:bodyPr/>
            <a:lstStyle/>
            <a:p/>
          </p:txBody>
        </p:sp>
        <p:sp>
          <p:nvSpPr>
            <p:cNvPr id="80" name="rc80"/>
            <p:cNvSpPr/>
            <p:nvPr/>
          </p:nvSpPr>
          <p:spPr>
            <a:xfrm>
              <a:off x="5213606" y="3911267"/>
              <a:ext cx="200644" cy="774119"/>
            </a:xfrm>
            <a:prstGeom prst="rect">
              <a:avLst/>
            </a:prstGeom>
            <a:solidFill>
              <a:srgbClr val="80BD41">
                <a:alpha val="100000"/>
              </a:srgbClr>
            </a:solidFill>
          </p:spPr>
          <p:txBody>
            <a:bodyPr/>
            <a:lstStyle/>
            <a:p/>
          </p:txBody>
        </p:sp>
        <p:sp>
          <p:nvSpPr>
            <p:cNvPr id="81" name="rc81"/>
            <p:cNvSpPr/>
            <p:nvPr/>
          </p:nvSpPr>
          <p:spPr>
            <a:xfrm>
              <a:off x="5213606" y="3373321"/>
              <a:ext cx="200644" cy="472343"/>
            </a:xfrm>
            <a:prstGeom prst="rect">
              <a:avLst/>
            </a:prstGeom>
            <a:solidFill>
              <a:srgbClr val="0058AB">
                <a:alpha val="100000"/>
              </a:srgbClr>
            </a:solidFill>
          </p:spPr>
          <p:txBody>
            <a:bodyPr/>
            <a:lstStyle/>
            <a:p/>
          </p:txBody>
        </p:sp>
        <p:sp>
          <p:nvSpPr>
            <p:cNvPr id="82" name="rc82"/>
            <p:cNvSpPr/>
            <p:nvPr/>
          </p:nvSpPr>
          <p:spPr>
            <a:xfrm>
              <a:off x="5213606" y="3845664"/>
              <a:ext cx="200644" cy="65603"/>
            </a:xfrm>
            <a:prstGeom prst="rect">
              <a:avLst/>
            </a:prstGeom>
            <a:solidFill>
              <a:srgbClr val="1CABE2">
                <a:alpha val="100000"/>
              </a:srgbClr>
            </a:solidFill>
          </p:spPr>
          <p:txBody>
            <a:bodyPr/>
            <a:lstStyle/>
            <a:p/>
          </p:txBody>
        </p:sp>
        <p:sp>
          <p:nvSpPr>
            <p:cNvPr id="83" name="rc83"/>
            <p:cNvSpPr/>
            <p:nvPr/>
          </p:nvSpPr>
          <p:spPr>
            <a:xfrm>
              <a:off x="5436544" y="3955869"/>
              <a:ext cx="200644" cy="729517"/>
            </a:xfrm>
            <a:prstGeom prst="rect">
              <a:avLst/>
            </a:prstGeom>
            <a:solidFill>
              <a:srgbClr val="80BD41">
                <a:alpha val="100000"/>
              </a:srgbClr>
            </a:solidFill>
          </p:spPr>
          <p:txBody>
            <a:bodyPr/>
            <a:lstStyle/>
            <a:p/>
          </p:txBody>
        </p:sp>
        <p:sp>
          <p:nvSpPr>
            <p:cNvPr id="84" name="rc84"/>
            <p:cNvSpPr/>
            <p:nvPr/>
          </p:nvSpPr>
          <p:spPr>
            <a:xfrm>
              <a:off x="5436544" y="3334428"/>
              <a:ext cx="200644" cy="540383"/>
            </a:xfrm>
            <a:prstGeom prst="rect">
              <a:avLst/>
            </a:prstGeom>
            <a:solidFill>
              <a:srgbClr val="0058AB">
                <a:alpha val="100000"/>
              </a:srgbClr>
            </a:solidFill>
          </p:spPr>
          <p:txBody>
            <a:bodyPr/>
            <a:lstStyle/>
            <a:p/>
          </p:txBody>
        </p:sp>
        <p:sp>
          <p:nvSpPr>
            <p:cNvPr id="85" name="rc85"/>
            <p:cNvSpPr/>
            <p:nvPr/>
          </p:nvSpPr>
          <p:spPr>
            <a:xfrm>
              <a:off x="5436544" y="3874812"/>
              <a:ext cx="200644" cy="81057"/>
            </a:xfrm>
            <a:prstGeom prst="rect">
              <a:avLst/>
            </a:prstGeom>
            <a:solidFill>
              <a:srgbClr val="1CABE2">
                <a:alpha val="100000"/>
              </a:srgbClr>
            </a:solidFill>
          </p:spPr>
          <p:txBody>
            <a:bodyPr/>
            <a:lstStyle/>
            <a:p/>
          </p:txBody>
        </p:sp>
        <p:sp>
          <p:nvSpPr>
            <p:cNvPr id="86" name="rc86"/>
            <p:cNvSpPr/>
            <p:nvPr/>
          </p:nvSpPr>
          <p:spPr>
            <a:xfrm>
              <a:off x="5659482" y="3852254"/>
              <a:ext cx="200644" cy="833132"/>
            </a:xfrm>
            <a:prstGeom prst="rect">
              <a:avLst/>
            </a:prstGeom>
            <a:solidFill>
              <a:srgbClr val="80BD41">
                <a:alpha val="100000"/>
              </a:srgbClr>
            </a:solidFill>
          </p:spPr>
          <p:txBody>
            <a:bodyPr/>
            <a:lstStyle/>
            <a:p/>
          </p:txBody>
        </p:sp>
        <p:sp>
          <p:nvSpPr>
            <p:cNvPr id="87" name="rc87"/>
            <p:cNvSpPr/>
            <p:nvPr/>
          </p:nvSpPr>
          <p:spPr>
            <a:xfrm>
              <a:off x="5659482" y="3296833"/>
              <a:ext cx="200644" cy="485994"/>
            </a:xfrm>
            <a:prstGeom prst="rect">
              <a:avLst/>
            </a:prstGeom>
            <a:solidFill>
              <a:srgbClr val="0058AB">
                <a:alpha val="100000"/>
              </a:srgbClr>
            </a:solidFill>
          </p:spPr>
          <p:txBody>
            <a:bodyPr/>
            <a:lstStyle/>
            <a:p/>
          </p:txBody>
        </p:sp>
        <p:sp>
          <p:nvSpPr>
            <p:cNvPr id="88" name="rc88"/>
            <p:cNvSpPr/>
            <p:nvPr/>
          </p:nvSpPr>
          <p:spPr>
            <a:xfrm>
              <a:off x="5659482" y="3782827"/>
              <a:ext cx="200644" cy="69427"/>
            </a:xfrm>
            <a:prstGeom prst="rect">
              <a:avLst/>
            </a:prstGeom>
            <a:solidFill>
              <a:srgbClr val="1CABE2">
                <a:alpha val="100000"/>
              </a:srgbClr>
            </a:solidFill>
          </p:spPr>
          <p:txBody>
            <a:bodyPr/>
            <a:lstStyle/>
            <a:p/>
          </p:txBody>
        </p:sp>
        <p:sp>
          <p:nvSpPr>
            <p:cNvPr id="89" name="rc89"/>
            <p:cNvSpPr/>
            <p:nvPr/>
          </p:nvSpPr>
          <p:spPr>
            <a:xfrm>
              <a:off x="5882419" y="3871182"/>
              <a:ext cx="200644" cy="814204"/>
            </a:xfrm>
            <a:prstGeom prst="rect">
              <a:avLst/>
            </a:prstGeom>
            <a:solidFill>
              <a:srgbClr val="80BD41">
                <a:alpha val="100000"/>
              </a:srgbClr>
            </a:solidFill>
          </p:spPr>
          <p:txBody>
            <a:bodyPr/>
            <a:lstStyle/>
            <a:p/>
          </p:txBody>
        </p:sp>
        <p:sp>
          <p:nvSpPr>
            <p:cNvPr id="90" name="rc90"/>
            <p:cNvSpPr/>
            <p:nvPr/>
          </p:nvSpPr>
          <p:spPr>
            <a:xfrm>
              <a:off x="5882419" y="3256957"/>
              <a:ext cx="200644" cy="514234"/>
            </a:xfrm>
            <a:prstGeom prst="rect">
              <a:avLst/>
            </a:prstGeom>
            <a:solidFill>
              <a:srgbClr val="0058AB">
                <a:alpha val="100000"/>
              </a:srgbClr>
            </a:solidFill>
          </p:spPr>
          <p:txBody>
            <a:bodyPr/>
            <a:lstStyle/>
            <a:p/>
          </p:txBody>
        </p:sp>
        <p:sp>
          <p:nvSpPr>
            <p:cNvPr id="91" name="rc91"/>
            <p:cNvSpPr/>
            <p:nvPr/>
          </p:nvSpPr>
          <p:spPr>
            <a:xfrm>
              <a:off x="5882419" y="3771192"/>
              <a:ext cx="200644" cy="99989"/>
            </a:xfrm>
            <a:prstGeom prst="rect">
              <a:avLst/>
            </a:prstGeom>
            <a:solidFill>
              <a:srgbClr val="1CABE2">
                <a:alpha val="100000"/>
              </a:srgbClr>
            </a:solidFill>
          </p:spPr>
          <p:txBody>
            <a:bodyPr/>
            <a:lstStyle/>
            <a:p/>
          </p:txBody>
        </p:sp>
        <p:sp>
          <p:nvSpPr>
            <p:cNvPr id="92" name="rc92"/>
            <p:cNvSpPr/>
            <p:nvPr/>
          </p:nvSpPr>
          <p:spPr>
            <a:xfrm>
              <a:off x="6105357" y="3867990"/>
              <a:ext cx="200644" cy="817396"/>
            </a:xfrm>
            <a:prstGeom prst="rect">
              <a:avLst/>
            </a:prstGeom>
            <a:solidFill>
              <a:srgbClr val="80BD41">
                <a:alpha val="100000"/>
              </a:srgbClr>
            </a:solidFill>
          </p:spPr>
          <p:txBody>
            <a:bodyPr/>
            <a:lstStyle/>
            <a:p/>
          </p:txBody>
        </p:sp>
        <p:sp>
          <p:nvSpPr>
            <p:cNvPr id="93" name="rc93"/>
            <p:cNvSpPr/>
            <p:nvPr/>
          </p:nvSpPr>
          <p:spPr>
            <a:xfrm>
              <a:off x="6105357" y="3225751"/>
              <a:ext cx="200644" cy="481679"/>
            </a:xfrm>
            <a:prstGeom prst="rect">
              <a:avLst/>
            </a:prstGeom>
            <a:solidFill>
              <a:srgbClr val="0058AB">
                <a:alpha val="100000"/>
              </a:srgbClr>
            </a:solidFill>
          </p:spPr>
          <p:txBody>
            <a:bodyPr/>
            <a:lstStyle/>
            <a:p/>
          </p:txBody>
        </p:sp>
        <p:sp>
          <p:nvSpPr>
            <p:cNvPr id="94" name="rc94"/>
            <p:cNvSpPr/>
            <p:nvPr/>
          </p:nvSpPr>
          <p:spPr>
            <a:xfrm>
              <a:off x="6105357" y="3707431"/>
              <a:ext cx="200644" cy="160559"/>
            </a:xfrm>
            <a:prstGeom prst="rect">
              <a:avLst/>
            </a:prstGeom>
            <a:solidFill>
              <a:srgbClr val="1CABE2">
                <a:alpha val="100000"/>
              </a:srgbClr>
            </a:solidFill>
          </p:spPr>
          <p:txBody>
            <a:bodyPr/>
            <a:lstStyle/>
            <a:p/>
          </p:txBody>
        </p:sp>
        <p:sp>
          <p:nvSpPr>
            <p:cNvPr id="95" name="rc95"/>
            <p:cNvSpPr/>
            <p:nvPr/>
          </p:nvSpPr>
          <p:spPr>
            <a:xfrm>
              <a:off x="6328295" y="3819909"/>
              <a:ext cx="200644" cy="865477"/>
            </a:xfrm>
            <a:prstGeom prst="rect">
              <a:avLst/>
            </a:prstGeom>
            <a:solidFill>
              <a:srgbClr val="80BD41">
                <a:alpha val="100000"/>
              </a:srgbClr>
            </a:solidFill>
          </p:spPr>
          <p:txBody>
            <a:bodyPr/>
            <a:lstStyle/>
            <a:p/>
          </p:txBody>
        </p:sp>
        <p:sp>
          <p:nvSpPr>
            <p:cNvPr id="96" name="rc96"/>
            <p:cNvSpPr/>
            <p:nvPr/>
          </p:nvSpPr>
          <p:spPr>
            <a:xfrm>
              <a:off x="6328295" y="3193185"/>
              <a:ext cx="200644" cy="447661"/>
            </a:xfrm>
            <a:prstGeom prst="rect">
              <a:avLst/>
            </a:prstGeom>
            <a:solidFill>
              <a:srgbClr val="0058AB">
                <a:alpha val="100000"/>
              </a:srgbClr>
            </a:solidFill>
          </p:spPr>
          <p:txBody>
            <a:bodyPr/>
            <a:lstStyle/>
            <a:p/>
          </p:txBody>
        </p:sp>
        <p:sp>
          <p:nvSpPr>
            <p:cNvPr id="97" name="rc97"/>
            <p:cNvSpPr/>
            <p:nvPr/>
          </p:nvSpPr>
          <p:spPr>
            <a:xfrm>
              <a:off x="6328295" y="3640846"/>
              <a:ext cx="200644" cy="179063"/>
            </a:xfrm>
            <a:prstGeom prst="rect">
              <a:avLst/>
            </a:prstGeom>
            <a:solidFill>
              <a:srgbClr val="1CABE2">
                <a:alpha val="100000"/>
              </a:srgbClr>
            </a:solidFill>
          </p:spPr>
          <p:txBody>
            <a:bodyPr/>
            <a:lstStyle/>
            <a:p/>
          </p:txBody>
        </p:sp>
        <p:sp>
          <p:nvSpPr>
            <p:cNvPr id="98" name="rc98"/>
            <p:cNvSpPr/>
            <p:nvPr/>
          </p:nvSpPr>
          <p:spPr>
            <a:xfrm>
              <a:off x="6551233" y="3981496"/>
              <a:ext cx="200644" cy="703890"/>
            </a:xfrm>
            <a:prstGeom prst="rect">
              <a:avLst/>
            </a:prstGeom>
            <a:solidFill>
              <a:srgbClr val="80BD41">
                <a:alpha val="100000"/>
              </a:srgbClr>
            </a:solidFill>
          </p:spPr>
          <p:txBody>
            <a:bodyPr/>
            <a:lstStyle/>
            <a:p/>
          </p:txBody>
        </p:sp>
        <p:sp>
          <p:nvSpPr>
            <p:cNvPr id="99" name="rc99"/>
            <p:cNvSpPr/>
            <p:nvPr/>
          </p:nvSpPr>
          <p:spPr>
            <a:xfrm>
              <a:off x="6551233" y="3155189"/>
              <a:ext cx="200644" cy="657985"/>
            </a:xfrm>
            <a:prstGeom prst="rect">
              <a:avLst/>
            </a:prstGeom>
            <a:solidFill>
              <a:srgbClr val="0058AB">
                <a:alpha val="100000"/>
              </a:srgbClr>
            </a:solidFill>
          </p:spPr>
          <p:txBody>
            <a:bodyPr/>
            <a:lstStyle/>
            <a:p/>
          </p:txBody>
        </p:sp>
        <p:sp>
          <p:nvSpPr>
            <p:cNvPr id="100" name="rc100"/>
            <p:cNvSpPr/>
            <p:nvPr/>
          </p:nvSpPr>
          <p:spPr>
            <a:xfrm>
              <a:off x="6551233" y="3813174"/>
              <a:ext cx="200644" cy="168321"/>
            </a:xfrm>
            <a:prstGeom prst="rect">
              <a:avLst/>
            </a:prstGeom>
            <a:solidFill>
              <a:srgbClr val="1CABE2">
                <a:alpha val="100000"/>
              </a:srgbClr>
            </a:solidFill>
          </p:spPr>
          <p:txBody>
            <a:bodyPr/>
            <a:lstStyle/>
            <a:p/>
          </p:txBody>
        </p:sp>
        <p:sp>
          <p:nvSpPr>
            <p:cNvPr id="101" name="rc101"/>
            <p:cNvSpPr/>
            <p:nvPr/>
          </p:nvSpPr>
          <p:spPr>
            <a:xfrm>
              <a:off x="6774171" y="4038818"/>
              <a:ext cx="200644" cy="646568"/>
            </a:xfrm>
            <a:prstGeom prst="rect">
              <a:avLst/>
            </a:prstGeom>
            <a:solidFill>
              <a:srgbClr val="80BD41">
                <a:alpha val="100000"/>
              </a:srgbClr>
            </a:solidFill>
          </p:spPr>
          <p:txBody>
            <a:bodyPr/>
            <a:lstStyle/>
            <a:p/>
          </p:txBody>
        </p:sp>
        <p:sp>
          <p:nvSpPr>
            <p:cNvPr id="102" name="rc102"/>
            <p:cNvSpPr/>
            <p:nvPr/>
          </p:nvSpPr>
          <p:spPr>
            <a:xfrm>
              <a:off x="6774171" y="3145938"/>
              <a:ext cx="200644" cy="723540"/>
            </a:xfrm>
            <a:prstGeom prst="rect">
              <a:avLst/>
            </a:prstGeom>
            <a:solidFill>
              <a:srgbClr val="0058AB">
                <a:alpha val="100000"/>
              </a:srgbClr>
            </a:solidFill>
          </p:spPr>
          <p:txBody>
            <a:bodyPr/>
            <a:lstStyle/>
            <a:p/>
          </p:txBody>
        </p:sp>
        <p:sp>
          <p:nvSpPr>
            <p:cNvPr id="103" name="rc103"/>
            <p:cNvSpPr/>
            <p:nvPr/>
          </p:nvSpPr>
          <p:spPr>
            <a:xfrm>
              <a:off x="6774171" y="3869478"/>
              <a:ext cx="200644" cy="169339"/>
            </a:xfrm>
            <a:prstGeom prst="rect">
              <a:avLst/>
            </a:prstGeom>
            <a:solidFill>
              <a:srgbClr val="1CABE2">
                <a:alpha val="100000"/>
              </a:srgbClr>
            </a:solidFill>
          </p:spPr>
          <p:txBody>
            <a:bodyPr/>
            <a:lstStyle/>
            <a:p/>
          </p:txBody>
        </p:sp>
        <p:sp>
          <p:nvSpPr>
            <p:cNvPr id="104" name="rc104"/>
            <p:cNvSpPr/>
            <p:nvPr/>
          </p:nvSpPr>
          <p:spPr>
            <a:xfrm>
              <a:off x="6997109" y="4081622"/>
              <a:ext cx="200644" cy="603764"/>
            </a:xfrm>
            <a:prstGeom prst="rect">
              <a:avLst/>
            </a:prstGeom>
            <a:solidFill>
              <a:srgbClr val="80BD41">
                <a:alpha val="100000"/>
              </a:srgbClr>
            </a:solidFill>
          </p:spPr>
          <p:txBody>
            <a:bodyPr/>
            <a:lstStyle/>
            <a:p/>
          </p:txBody>
        </p:sp>
        <p:sp>
          <p:nvSpPr>
            <p:cNvPr id="105" name="rc105"/>
            <p:cNvSpPr/>
            <p:nvPr/>
          </p:nvSpPr>
          <p:spPr>
            <a:xfrm>
              <a:off x="6997109" y="3137273"/>
              <a:ext cx="200644" cy="789538"/>
            </a:xfrm>
            <a:prstGeom prst="rect">
              <a:avLst/>
            </a:prstGeom>
            <a:solidFill>
              <a:srgbClr val="0058AB">
                <a:alpha val="100000"/>
              </a:srgbClr>
            </a:solidFill>
          </p:spPr>
          <p:txBody>
            <a:bodyPr/>
            <a:lstStyle/>
            <a:p/>
          </p:txBody>
        </p:sp>
        <p:sp>
          <p:nvSpPr>
            <p:cNvPr id="106" name="rc106"/>
            <p:cNvSpPr/>
            <p:nvPr/>
          </p:nvSpPr>
          <p:spPr>
            <a:xfrm>
              <a:off x="6997109" y="3926811"/>
              <a:ext cx="200644" cy="154810"/>
            </a:xfrm>
            <a:prstGeom prst="rect">
              <a:avLst/>
            </a:prstGeom>
            <a:solidFill>
              <a:srgbClr val="1CABE2">
                <a:alpha val="100000"/>
              </a:srgbClr>
            </a:solidFill>
          </p:spPr>
          <p:txBody>
            <a:bodyPr/>
            <a:lstStyle/>
            <a:p/>
          </p:txBody>
        </p:sp>
        <p:sp>
          <p:nvSpPr>
            <p:cNvPr id="107" name="rc107"/>
            <p:cNvSpPr/>
            <p:nvPr/>
          </p:nvSpPr>
          <p:spPr>
            <a:xfrm>
              <a:off x="7220047" y="3130274"/>
              <a:ext cx="200644" cy="623761"/>
            </a:xfrm>
            <a:prstGeom prst="rect">
              <a:avLst/>
            </a:prstGeom>
            <a:solidFill>
              <a:srgbClr val="F26A21">
                <a:alpha val="100000"/>
              </a:srgbClr>
            </a:solidFill>
          </p:spPr>
          <p:txBody>
            <a:bodyPr/>
            <a:lstStyle/>
            <a:p/>
          </p:txBody>
        </p:sp>
        <p:sp>
          <p:nvSpPr>
            <p:cNvPr id="108" name="rc108"/>
            <p:cNvSpPr/>
            <p:nvPr/>
          </p:nvSpPr>
          <p:spPr>
            <a:xfrm>
              <a:off x="7220047" y="3754035"/>
              <a:ext cx="200644" cy="931351"/>
            </a:xfrm>
            <a:prstGeom prst="rect">
              <a:avLst/>
            </a:prstGeom>
            <a:solidFill>
              <a:srgbClr val="FFC20E">
                <a:alpha val="100000"/>
              </a:srgbClr>
            </a:solidFill>
          </p:spPr>
          <p:txBody>
            <a:bodyPr/>
            <a:lstStyle/>
            <a:p/>
          </p:txBody>
        </p:sp>
        <p:sp>
          <p:nvSpPr>
            <p:cNvPr id="109" name="rc109"/>
            <p:cNvSpPr/>
            <p:nvPr/>
          </p:nvSpPr>
          <p:spPr>
            <a:xfrm>
              <a:off x="7442985" y="3127168"/>
              <a:ext cx="200644" cy="492792"/>
            </a:xfrm>
            <a:prstGeom prst="rect">
              <a:avLst/>
            </a:prstGeom>
            <a:solidFill>
              <a:srgbClr val="F26A21">
                <a:alpha val="100000"/>
              </a:srgbClr>
            </a:solidFill>
          </p:spPr>
          <p:txBody>
            <a:bodyPr/>
            <a:lstStyle/>
            <a:p/>
          </p:txBody>
        </p:sp>
        <p:sp>
          <p:nvSpPr>
            <p:cNvPr id="110" name="rc110"/>
            <p:cNvSpPr/>
            <p:nvPr/>
          </p:nvSpPr>
          <p:spPr>
            <a:xfrm>
              <a:off x="7442985" y="3619961"/>
              <a:ext cx="200644" cy="1065425"/>
            </a:xfrm>
            <a:prstGeom prst="rect">
              <a:avLst/>
            </a:prstGeom>
            <a:solidFill>
              <a:srgbClr val="FFC20E">
                <a:alpha val="100000"/>
              </a:srgbClr>
            </a:solidFill>
          </p:spPr>
          <p:txBody>
            <a:bodyPr/>
            <a:lstStyle/>
            <a:p/>
          </p:txBody>
        </p:sp>
        <p:sp>
          <p:nvSpPr>
            <p:cNvPr id="111" name="rc111"/>
            <p:cNvSpPr/>
            <p:nvPr/>
          </p:nvSpPr>
          <p:spPr>
            <a:xfrm>
              <a:off x="7665922" y="3127445"/>
              <a:ext cx="200644" cy="389322"/>
            </a:xfrm>
            <a:prstGeom prst="rect">
              <a:avLst/>
            </a:prstGeom>
            <a:solidFill>
              <a:srgbClr val="F26A21">
                <a:alpha val="100000"/>
              </a:srgbClr>
            </a:solidFill>
          </p:spPr>
          <p:txBody>
            <a:bodyPr/>
            <a:lstStyle/>
            <a:p/>
          </p:txBody>
        </p:sp>
        <p:sp>
          <p:nvSpPr>
            <p:cNvPr id="112" name="rc112"/>
            <p:cNvSpPr/>
            <p:nvPr/>
          </p:nvSpPr>
          <p:spPr>
            <a:xfrm>
              <a:off x="7665922" y="3516768"/>
              <a:ext cx="200644" cy="1168618"/>
            </a:xfrm>
            <a:prstGeom prst="rect">
              <a:avLst/>
            </a:prstGeom>
            <a:solidFill>
              <a:srgbClr val="FFC20E">
                <a:alpha val="100000"/>
              </a:srgbClr>
            </a:solidFill>
          </p:spPr>
          <p:txBody>
            <a:bodyPr/>
            <a:lstStyle/>
            <a:p/>
          </p:txBody>
        </p:sp>
        <p:sp>
          <p:nvSpPr>
            <p:cNvPr id="113" name="rc113"/>
            <p:cNvSpPr/>
            <p:nvPr/>
          </p:nvSpPr>
          <p:spPr>
            <a:xfrm>
              <a:off x="7888860" y="3122908"/>
              <a:ext cx="200644" cy="307578"/>
            </a:xfrm>
            <a:prstGeom prst="rect">
              <a:avLst/>
            </a:prstGeom>
            <a:solidFill>
              <a:srgbClr val="F26A21">
                <a:alpha val="100000"/>
              </a:srgbClr>
            </a:solidFill>
          </p:spPr>
          <p:txBody>
            <a:bodyPr/>
            <a:lstStyle/>
            <a:p/>
          </p:txBody>
        </p:sp>
        <p:sp>
          <p:nvSpPr>
            <p:cNvPr id="114" name="rc114"/>
            <p:cNvSpPr/>
            <p:nvPr/>
          </p:nvSpPr>
          <p:spPr>
            <a:xfrm>
              <a:off x="7888860" y="3430486"/>
              <a:ext cx="200644" cy="1254901"/>
            </a:xfrm>
            <a:prstGeom prst="rect">
              <a:avLst/>
            </a:prstGeom>
            <a:solidFill>
              <a:srgbClr val="FFC20E">
                <a:alpha val="100000"/>
              </a:srgbClr>
            </a:solidFill>
          </p:spPr>
          <p:txBody>
            <a:bodyPr/>
            <a:lstStyle/>
            <a:p/>
          </p:txBody>
        </p:sp>
        <p:sp>
          <p:nvSpPr>
            <p:cNvPr id="115" name="rc115"/>
            <p:cNvSpPr/>
            <p:nvPr/>
          </p:nvSpPr>
          <p:spPr>
            <a:xfrm>
              <a:off x="8111798" y="3122013"/>
              <a:ext cx="200644" cy="242997"/>
            </a:xfrm>
            <a:prstGeom prst="rect">
              <a:avLst/>
            </a:prstGeom>
            <a:solidFill>
              <a:srgbClr val="F26A21">
                <a:alpha val="100000"/>
              </a:srgbClr>
            </a:solidFill>
          </p:spPr>
          <p:txBody>
            <a:bodyPr/>
            <a:lstStyle/>
            <a:p/>
          </p:txBody>
        </p:sp>
        <p:sp>
          <p:nvSpPr>
            <p:cNvPr id="116" name="rc116"/>
            <p:cNvSpPr/>
            <p:nvPr/>
          </p:nvSpPr>
          <p:spPr>
            <a:xfrm>
              <a:off x="8111798" y="3365010"/>
              <a:ext cx="200644" cy="1320376"/>
            </a:xfrm>
            <a:prstGeom prst="rect">
              <a:avLst/>
            </a:prstGeom>
            <a:solidFill>
              <a:srgbClr val="FFC20E">
                <a:alpha val="100000"/>
              </a:srgbClr>
            </a:solidFill>
          </p:spPr>
          <p:txBody>
            <a:bodyPr/>
            <a:lstStyle/>
            <a:p/>
          </p:txBody>
        </p:sp>
        <p:sp>
          <p:nvSpPr>
            <p:cNvPr id="117" name="pl117"/>
            <p:cNvSpPr/>
            <p:nvPr/>
          </p:nvSpPr>
          <p:spPr>
            <a:xfrm>
              <a:off x="1523984" y="2335117"/>
              <a:ext cx="5573446" cy="1056301"/>
            </a:xfrm>
            <a:custGeom>
              <a:avLst/>
              <a:pathLst>
                <a:path w="5573446" h="1056301">
                  <a:moveTo>
                    <a:pt x="0" y="26407"/>
                  </a:moveTo>
                  <a:lnTo>
                    <a:pt x="222937" y="52815"/>
                  </a:lnTo>
                  <a:lnTo>
                    <a:pt x="445875" y="448927"/>
                  </a:lnTo>
                  <a:lnTo>
                    <a:pt x="668813" y="316890"/>
                  </a:lnTo>
                  <a:lnTo>
                    <a:pt x="891751" y="0"/>
                  </a:lnTo>
                  <a:lnTo>
                    <a:pt x="1114689" y="26407"/>
                  </a:lnTo>
                  <a:lnTo>
                    <a:pt x="1337627" y="79222"/>
                  </a:lnTo>
                  <a:lnTo>
                    <a:pt x="1560565" y="26407"/>
                  </a:lnTo>
                  <a:lnTo>
                    <a:pt x="1783502" y="105630"/>
                  </a:lnTo>
                  <a:lnTo>
                    <a:pt x="2006440" y="132037"/>
                  </a:lnTo>
                  <a:lnTo>
                    <a:pt x="2229378" y="132037"/>
                  </a:lnTo>
                  <a:lnTo>
                    <a:pt x="2452316" y="264075"/>
                  </a:lnTo>
                  <a:lnTo>
                    <a:pt x="2675254" y="316890"/>
                  </a:lnTo>
                  <a:lnTo>
                    <a:pt x="2898192" y="264075"/>
                  </a:lnTo>
                  <a:lnTo>
                    <a:pt x="3121130" y="316890"/>
                  </a:lnTo>
                  <a:lnTo>
                    <a:pt x="3344068" y="501743"/>
                  </a:lnTo>
                  <a:lnTo>
                    <a:pt x="3567005" y="580965"/>
                  </a:lnTo>
                  <a:lnTo>
                    <a:pt x="3789943" y="660188"/>
                  </a:lnTo>
                  <a:lnTo>
                    <a:pt x="4012881" y="765818"/>
                  </a:lnTo>
                  <a:lnTo>
                    <a:pt x="4235819" y="633780"/>
                  </a:lnTo>
                  <a:lnTo>
                    <a:pt x="4458757" y="660188"/>
                  </a:lnTo>
                  <a:lnTo>
                    <a:pt x="4681695" y="580965"/>
                  </a:lnTo>
                  <a:lnTo>
                    <a:pt x="4904633" y="501743"/>
                  </a:lnTo>
                  <a:lnTo>
                    <a:pt x="5127571" y="845040"/>
                  </a:lnTo>
                  <a:lnTo>
                    <a:pt x="5350508" y="950671"/>
                  </a:lnTo>
                  <a:lnTo>
                    <a:pt x="5573446" y="1056301"/>
                  </a:lnTo>
                </a:path>
              </a:pathLst>
            </a:custGeom>
            <a:ln w="27101" cap="flat">
              <a:solidFill>
                <a:srgbClr val="0058AB">
                  <a:alpha val="100000"/>
                </a:srgbClr>
              </a:solidFill>
              <a:prstDash val="solid"/>
              <a:round/>
            </a:ln>
          </p:spPr>
          <p:txBody>
            <a:bodyPr/>
            <a:lstStyle/>
            <a:p/>
          </p:txBody>
        </p:sp>
        <p:sp>
          <p:nvSpPr>
            <p:cNvPr id="118" name="pl118"/>
            <p:cNvSpPr/>
            <p:nvPr/>
          </p:nvSpPr>
          <p:spPr>
            <a:xfrm>
              <a:off x="1523984" y="2599192"/>
              <a:ext cx="5573446" cy="1056301"/>
            </a:xfrm>
            <a:custGeom>
              <a:avLst/>
              <a:pathLst>
                <a:path w="5573446" h="1056301">
                  <a:moveTo>
                    <a:pt x="0" y="132037"/>
                  </a:moveTo>
                  <a:lnTo>
                    <a:pt x="222937" y="158445"/>
                  </a:lnTo>
                  <a:lnTo>
                    <a:pt x="445875" y="369705"/>
                  </a:lnTo>
                  <a:lnTo>
                    <a:pt x="668813" y="475335"/>
                  </a:lnTo>
                  <a:lnTo>
                    <a:pt x="891751" y="184852"/>
                  </a:lnTo>
                  <a:lnTo>
                    <a:pt x="1114689" y="0"/>
                  </a:lnTo>
                  <a:lnTo>
                    <a:pt x="1337627" y="26407"/>
                  </a:lnTo>
                  <a:lnTo>
                    <a:pt x="1560565" y="0"/>
                  </a:lnTo>
                  <a:lnTo>
                    <a:pt x="1783502" y="26407"/>
                  </a:lnTo>
                  <a:lnTo>
                    <a:pt x="2006440" y="79222"/>
                  </a:lnTo>
                  <a:lnTo>
                    <a:pt x="2229378" y="79222"/>
                  </a:lnTo>
                  <a:lnTo>
                    <a:pt x="2452316" y="264075"/>
                  </a:lnTo>
                  <a:lnTo>
                    <a:pt x="2675254" y="316890"/>
                  </a:lnTo>
                  <a:lnTo>
                    <a:pt x="2898192" y="211260"/>
                  </a:lnTo>
                  <a:lnTo>
                    <a:pt x="3121130" y="237667"/>
                  </a:lnTo>
                  <a:lnTo>
                    <a:pt x="3344068" y="422520"/>
                  </a:lnTo>
                  <a:lnTo>
                    <a:pt x="3567005" y="422520"/>
                  </a:lnTo>
                  <a:lnTo>
                    <a:pt x="3789943" y="528150"/>
                  </a:lnTo>
                  <a:lnTo>
                    <a:pt x="4012881" y="660188"/>
                  </a:lnTo>
                  <a:lnTo>
                    <a:pt x="4235819" y="501743"/>
                  </a:lnTo>
                  <a:lnTo>
                    <a:pt x="4458757" y="580965"/>
                  </a:lnTo>
                  <a:lnTo>
                    <a:pt x="4681695" y="607373"/>
                  </a:lnTo>
                  <a:lnTo>
                    <a:pt x="4904633" y="554558"/>
                  </a:lnTo>
                  <a:lnTo>
                    <a:pt x="5127571" y="871448"/>
                  </a:lnTo>
                  <a:lnTo>
                    <a:pt x="5350508" y="977078"/>
                  </a:lnTo>
                  <a:lnTo>
                    <a:pt x="5573446" y="1056301"/>
                  </a:lnTo>
                </a:path>
              </a:pathLst>
            </a:custGeom>
            <a:ln w="27101" cap="flat">
              <a:solidFill>
                <a:srgbClr val="80BD41">
                  <a:alpha val="100000"/>
                </a:srgbClr>
              </a:solidFill>
              <a:prstDash val="solid"/>
              <a:round/>
            </a:ln>
          </p:spPr>
          <p:txBody>
            <a:bodyPr/>
            <a:lstStyle/>
            <a:p/>
          </p:txBody>
        </p:sp>
        <p:sp>
          <p:nvSpPr>
            <p:cNvPr id="119" name="tx119"/>
            <p:cNvSpPr/>
            <p:nvPr/>
          </p:nvSpPr>
          <p:spPr>
            <a:xfrm>
              <a:off x="1455656"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0" name="tx120"/>
            <p:cNvSpPr/>
            <p:nvPr/>
          </p:nvSpPr>
          <p:spPr>
            <a:xfrm>
              <a:off x="2570345"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1" name="tx121"/>
            <p:cNvSpPr/>
            <p:nvPr/>
          </p:nvSpPr>
          <p:spPr>
            <a:xfrm>
              <a:off x="3685034"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2" name="tx122"/>
            <p:cNvSpPr/>
            <p:nvPr/>
          </p:nvSpPr>
          <p:spPr>
            <a:xfrm>
              <a:off x="4799724"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3" name="tx123"/>
            <p:cNvSpPr/>
            <p:nvPr/>
          </p:nvSpPr>
          <p:spPr>
            <a:xfrm>
              <a:off x="5691475"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4" name="tx124"/>
            <p:cNvSpPr/>
            <p:nvPr/>
          </p:nvSpPr>
          <p:spPr>
            <a:xfrm>
              <a:off x="5914413"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5" name="tx125"/>
            <p:cNvSpPr/>
            <p:nvPr/>
          </p:nvSpPr>
          <p:spPr>
            <a:xfrm>
              <a:off x="6137351"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6" name="tx126"/>
            <p:cNvSpPr/>
            <p:nvPr/>
          </p:nvSpPr>
          <p:spPr>
            <a:xfrm>
              <a:off x="6360289"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7" name="tx127"/>
            <p:cNvSpPr/>
            <p:nvPr/>
          </p:nvSpPr>
          <p:spPr>
            <a:xfrm>
              <a:off x="6583227" y="297752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8" name="tx128"/>
            <p:cNvSpPr/>
            <p:nvPr/>
          </p:nvSpPr>
          <p:spPr>
            <a:xfrm>
              <a:off x="6806165" y="308159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53</a:t>
              </a:r>
            </a:p>
          </p:txBody>
        </p:sp>
        <p:sp>
          <p:nvSpPr>
            <p:cNvPr id="129" name="tx129"/>
            <p:cNvSpPr/>
            <p:nvPr/>
          </p:nvSpPr>
          <p:spPr>
            <a:xfrm>
              <a:off x="7029103" y="3187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30" name="tx130"/>
            <p:cNvSpPr/>
            <p:nvPr/>
          </p:nvSpPr>
          <p:spPr>
            <a:xfrm>
              <a:off x="1455656"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1" name="tx131"/>
            <p:cNvSpPr/>
            <p:nvPr/>
          </p:nvSpPr>
          <p:spPr>
            <a:xfrm>
              <a:off x="2570345"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2" name="tx132"/>
            <p:cNvSpPr/>
            <p:nvPr/>
          </p:nvSpPr>
          <p:spPr>
            <a:xfrm>
              <a:off x="3685034"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3" name="tx133"/>
            <p:cNvSpPr/>
            <p:nvPr/>
          </p:nvSpPr>
          <p:spPr>
            <a:xfrm>
              <a:off x="4799724" y="309014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4" name="tx134"/>
            <p:cNvSpPr/>
            <p:nvPr/>
          </p:nvSpPr>
          <p:spPr>
            <a:xfrm>
              <a:off x="5691475"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5" name="tx135"/>
            <p:cNvSpPr/>
            <p:nvPr/>
          </p:nvSpPr>
          <p:spPr>
            <a:xfrm>
              <a:off x="5914413" y="325015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36" name="tx136"/>
            <p:cNvSpPr/>
            <p:nvPr/>
          </p:nvSpPr>
          <p:spPr>
            <a:xfrm>
              <a:off x="6137351"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7" name="tx137"/>
            <p:cNvSpPr/>
            <p:nvPr/>
          </p:nvSpPr>
          <p:spPr>
            <a:xfrm>
              <a:off x="6360289" y="32222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8" name="tx138"/>
            <p:cNvSpPr/>
            <p:nvPr/>
          </p:nvSpPr>
          <p:spPr>
            <a:xfrm>
              <a:off x="6583227" y="35391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39" name="tx139"/>
            <p:cNvSpPr/>
            <p:nvPr/>
          </p:nvSpPr>
          <p:spPr>
            <a:xfrm>
              <a:off x="6806165" y="364626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40" name="tx140"/>
            <p:cNvSpPr/>
            <p:nvPr/>
          </p:nvSpPr>
          <p:spPr>
            <a:xfrm>
              <a:off x="7029103" y="372392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39</a:t>
              </a:r>
            </a:p>
          </p:txBody>
        </p:sp>
        <p:sp>
          <p:nvSpPr>
            <p:cNvPr id="141" name="tx141"/>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603427" y="406046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3" name="tx143"/>
            <p:cNvSpPr/>
            <p:nvPr/>
          </p:nvSpPr>
          <p:spPr>
            <a:xfrm>
              <a:off x="508103" y="349297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4" name="tx144"/>
            <p:cNvSpPr/>
            <p:nvPr/>
          </p:nvSpPr>
          <p:spPr>
            <a:xfrm>
              <a:off x="508103" y="29254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5" name="tx145"/>
            <p:cNvSpPr/>
            <p:nvPr/>
          </p:nvSpPr>
          <p:spPr>
            <a:xfrm>
              <a:off x="508103" y="235798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6" name="tx146"/>
            <p:cNvSpPr/>
            <p:nvPr/>
          </p:nvSpPr>
          <p:spPr>
            <a:xfrm>
              <a:off x="508103" y="179049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63486" y="5522891"/>
              <a:ext cx="201456" cy="201456"/>
            </a:xfrm>
            <a:prstGeom prst="rect">
              <a:avLst/>
            </a:prstGeom>
            <a:solidFill>
              <a:srgbClr val="80BD41">
                <a:alpha val="100000"/>
              </a:srgbClr>
            </a:solidFill>
          </p:spPr>
          <p:txBody>
            <a:bodyPr/>
            <a:lstStyle/>
            <a:p/>
          </p:txBody>
        </p:sp>
        <p:sp>
          <p:nvSpPr>
            <p:cNvPr id="169" name="rc169"/>
            <p:cNvSpPr/>
            <p:nvPr/>
          </p:nvSpPr>
          <p:spPr>
            <a:xfrm>
              <a:off x="2665435" y="5522891"/>
              <a:ext cx="201456" cy="201456"/>
            </a:xfrm>
            <a:prstGeom prst="rect">
              <a:avLst/>
            </a:prstGeom>
            <a:solidFill>
              <a:srgbClr val="1CABE2">
                <a:alpha val="100000"/>
              </a:srgbClr>
            </a:solidFill>
          </p:spPr>
          <p:txBody>
            <a:bodyPr/>
            <a:lstStyle/>
            <a:p/>
          </p:txBody>
        </p:sp>
        <p:sp>
          <p:nvSpPr>
            <p:cNvPr id="170" name="rc170"/>
            <p:cNvSpPr/>
            <p:nvPr/>
          </p:nvSpPr>
          <p:spPr>
            <a:xfrm>
              <a:off x="3738259" y="5522891"/>
              <a:ext cx="201456" cy="201456"/>
            </a:xfrm>
            <a:prstGeom prst="rect">
              <a:avLst/>
            </a:prstGeom>
            <a:solidFill>
              <a:srgbClr val="0058AB">
                <a:alpha val="100000"/>
              </a:srgbClr>
            </a:solidFill>
          </p:spPr>
          <p:txBody>
            <a:bodyPr/>
            <a:lstStyle/>
            <a:p/>
          </p:txBody>
        </p:sp>
        <p:sp>
          <p:nvSpPr>
            <p:cNvPr id="171" name="rc171"/>
            <p:cNvSpPr/>
            <p:nvPr/>
          </p:nvSpPr>
          <p:spPr>
            <a:xfrm>
              <a:off x="4733592" y="5522891"/>
              <a:ext cx="201456" cy="201456"/>
            </a:xfrm>
            <a:prstGeom prst="rect">
              <a:avLst/>
            </a:prstGeom>
            <a:solidFill>
              <a:srgbClr val="FFC20E">
                <a:alpha val="100000"/>
              </a:srgbClr>
            </a:solidFill>
          </p:spPr>
          <p:txBody>
            <a:bodyPr/>
            <a:lstStyle/>
            <a:p/>
          </p:txBody>
        </p:sp>
        <p:sp>
          <p:nvSpPr>
            <p:cNvPr id="172" name="rc172"/>
            <p:cNvSpPr/>
            <p:nvPr/>
          </p:nvSpPr>
          <p:spPr>
            <a:xfrm>
              <a:off x="6637725" y="5522891"/>
              <a:ext cx="201455" cy="201456"/>
            </a:xfrm>
            <a:prstGeom prst="rect">
              <a:avLst/>
            </a:prstGeom>
            <a:solidFill>
              <a:srgbClr val="F26A21">
                <a:alpha val="100000"/>
              </a:srgbClr>
            </a:solidFill>
          </p:spPr>
          <p:txBody>
            <a:bodyPr/>
            <a:lstStyle/>
            <a:p/>
          </p:txBody>
        </p:sp>
        <p:sp>
          <p:nvSpPr>
            <p:cNvPr id="173" name="tx173"/>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1079223" y="1513317"/>
              <a:ext cx="42032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Yemen</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Yemen is projected to have a  small increase (&lt;10,000) in the number of surviving infants by 2030. Therefore, to achieve the IA2030 ZD target, considerably more (~11.72%) children need to be vaccinated with DTP1 each year.</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7722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3045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68367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73690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10383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5706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1029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4618419"/>
              <a:ext cx="214223" cy="432192"/>
            </a:xfrm>
            <a:prstGeom prst="rect">
              <a:avLst/>
            </a:prstGeom>
            <a:solidFill>
              <a:srgbClr val="0058AB">
                <a:alpha val="100000"/>
              </a:srgbClr>
            </a:solidFill>
          </p:spPr>
          <p:txBody>
            <a:bodyPr/>
            <a:lstStyle/>
            <a:p/>
          </p:txBody>
        </p:sp>
        <p:sp>
          <p:nvSpPr>
            <p:cNvPr id="41" name="rc41"/>
            <p:cNvSpPr/>
            <p:nvPr/>
          </p:nvSpPr>
          <p:spPr>
            <a:xfrm>
              <a:off x="1589675" y="4575492"/>
              <a:ext cx="214223" cy="475119"/>
            </a:xfrm>
            <a:prstGeom prst="rect">
              <a:avLst/>
            </a:prstGeom>
            <a:solidFill>
              <a:srgbClr val="0058AB">
                <a:alpha val="100000"/>
              </a:srgbClr>
            </a:solidFill>
          </p:spPr>
          <p:txBody>
            <a:bodyPr/>
            <a:lstStyle/>
            <a:p/>
          </p:txBody>
        </p:sp>
        <p:sp>
          <p:nvSpPr>
            <p:cNvPr id="42" name="rc42"/>
            <p:cNvSpPr/>
            <p:nvPr/>
          </p:nvSpPr>
          <p:spPr>
            <a:xfrm>
              <a:off x="1827702" y="4009923"/>
              <a:ext cx="214223" cy="1040688"/>
            </a:xfrm>
            <a:prstGeom prst="rect">
              <a:avLst/>
            </a:prstGeom>
            <a:solidFill>
              <a:srgbClr val="0058AB">
                <a:alpha val="100000"/>
              </a:srgbClr>
            </a:solidFill>
          </p:spPr>
          <p:txBody>
            <a:bodyPr/>
            <a:lstStyle/>
            <a:p/>
          </p:txBody>
        </p:sp>
        <p:sp>
          <p:nvSpPr>
            <p:cNvPr id="43" name="rc43"/>
            <p:cNvSpPr/>
            <p:nvPr/>
          </p:nvSpPr>
          <p:spPr>
            <a:xfrm>
              <a:off x="2065728" y="4173378"/>
              <a:ext cx="214223" cy="877232"/>
            </a:xfrm>
            <a:prstGeom prst="rect">
              <a:avLst/>
            </a:prstGeom>
            <a:solidFill>
              <a:srgbClr val="0058AB">
                <a:alpha val="100000"/>
              </a:srgbClr>
            </a:solidFill>
          </p:spPr>
          <p:txBody>
            <a:bodyPr/>
            <a:lstStyle/>
            <a:p/>
          </p:txBody>
        </p:sp>
        <p:sp>
          <p:nvSpPr>
            <p:cNvPr id="44" name="rc44"/>
            <p:cNvSpPr/>
            <p:nvPr/>
          </p:nvSpPr>
          <p:spPr>
            <a:xfrm>
              <a:off x="2303754" y="4622902"/>
              <a:ext cx="214223" cy="427709"/>
            </a:xfrm>
            <a:prstGeom prst="rect">
              <a:avLst/>
            </a:prstGeom>
            <a:solidFill>
              <a:srgbClr val="0058AB">
                <a:alpha val="100000"/>
              </a:srgbClr>
            </a:solidFill>
          </p:spPr>
          <p:txBody>
            <a:bodyPr/>
            <a:lstStyle/>
            <a:p/>
          </p:txBody>
        </p:sp>
        <p:sp>
          <p:nvSpPr>
            <p:cNvPr id="45" name="rc45"/>
            <p:cNvSpPr/>
            <p:nvPr/>
          </p:nvSpPr>
          <p:spPr>
            <a:xfrm>
              <a:off x="2541780" y="4575033"/>
              <a:ext cx="214223" cy="475578"/>
            </a:xfrm>
            <a:prstGeom prst="rect">
              <a:avLst/>
            </a:prstGeom>
            <a:solidFill>
              <a:srgbClr val="0058AB">
                <a:alpha val="100000"/>
              </a:srgbClr>
            </a:solidFill>
          </p:spPr>
          <p:txBody>
            <a:bodyPr/>
            <a:lstStyle/>
            <a:p/>
          </p:txBody>
        </p:sp>
        <p:sp>
          <p:nvSpPr>
            <p:cNvPr id="46" name="rc46"/>
            <p:cNvSpPr/>
            <p:nvPr/>
          </p:nvSpPr>
          <p:spPr>
            <a:xfrm>
              <a:off x="2779807" y="4480043"/>
              <a:ext cx="214223" cy="570568"/>
            </a:xfrm>
            <a:prstGeom prst="rect">
              <a:avLst/>
            </a:prstGeom>
            <a:solidFill>
              <a:srgbClr val="0058AB">
                <a:alpha val="100000"/>
              </a:srgbClr>
            </a:solidFill>
          </p:spPr>
          <p:txBody>
            <a:bodyPr/>
            <a:lstStyle/>
            <a:p/>
          </p:txBody>
        </p:sp>
        <p:sp>
          <p:nvSpPr>
            <p:cNvPr id="47" name="rc47"/>
            <p:cNvSpPr/>
            <p:nvPr/>
          </p:nvSpPr>
          <p:spPr>
            <a:xfrm>
              <a:off x="3017833" y="4552949"/>
              <a:ext cx="214223" cy="497661"/>
            </a:xfrm>
            <a:prstGeom prst="rect">
              <a:avLst/>
            </a:prstGeom>
            <a:solidFill>
              <a:srgbClr val="0058AB">
                <a:alpha val="100000"/>
              </a:srgbClr>
            </a:solidFill>
          </p:spPr>
          <p:txBody>
            <a:bodyPr/>
            <a:lstStyle/>
            <a:p/>
          </p:txBody>
        </p:sp>
        <p:sp>
          <p:nvSpPr>
            <p:cNvPr id="48" name="rc48"/>
            <p:cNvSpPr/>
            <p:nvPr/>
          </p:nvSpPr>
          <p:spPr>
            <a:xfrm>
              <a:off x="3255859" y="4417816"/>
              <a:ext cx="214223" cy="632794"/>
            </a:xfrm>
            <a:prstGeom prst="rect">
              <a:avLst/>
            </a:prstGeom>
            <a:solidFill>
              <a:srgbClr val="0058AB">
                <a:alpha val="100000"/>
              </a:srgbClr>
            </a:solidFill>
          </p:spPr>
          <p:txBody>
            <a:bodyPr/>
            <a:lstStyle/>
            <a:p/>
          </p:txBody>
        </p:sp>
        <p:sp>
          <p:nvSpPr>
            <p:cNvPr id="49" name="rc49"/>
            <p:cNvSpPr/>
            <p:nvPr/>
          </p:nvSpPr>
          <p:spPr>
            <a:xfrm>
              <a:off x="3493885" y="4359604"/>
              <a:ext cx="214223" cy="691007"/>
            </a:xfrm>
            <a:prstGeom prst="rect">
              <a:avLst/>
            </a:prstGeom>
            <a:solidFill>
              <a:srgbClr val="0058AB">
                <a:alpha val="100000"/>
              </a:srgbClr>
            </a:solidFill>
          </p:spPr>
          <p:txBody>
            <a:bodyPr/>
            <a:lstStyle/>
            <a:p/>
          </p:txBody>
        </p:sp>
        <p:sp>
          <p:nvSpPr>
            <p:cNvPr id="50" name="rc50"/>
            <p:cNvSpPr/>
            <p:nvPr/>
          </p:nvSpPr>
          <p:spPr>
            <a:xfrm>
              <a:off x="3731911" y="4355358"/>
              <a:ext cx="214223" cy="695253"/>
            </a:xfrm>
            <a:prstGeom prst="rect">
              <a:avLst/>
            </a:prstGeom>
            <a:solidFill>
              <a:srgbClr val="0058AB">
                <a:alpha val="100000"/>
              </a:srgbClr>
            </a:solidFill>
          </p:spPr>
          <p:txBody>
            <a:bodyPr/>
            <a:lstStyle/>
            <a:p/>
          </p:txBody>
        </p:sp>
        <p:sp>
          <p:nvSpPr>
            <p:cNvPr id="51" name="rc51"/>
            <p:cNvSpPr/>
            <p:nvPr/>
          </p:nvSpPr>
          <p:spPr>
            <a:xfrm>
              <a:off x="3969938" y="4132714"/>
              <a:ext cx="214223" cy="917896"/>
            </a:xfrm>
            <a:prstGeom prst="rect">
              <a:avLst/>
            </a:prstGeom>
            <a:solidFill>
              <a:srgbClr val="0058AB">
                <a:alpha val="100000"/>
              </a:srgbClr>
            </a:solidFill>
          </p:spPr>
          <p:txBody>
            <a:bodyPr/>
            <a:lstStyle/>
            <a:p/>
          </p:txBody>
        </p:sp>
        <p:sp>
          <p:nvSpPr>
            <p:cNvPr id="52" name="rc52"/>
            <p:cNvSpPr/>
            <p:nvPr/>
          </p:nvSpPr>
          <p:spPr>
            <a:xfrm>
              <a:off x="4207964" y="3999579"/>
              <a:ext cx="214223" cy="1051032"/>
            </a:xfrm>
            <a:prstGeom prst="rect">
              <a:avLst/>
            </a:prstGeom>
            <a:solidFill>
              <a:srgbClr val="0058AB">
                <a:alpha val="100000"/>
              </a:srgbClr>
            </a:solidFill>
          </p:spPr>
          <p:txBody>
            <a:bodyPr/>
            <a:lstStyle/>
            <a:p/>
          </p:txBody>
        </p:sp>
        <p:sp>
          <p:nvSpPr>
            <p:cNvPr id="53" name="rc53"/>
            <p:cNvSpPr/>
            <p:nvPr/>
          </p:nvSpPr>
          <p:spPr>
            <a:xfrm>
              <a:off x="4445990" y="4051349"/>
              <a:ext cx="214223" cy="999262"/>
            </a:xfrm>
            <a:prstGeom prst="rect">
              <a:avLst/>
            </a:prstGeom>
            <a:solidFill>
              <a:srgbClr val="0058AB">
                <a:alpha val="100000"/>
              </a:srgbClr>
            </a:solidFill>
          </p:spPr>
          <p:txBody>
            <a:bodyPr/>
            <a:lstStyle/>
            <a:p/>
          </p:txBody>
        </p:sp>
        <p:sp>
          <p:nvSpPr>
            <p:cNvPr id="54" name="rc54"/>
            <p:cNvSpPr/>
            <p:nvPr/>
          </p:nvSpPr>
          <p:spPr>
            <a:xfrm>
              <a:off x="4684016" y="3913139"/>
              <a:ext cx="214223" cy="1137472"/>
            </a:xfrm>
            <a:prstGeom prst="rect">
              <a:avLst/>
            </a:prstGeom>
            <a:solidFill>
              <a:srgbClr val="0058AB">
                <a:alpha val="100000"/>
              </a:srgbClr>
            </a:solidFill>
          </p:spPr>
          <p:txBody>
            <a:bodyPr/>
            <a:lstStyle/>
            <a:p/>
          </p:txBody>
        </p:sp>
        <p:sp>
          <p:nvSpPr>
            <p:cNvPr id="55" name="rc55"/>
            <p:cNvSpPr/>
            <p:nvPr/>
          </p:nvSpPr>
          <p:spPr>
            <a:xfrm>
              <a:off x="4922043" y="3512275"/>
              <a:ext cx="214223" cy="1538336"/>
            </a:xfrm>
            <a:prstGeom prst="rect">
              <a:avLst/>
            </a:prstGeom>
            <a:solidFill>
              <a:srgbClr val="0058AB">
                <a:alpha val="100000"/>
              </a:srgbClr>
            </a:solidFill>
          </p:spPr>
          <p:txBody>
            <a:bodyPr/>
            <a:lstStyle/>
            <a:p/>
          </p:txBody>
        </p:sp>
        <p:sp>
          <p:nvSpPr>
            <p:cNvPr id="56" name="rc56"/>
            <p:cNvSpPr/>
            <p:nvPr/>
          </p:nvSpPr>
          <p:spPr>
            <a:xfrm>
              <a:off x="5160069" y="3300950"/>
              <a:ext cx="214223" cy="1749660"/>
            </a:xfrm>
            <a:prstGeom prst="rect">
              <a:avLst/>
            </a:prstGeom>
            <a:solidFill>
              <a:srgbClr val="0058AB">
                <a:alpha val="100000"/>
              </a:srgbClr>
            </a:solidFill>
          </p:spPr>
          <p:txBody>
            <a:bodyPr/>
            <a:lstStyle/>
            <a:p/>
          </p:txBody>
        </p:sp>
        <p:sp>
          <p:nvSpPr>
            <p:cNvPr id="57" name="rc57"/>
            <p:cNvSpPr/>
            <p:nvPr/>
          </p:nvSpPr>
          <p:spPr>
            <a:xfrm>
              <a:off x="5398095" y="3080532"/>
              <a:ext cx="214223" cy="1970079"/>
            </a:xfrm>
            <a:prstGeom prst="rect">
              <a:avLst/>
            </a:prstGeom>
            <a:solidFill>
              <a:srgbClr val="0058AB">
                <a:alpha val="100000"/>
              </a:srgbClr>
            </a:solidFill>
          </p:spPr>
          <p:txBody>
            <a:bodyPr/>
            <a:lstStyle/>
            <a:p/>
          </p:txBody>
        </p:sp>
        <p:sp>
          <p:nvSpPr>
            <p:cNvPr id="58" name="rc58"/>
            <p:cNvSpPr/>
            <p:nvPr/>
          </p:nvSpPr>
          <p:spPr>
            <a:xfrm>
              <a:off x="5636121" y="2796746"/>
              <a:ext cx="214223" cy="2253865"/>
            </a:xfrm>
            <a:prstGeom prst="rect">
              <a:avLst/>
            </a:prstGeom>
            <a:solidFill>
              <a:srgbClr val="0058AB">
                <a:alpha val="100000"/>
              </a:srgbClr>
            </a:solidFill>
          </p:spPr>
          <p:txBody>
            <a:bodyPr/>
            <a:lstStyle/>
            <a:p/>
          </p:txBody>
        </p:sp>
        <p:sp>
          <p:nvSpPr>
            <p:cNvPr id="59" name="rc59"/>
            <p:cNvSpPr/>
            <p:nvPr/>
          </p:nvSpPr>
          <p:spPr>
            <a:xfrm>
              <a:off x="5874148" y="3023598"/>
              <a:ext cx="214223" cy="2027013"/>
            </a:xfrm>
            <a:prstGeom prst="rect">
              <a:avLst/>
            </a:prstGeom>
            <a:solidFill>
              <a:srgbClr val="0058AB">
                <a:alpha val="100000"/>
              </a:srgbClr>
            </a:solidFill>
          </p:spPr>
          <p:txBody>
            <a:bodyPr/>
            <a:lstStyle/>
            <a:p/>
          </p:txBody>
        </p:sp>
        <p:sp>
          <p:nvSpPr>
            <p:cNvPr id="60" name="rc60"/>
            <p:cNvSpPr/>
            <p:nvPr/>
          </p:nvSpPr>
          <p:spPr>
            <a:xfrm>
              <a:off x="6112174" y="2905810"/>
              <a:ext cx="214223" cy="2144801"/>
            </a:xfrm>
            <a:prstGeom prst="rect">
              <a:avLst/>
            </a:prstGeom>
            <a:solidFill>
              <a:srgbClr val="0058AB">
                <a:alpha val="100000"/>
              </a:srgbClr>
            </a:solidFill>
          </p:spPr>
          <p:txBody>
            <a:bodyPr/>
            <a:lstStyle/>
            <a:p/>
          </p:txBody>
        </p:sp>
        <p:sp>
          <p:nvSpPr>
            <p:cNvPr id="61" name="rc61"/>
            <p:cNvSpPr/>
            <p:nvPr/>
          </p:nvSpPr>
          <p:spPr>
            <a:xfrm>
              <a:off x="6350200" y="3041591"/>
              <a:ext cx="214223" cy="2009020"/>
            </a:xfrm>
            <a:prstGeom prst="rect">
              <a:avLst/>
            </a:prstGeom>
            <a:solidFill>
              <a:srgbClr val="0058AB">
                <a:alpha val="100000"/>
              </a:srgbClr>
            </a:solidFill>
          </p:spPr>
          <p:txBody>
            <a:bodyPr/>
            <a:lstStyle/>
            <a:p/>
          </p:txBody>
        </p:sp>
        <p:sp>
          <p:nvSpPr>
            <p:cNvPr id="62" name="rc62"/>
            <p:cNvSpPr/>
            <p:nvPr/>
          </p:nvSpPr>
          <p:spPr>
            <a:xfrm>
              <a:off x="6588226" y="3183479"/>
              <a:ext cx="214223" cy="1867131"/>
            </a:xfrm>
            <a:prstGeom prst="rect">
              <a:avLst/>
            </a:prstGeom>
            <a:solidFill>
              <a:srgbClr val="0058AB">
                <a:alpha val="100000"/>
              </a:srgbClr>
            </a:solidFill>
          </p:spPr>
          <p:txBody>
            <a:bodyPr/>
            <a:lstStyle/>
            <a:p/>
          </p:txBody>
        </p:sp>
        <p:sp>
          <p:nvSpPr>
            <p:cNvPr id="63" name="rc63"/>
            <p:cNvSpPr/>
            <p:nvPr/>
          </p:nvSpPr>
          <p:spPr>
            <a:xfrm>
              <a:off x="6826253" y="2306246"/>
              <a:ext cx="214223" cy="2744364"/>
            </a:xfrm>
            <a:prstGeom prst="rect">
              <a:avLst/>
            </a:prstGeom>
            <a:solidFill>
              <a:srgbClr val="0058AB">
                <a:alpha val="100000"/>
              </a:srgbClr>
            </a:solidFill>
          </p:spPr>
          <p:txBody>
            <a:bodyPr/>
            <a:lstStyle/>
            <a:p/>
          </p:txBody>
        </p:sp>
        <p:sp>
          <p:nvSpPr>
            <p:cNvPr id="64" name="rc64"/>
            <p:cNvSpPr/>
            <p:nvPr/>
          </p:nvSpPr>
          <p:spPr>
            <a:xfrm>
              <a:off x="7064279" y="2032823"/>
              <a:ext cx="214223" cy="3017788"/>
            </a:xfrm>
            <a:prstGeom prst="rect">
              <a:avLst/>
            </a:prstGeom>
            <a:solidFill>
              <a:srgbClr val="0058AB">
                <a:alpha val="100000"/>
              </a:srgbClr>
            </a:solidFill>
          </p:spPr>
          <p:txBody>
            <a:bodyPr/>
            <a:lstStyle/>
            <a:p/>
          </p:txBody>
        </p:sp>
        <p:sp>
          <p:nvSpPr>
            <p:cNvPr id="65" name="rc65"/>
            <p:cNvSpPr/>
            <p:nvPr/>
          </p:nvSpPr>
          <p:spPr>
            <a:xfrm>
              <a:off x="7302305" y="1757558"/>
              <a:ext cx="214223" cy="3293053"/>
            </a:xfrm>
            <a:prstGeom prst="rect">
              <a:avLst/>
            </a:prstGeom>
            <a:solidFill>
              <a:srgbClr val="0058AB">
                <a:alpha val="100000"/>
              </a:srgbClr>
            </a:solidFill>
          </p:spPr>
          <p:txBody>
            <a:bodyPr/>
            <a:lstStyle/>
            <a:p/>
          </p:txBody>
        </p:sp>
        <p:sp>
          <p:nvSpPr>
            <p:cNvPr id="66" name="rc66"/>
            <p:cNvSpPr/>
            <p:nvPr/>
          </p:nvSpPr>
          <p:spPr>
            <a:xfrm>
              <a:off x="8492436" y="4037104"/>
              <a:ext cx="214223" cy="1013506"/>
            </a:xfrm>
            <a:prstGeom prst="rect">
              <a:avLst/>
            </a:prstGeom>
            <a:solidFill>
              <a:srgbClr val="69DBFF">
                <a:alpha val="100000"/>
              </a:srgbClr>
            </a:solidFill>
          </p:spPr>
          <p:txBody>
            <a:bodyPr/>
            <a:lstStyle/>
            <a:p/>
          </p:txBody>
        </p:sp>
        <p:sp>
          <p:nvSpPr>
            <p:cNvPr id="67" name="pl67"/>
            <p:cNvSpPr/>
            <p:nvPr/>
          </p:nvSpPr>
          <p:spPr>
            <a:xfrm>
              <a:off x="6219286" y="3023598"/>
              <a:ext cx="2380262" cy="1013506"/>
            </a:xfrm>
            <a:custGeom>
              <a:avLst/>
              <a:pathLst>
                <a:path w="2380262" h="1013506">
                  <a:moveTo>
                    <a:pt x="0" y="0"/>
                  </a:moveTo>
                  <a:lnTo>
                    <a:pt x="238026" y="101350"/>
                  </a:lnTo>
                  <a:lnTo>
                    <a:pt x="476052" y="202701"/>
                  </a:lnTo>
                  <a:lnTo>
                    <a:pt x="714078" y="304052"/>
                  </a:lnTo>
                  <a:lnTo>
                    <a:pt x="952104" y="405402"/>
                  </a:lnTo>
                  <a:lnTo>
                    <a:pt x="1190131" y="506753"/>
                  </a:lnTo>
                  <a:lnTo>
                    <a:pt x="1428157" y="608104"/>
                  </a:lnTo>
                  <a:lnTo>
                    <a:pt x="1666183" y="709454"/>
                  </a:lnTo>
                  <a:lnTo>
                    <a:pt x="1904209" y="810805"/>
                  </a:lnTo>
                  <a:lnTo>
                    <a:pt x="2142236" y="912156"/>
                  </a:lnTo>
                  <a:lnTo>
                    <a:pt x="2380262" y="1013506"/>
                  </a:lnTo>
                </a:path>
              </a:pathLst>
            </a:custGeom>
            <a:ln w="13550" cap="flat">
              <a:solidFill>
                <a:srgbClr val="000000">
                  <a:alpha val="100000"/>
                </a:srgbClr>
              </a:solidFill>
              <a:prstDash val="solid"/>
              <a:round/>
            </a:ln>
          </p:spPr>
          <p:txBody>
            <a:bodyPr/>
            <a:lstStyle/>
            <a:p/>
          </p:txBody>
        </p:sp>
        <p:sp>
          <p:nvSpPr>
            <p:cNvPr id="68" name="pt68"/>
            <p:cNvSpPr/>
            <p:nvPr/>
          </p:nvSpPr>
          <p:spPr>
            <a:xfrm>
              <a:off x="6194460" y="29987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3100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3201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3302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34041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35055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6068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7082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8095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9109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40122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464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30996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2" name="tx82"/>
            <p:cNvSpPr/>
            <p:nvPr/>
          </p:nvSpPr>
          <p:spPr>
            <a:xfrm>
              <a:off x="508103" y="21528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83" name="tx83"/>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900002"/>
              <a:ext cx="201456" cy="201456"/>
            </a:xfrm>
            <a:prstGeom prst="rect">
              <a:avLst/>
            </a:prstGeom>
            <a:solidFill>
              <a:srgbClr val="0058AB">
                <a:alpha val="100000"/>
              </a:srgbClr>
            </a:solidFill>
          </p:spPr>
          <p:txBody>
            <a:bodyPr/>
            <a:lstStyle/>
            <a:p/>
          </p:txBody>
        </p:sp>
        <p:sp>
          <p:nvSpPr>
            <p:cNvPr id="113" name="rc113"/>
            <p:cNvSpPr/>
            <p:nvPr/>
          </p:nvSpPr>
          <p:spPr>
            <a:xfrm>
              <a:off x="4595254" y="5900002"/>
              <a:ext cx="201456" cy="201456"/>
            </a:xfrm>
            <a:prstGeom prst="rect">
              <a:avLst/>
            </a:prstGeom>
            <a:solidFill>
              <a:srgbClr val="69DBFF">
                <a:alpha val="100000"/>
              </a:srgbClr>
            </a:solidFill>
          </p:spPr>
          <p:txBody>
            <a:bodyPr/>
            <a:lstStyle/>
            <a:p/>
          </p:txBody>
        </p:sp>
        <p:sp>
          <p:nvSpPr>
            <p:cNvPr id="114" name="tx114"/>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61034" y="1330710"/>
              <a:ext cx="59362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Yemen</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117%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117%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Yemen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83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89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94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8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691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49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59405"/>
              <a:ext cx="239888" cy="548615"/>
            </a:xfrm>
            <a:prstGeom prst="rect">
              <a:avLst/>
            </a:prstGeom>
            <a:solidFill>
              <a:srgbClr val="80BD41">
                <a:alpha val="100000"/>
              </a:srgbClr>
            </a:solidFill>
          </p:spPr>
          <p:txBody>
            <a:bodyPr/>
            <a:lstStyle/>
            <a:p/>
          </p:txBody>
        </p:sp>
        <p:sp>
          <p:nvSpPr>
            <p:cNvPr id="24" name="rc24"/>
            <p:cNvSpPr/>
            <p:nvPr/>
          </p:nvSpPr>
          <p:spPr>
            <a:xfrm>
              <a:off x="1296273" y="3684594"/>
              <a:ext cx="239888" cy="74810"/>
            </a:xfrm>
            <a:prstGeom prst="rect">
              <a:avLst/>
            </a:prstGeom>
            <a:solidFill>
              <a:srgbClr val="1CABE2">
                <a:alpha val="100000"/>
              </a:srgbClr>
            </a:solidFill>
          </p:spPr>
          <p:txBody>
            <a:bodyPr/>
            <a:lstStyle/>
            <a:p/>
          </p:txBody>
        </p:sp>
        <p:sp>
          <p:nvSpPr>
            <p:cNvPr id="25" name="rc25"/>
            <p:cNvSpPr/>
            <p:nvPr/>
          </p:nvSpPr>
          <p:spPr>
            <a:xfrm>
              <a:off x="1562816" y="3757635"/>
              <a:ext cx="239888" cy="550386"/>
            </a:xfrm>
            <a:prstGeom prst="rect">
              <a:avLst/>
            </a:prstGeom>
            <a:solidFill>
              <a:srgbClr val="80BD41">
                <a:alpha val="100000"/>
              </a:srgbClr>
            </a:solidFill>
          </p:spPr>
          <p:txBody>
            <a:bodyPr/>
            <a:lstStyle/>
            <a:p/>
          </p:txBody>
        </p:sp>
        <p:sp>
          <p:nvSpPr>
            <p:cNvPr id="26" name="rc26"/>
            <p:cNvSpPr/>
            <p:nvPr/>
          </p:nvSpPr>
          <p:spPr>
            <a:xfrm>
              <a:off x="1562816" y="3675393"/>
              <a:ext cx="239888" cy="82241"/>
            </a:xfrm>
            <a:prstGeom prst="rect">
              <a:avLst/>
            </a:prstGeom>
            <a:solidFill>
              <a:srgbClr val="1CABE2">
                <a:alpha val="100000"/>
              </a:srgbClr>
            </a:solidFill>
          </p:spPr>
          <p:txBody>
            <a:bodyPr/>
            <a:lstStyle/>
            <a:p/>
          </p:txBody>
        </p:sp>
        <p:sp>
          <p:nvSpPr>
            <p:cNvPr id="27" name="rc27"/>
            <p:cNvSpPr/>
            <p:nvPr/>
          </p:nvSpPr>
          <p:spPr>
            <a:xfrm>
              <a:off x="1829360" y="3844806"/>
              <a:ext cx="239888" cy="463215"/>
            </a:xfrm>
            <a:prstGeom prst="rect">
              <a:avLst/>
            </a:prstGeom>
            <a:solidFill>
              <a:srgbClr val="80BD41">
                <a:alpha val="100000"/>
              </a:srgbClr>
            </a:solidFill>
          </p:spPr>
          <p:txBody>
            <a:bodyPr/>
            <a:lstStyle/>
            <a:p/>
          </p:txBody>
        </p:sp>
        <p:sp>
          <p:nvSpPr>
            <p:cNvPr id="28" name="rc28"/>
            <p:cNvSpPr/>
            <p:nvPr/>
          </p:nvSpPr>
          <p:spPr>
            <a:xfrm>
              <a:off x="1829360" y="3664666"/>
              <a:ext cx="239888" cy="180139"/>
            </a:xfrm>
            <a:prstGeom prst="rect">
              <a:avLst/>
            </a:prstGeom>
            <a:solidFill>
              <a:srgbClr val="1CABE2">
                <a:alpha val="100000"/>
              </a:srgbClr>
            </a:solidFill>
          </p:spPr>
          <p:txBody>
            <a:bodyPr/>
            <a:lstStyle/>
            <a:p/>
          </p:txBody>
        </p:sp>
        <p:sp>
          <p:nvSpPr>
            <p:cNvPr id="29" name="rc29"/>
            <p:cNvSpPr/>
            <p:nvPr/>
          </p:nvSpPr>
          <p:spPr>
            <a:xfrm>
              <a:off x="2095903" y="3799668"/>
              <a:ext cx="239888" cy="508353"/>
            </a:xfrm>
            <a:prstGeom prst="rect">
              <a:avLst/>
            </a:prstGeom>
            <a:solidFill>
              <a:srgbClr val="80BD41">
                <a:alpha val="100000"/>
              </a:srgbClr>
            </a:solidFill>
          </p:spPr>
          <p:txBody>
            <a:bodyPr/>
            <a:lstStyle/>
            <a:p/>
          </p:txBody>
        </p:sp>
        <p:sp>
          <p:nvSpPr>
            <p:cNvPr id="30" name="rc30"/>
            <p:cNvSpPr/>
            <p:nvPr/>
          </p:nvSpPr>
          <p:spPr>
            <a:xfrm>
              <a:off x="2095903" y="3647822"/>
              <a:ext cx="239888" cy="151845"/>
            </a:xfrm>
            <a:prstGeom prst="rect">
              <a:avLst/>
            </a:prstGeom>
            <a:solidFill>
              <a:srgbClr val="1CABE2">
                <a:alpha val="100000"/>
              </a:srgbClr>
            </a:solidFill>
          </p:spPr>
          <p:txBody>
            <a:bodyPr/>
            <a:lstStyle/>
            <a:p/>
          </p:txBody>
        </p:sp>
        <p:sp>
          <p:nvSpPr>
            <p:cNvPr id="31" name="rc31"/>
            <p:cNvSpPr/>
            <p:nvPr/>
          </p:nvSpPr>
          <p:spPr>
            <a:xfrm>
              <a:off x="2362446" y="3709011"/>
              <a:ext cx="239888" cy="599010"/>
            </a:xfrm>
            <a:prstGeom prst="rect">
              <a:avLst/>
            </a:prstGeom>
            <a:solidFill>
              <a:srgbClr val="80BD41">
                <a:alpha val="100000"/>
              </a:srgbClr>
            </a:solidFill>
          </p:spPr>
          <p:txBody>
            <a:bodyPr/>
            <a:lstStyle/>
            <a:p/>
          </p:txBody>
        </p:sp>
        <p:sp>
          <p:nvSpPr>
            <p:cNvPr id="32" name="rc32"/>
            <p:cNvSpPr/>
            <p:nvPr/>
          </p:nvSpPr>
          <p:spPr>
            <a:xfrm>
              <a:off x="2362446" y="3634976"/>
              <a:ext cx="239888" cy="74034"/>
            </a:xfrm>
            <a:prstGeom prst="rect">
              <a:avLst/>
            </a:prstGeom>
            <a:solidFill>
              <a:srgbClr val="1CABE2">
                <a:alpha val="100000"/>
              </a:srgbClr>
            </a:solidFill>
          </p:spPr>
          <p:txBody>
            <a:bodyPr/>
            <a:lstStyle/>
            <a:p/>
          </p:txBody>
        </p:sp>
        <p:sp>
          <p:nvSpPr>
            <p:cNvPr id="33" name="rc33"/>
            <p:cNvSpPr/>
            <p:nvPr/>
          </p:nvSpPr>
          <p:spPr>
            <a:xfrm>
              <a:off x="2628989" y="3704335"/>
              <a:ext cx="239888" cy="603686"/>
            </a:xfrm>
            <a:prstGeom prst="rect">
              <a:avLst/>
            </a:prstGeom>
            <a:solidFill>
              <a:srgbClr val="80BD41">
                <a:alpha val="100000"/>
              </a:srgbClr>
            </a:solidFill>
          </p:spPr>
          <p:txBody>
            <a:bodyPr/>
            <a:lstStyle/>
            <a:p/>
          </p:txBody>
        </p:sp>
        <p:sp>
          <p:nvSpPr>
            <p:cNvPr id="34" name="rc34"/>
            <p:cNvSpPr/>
            <p:nvPr/>
          </p:nvSpPr>
          <p:spPr>
            <a:xfrm>
              <a:off x="2628989" y="3622014"/>
              <a:ext cx="239888" cy="82320"/>
            </a:xfrm>
            <a:prstGeom prst="rect">
              <a:avLst/>
            </a:prstGeom>
            <a:solidFill>
              <a:srgbClr val="1CABE2">
                <a:alpha val="100000"/>
              </a:srgbClr>
            </a:solidFill>
          </p:spPr>
          <p:txBody>
            <a:bodyPr/>
            <a:lstStyle/>
            <a:p/>
          </p:txBody>
        </p:sp>
        <p:sp>
          <p:nvSpPr>
            <p:cNvPr id="35" name="rc35"/>
            <p:cNvSpPr/>
            <p:nvPr/>
          </p:nvSpPr>
          <p:spPr>
            <a:xfrm>
              <a:off x="2895532" y="3701334"/>
              <a:ext cx="239888" cy="606686"/>
            </a:xfrm>
            <a:prstGeom prst="rect">
              <a:avLst/>
            </a:prstGeom>
            <a:solidFill>
              <a:srgbClr val="80BD41">
                <a:alpha val="100000"/>
              </a:srgbClr>
            </a:solidFill>
          </p:spPr>
          <p:txBody>
            <a:bodyPr/>
            <a:lstStyle/>
            <a:p/>
          </p:txBody>
        </p:sp>
        <p:sp>
          <p:nvSpPr>
            <p:cNvPr id="36" name="rc36"/>
            <p:cNvSpPr/>
            <p:nvPr/>
          </p:nvSpPr>
          <p:spPr>
            <a:xfrm>
              <a:off x="2895532" y="3602571"/>
              <a:ext cx="239888" cy="98763"/>
            </a:xfrm>
            <a:prstGeom prst="rect">
              <a:avLst/>
            </a:prstGeom>
            <a:solidFill>
              <a:srgbClr val="1CABE2">
                <a:alpha val="100000"/>
              </a:srgbClr>
            </a:solidFill>
          </p:spPr>
          <p:txBody>
            <a:bodyPr/>
            <a:lstStyle/>
            <a:p/>
          </p:txBody>
        </p:sp>
        <p:sp>
          <p:nvSpPr>
            <p:cNvPr id="37" name="rc37"/>
            <p:cNvSpPr/>
            <p:nvPr/>
          </p:nvSpPr>
          <p:spPr>
            <a:xfrm>
              <a:off x="3162075" y="3676301"/>
              <a:ext cx="239888" cy="631719"/>
            </a:xfrm>
            <a:prstGeom prst="rect">
              <a:avLst/>
            </a:prstGeom>
            <a:solidFill>
              <a:srgbClr val="80BD41">
                <a:alpha val="100000"/>
              </a:srgbClr>
            </a:solidFill>
          </p:spPr>
          <p:txBody>
            <a:bodyPr/>
            <a:lstStyle/>
            <a:p/>
          </p:txBody>
        </p:sp>
        <p:sp>
          <p:nvSpPr>
            <p:cNvPr id="38" name="rc38"/>
            <p:cNvSpPr/>
            <p:nvPr/>
          </p:nvSpPr>
          <p:spPr>
            <a:xfrm>
              <a:off x="3162075" y="3590158"/>
              <a:ext cx="239888" cy="86143"/>
            </a:xfrm>
            <a:prstGeom prst="rect">
              <a:avLst/>
            </a:prstGeom>
            <a:solidFill>
              <a:srgbClr val="1CABE2">
                <a:alpha val="100000"/>
              </a:srgbClr>
            </a:solidFill>
          </p:spPr>
          <p:txBody>
            <a:bodyPr/>
            <a:lstStyle/>
            <a:p/>
          </p:txBody>
        </p:sp>
        <p:sp>
          <p:nvSpPr>
            <p:cNvPr id="39" name="rc39"/>
            <p:cNvSpPr/>
            <p:nvPr/>
          </p:nvSpPr>
          <p:spPr>
            <a:xfrm>
              <a:off x="3428618" y="3687329"/>
              <a:ext cx="239888" cy="620692"/>
            </a:xfrm>
            <a:prstGeom prst="rect">
              <a:avLst/>
            </a:prstGeom>
            <a:solidFill>
              <a:srgbClr val="80BD41">
                <a:alpha val="100000"/>
              </a:srgbClr>
            </a:solidFill>
          </p:spPr>
          <p:txBody>
            <a:bodyPr/>
            <a:lstStyle/>
            <a:p/>
          </p:txBody>
        </p:sp>
        <p:sp>
          <p:nvSpPr>
            <p:cNvPr id="40" name="rc40"/>
            <p:cNvSpPr/>
            <p:nvPr/>
          </p:nvSpPr>
          <p:spPr>
            <a:xfrm>
              <a:off x="3428618" y="3577795"/>
              <a:ext cx="239888" cy="109534"/>
            </a:xfrm>
            <a:prstGeom prst="rect">
              <a:avLst/>
            </a:prstGeom>
            <a:solidFill>
              <a:srgbClr val="1CABE2">
                <a:alpha val="100000"/>
              </a:srgbClr>
            </a:solidFill>
          </p:spPr>
          <p:txBody>
            <a:bodyPr/>
            <a:lstStyle/>
            <a:p/>
          </p:txBody>
        </p:sp>
        <p:sp>
          <p:nvSpPr>
            <p:cNvPr id="41" name="rc41"/>
            <p:cNvSpPr/>
            <p:nvPr/>
          </p:nvSpPr>
          <p:spPr>
            <a:xfrm>
              <a:off x="3695161" y="3680067"/>
              <a:ext cx="239888" cy="627953"/>
            </a:xfrm>
            <a:prstGeom prst="rect">
              <a:avLst/>
            </a:prstGeom>
            <a:solidFill>
              <a:srgbClr val="80BD41">
                <a:alpha val="100000"/>
              </a:srgbClr>
            </a:solidFill>
          </p:spPr>
          <p:txBody>
            <a:bodyPr/>
            <a:lstStyle/>
            <a:p/>
          </p:txBody>
        </p:sp>
        <p:sp>
          <p:nvSpPr>
            <p:cNvPr id="42" name="rc42"/>
            <p:cNvSpPr/>
            <p:nvPr/>
          </p:nvSpPr>
          <p:spPr>
            <a:xfrm>
              <a:off x="3695161" y="3560457"/>
              <a:ext cx="239888" cy="119610"/>
            </a:xfrm>
            <a:prstGeom prst="rect">
              <a:avLst/>
            </a:prstGeom>
            <a:solidFill>
              <a:srgbClr val="1CABE2">
                <a:alpha val="100000"/>
              </a:srgbClr>
            </a:solidFill>
          </p:spPr>
          <p:txBody>
            <a:bodyPr/>
            <a:lstStyle/>
            <a:p/>
          </p:txBody>
        </p:sp>
        <p:sp>
          <p:nvSpPr>
            <p:cNvPr id="43" name="rc43"/>
            <p:cNvSpPr/>
            <p:nvPr/>
          </p:nvSpPr>
          <p:spPr>
            <a:xfrm>
              <a:off x="3961705" y="3676205"/>
              <a:ext cx="239888" cy="631815"/>
            </a:xfrm>
            <a:prstGeom prst="rect">
              <a:avLst/>
            </a:prstGeom>
            <a:solidFill>
              <a:srgbClr val="80BD41">
                <a:alpha val="100000"/>
              </a:srgbClr>
            </a:solidFill>
          </p:spPr>
          <p:txBody>
            <a:bodyPr/>
            <a:lstStyle/>
            <a:p/>
          </p:txBody>
        </p:sp>
        <p:sp>
          <p:nvSpPr>
            <p:cNvPr id="44" name="rc44"/>
            <p:cNvSpPr/>
            <p:nvPr/>
          </p:nvSpPr>
          <p:spPr>
            <a:xfrm>
              <a:off x="3961705" y="3555860"/>
              <a:ext cx="239888" cy="120345"/>
            </a:xfrm>
            <a:prstGeom prst="rect">
              <a:avLst/>
            </a:prstGeom>
            <a:solidFill>
              <a:srgbClr val="1CABE2">
                <a:alpha val="100000"/>
              </a:srgbClr>
            </a:solidFill>
          </p:spPr>
          <p:txBody>
            <a:bodyPr/>
            <a:lstStyle/>
            <a:p/>
          </p:txBody>
        </p:sp>
        <p:sp>
          <p:nvSpPr>
            <p:cNvPr id="45" name="rc45"/>
            <p:cNvSpPr/>
            <p:nvPr/>
          </p:nvSpPr>
          <p:spPr>
            <a:xfrm>
              <a:off x="4228248" y="3710315"/>
              <a:ext cx="239888" cy="597706"/>
            </a:xfrm>
            <a:prstGeom prst="rect">
              <a:avLst/>
            </a:prstGeom>
            <a:solidFill>
              <a:srgbClr val="80BD41">
                <a:alpha val="100000"/>
              </a:srgbClr>
            </a:solidFill>
          </p:spPr>
          <p:txBody>
            <a:bodyPr/>
            <a:lstStyle/>
            <a:p/>
          </p:txBody>
        </p:sp>
        <p:sp>
          <p:nvSpPr>
            <p:cNvPr id="46" name="rc46"/>
            <p:cNvSpPr/>
            <p:nvPr/>
          </p:nvSpPr>
          <p:spPr>
            <a:xfrm>
              <a:off x="4228248" y="3551431"/>
              <a:ext cx="239888" cy="158884"/>
            </a:xfrm>
            <a:prstGeom prst="rect">
              <a:avLst/>
            </a:prstGeom>
            <a:solidFill>
              <a:srgbClr val="1CABE2">
                <a:alpha val="100000"/>
              </a:srgbClr>
            </a:solidFill>
          </p:spPr>
          <p:txBody>
            <a:bodyPr/>
            <a:lstStyle/>
            <a:p/>
          </p:txBody>
        </p:sp>
        <p:sp>
          <p:nvSpPr>
            <p:cNvPr id="47" name="rc47"/>
            <p:cNvSpPr/>
            <p:nvPr/>
          </p:nvSpPr>
          <p:spPr>
            <a:xfrm>
              <a:off x="4494791" y="3698952"/>
              <a:ext cx="239888" cy="609068"/>
            </a:xfrm>
            <a:prstGeom prst="rect">
              <a:avLst/>
            </a:prstGeom>
            <a:solidFill>
              <a:srgbClr val="80BD41">
                <a:alpha val="100000"/>
              </a:srgbClr>
            </a:solidFill>
          </p:spPr>
          <p:txBody>
            <a:bodyPr/>
            <a:lstStyle/>
            <a:p/>
          </p:txBody>
        </p:sp>
        <p:sp>
          <p:nvSpPr>
            <p:cNvPr id="48" name="rc48"/>
            <p:cNvSpPr/>
            <p:nvPr/>
          </p:nvSpPr>
          <p:spPr>
            <a:xfrm>
              <a:off x="4494791" y="3517023"/>
              <a:ext cx="239888" cy="181929"/>
            </a:xfrm>
            <a:prstGeom prst="rect">
              <a:avLst/>
            </a:prstGeom>
            <a:solidFill>
              <a:srgbClr val="1CABE2">
                <a:alpha val="100000"/>
              </a:srgbClr>
            </a:solidFill>
          </p:spPr>
          <p:txBody>
            <a:bodyPr/>
            <a:lstStyle/>
            <a:p/>
          </p:txBody>
        </p:sp>
        <p:sp>
          <p:nvSpPr>
            <p:cNvPr id="49" name="rc49"/>
            <p:cNvSpPr/>
            <p:nvPr/>
          </p:nvSpPr>
          <p:spPr>
            <a:xfrm>
              <a:off x="4761334" y="3657330"/>
              <a:ext cx="239888" cy="650691"/>
            </a:xfrm>
            <a:prstGeom prst="rect">
              <a:avLst/>
            </a:prstGeom>
            <a:solidFill>
              <a:srgbClr val="80BD41">
                <a:alpha val="100000"/>
              </a:srgbClr>
            </a:solidFill>
          </p:spPr>
          <p:txBody>
            <a:bodyPr/>
            <a:lstStyle/>
            <a:p/>
          </p:txBody>
        </p:sp>
        <p:sp>
          <p:nvSpPr>
            <p:cNvPr id="50" name="rc50"/>
            <p:cNvSpPr/>
            <p:nvPr/>
          </p:nvSpPr>
          <p:spPr>
            <a:xfrm>
              <a:off x="4761334" y="3484362"/>
              <a:ext cx="239888" cy="172968"/>
            </a:xfrm>
            <a:prstGeom prst="rect">
              <a:avLst/>
            </a:prstGeom>
            <a:solidFill>
              <a:srgbClr val="1CABE2">
                <a:alpha val="100000"/>
              </a:srgbClr>
            </a:solidFill>
          </p:spPr>
          <p:txBody>
            <a:bodyPr/>
            <a:lstStyle/>
            <a:p/>
          </p:txBody>
        </p:sp>
        <p:sp>
          <p:nvSpPr>
            <p:cNvPr id="51" name="rc51"/>
            <p:cNvSpPr/>
            <p:nvPr/>
          </p:nvSpPr>
          <p:spPr>
            <a:xfrm>
              <a:off x="5027877" y="3648861"/>
              <a:ext cx="239888" cy="659160"/>
            </a:xfrm>
            <a:prstGeom prst="rect">
              <a:avLst/>
            </a:prstGeom>
            <a:solidFill>
              <a:srgbClr val="80BD41">
                <a:alpha val="100000"/>
              </a:srgbClr>
            </a:solidFill>
          </p:spPr>
          <p:txBody>
            <a:bodyPr/>
            <a:lstStyle/>
            <a:p/>
          </p:txBody>
        </p:sp>
        <p:sp>
          <p:nvSpPr>
            <p:cNvPr id="52" name="rc52"/>
            <p:cNvSpPr/>
            <p:nvPr/>
          </p:nvSpPr>
          <p:spPr>
            <a:xfrm>
              <a:off x="5027877" y="3451969"/>
              <a:ext cx="239888" cy="196892"/>
            </a:xfrm>
            <a:prstGeom prst="rect">
              <a:avLst/>
            </a:prstGeom>
            <a:solidFill>
              <a:srgbClr val="1CABE2">
                <a:alpha val="100000"/>
              </a:srgbClr>
            </a:solidFill>
          </p:spPr>
          <p:txBody>
            <a:bodyPr/>
            <a:lstStyle/>
            <a:p/>
          </p:txBody>
        </p:sp>
        <p:sp>
          <p:nvSpPr>
            <p:cNvPr id="53" name="rc53"/>
            <p:cNvSpPr/>
            <p:nvPr/>
          </p:nvSpPr>
          <p:spPr>
            <a:xfrm>
              <a:off x="5294420" y="3686700"/>
              <a:ext cx="239888" cy="621321"/>
            </a:xfrm>
            <a:prstGeom prst="rect">
              <a:avLst/>
            </a:prstGeom>
            <a:solidFill>
              <a:srgbClr val="80BD41">
                <a:alpha val="100000"/>
              </a:srgbClr>
            </a:solidFill>
          </p:spPr>
          <p:txBody>
            <a:bodyPr/>
            <a:lstStyle/>
            <a:p/>
          </p:txBody>
        </p:sp>
        <p:sp>
          <p:nvSpPr>
            <p:cNvPr id="54" name="rc54"/>
            <p:cNvSpPr/>
            <p:nvPr/>
          </p:nvSpPr>
          <p:spPr>
            <a:xfrm>
              <a:off x="5294420" y="3420419"/>
              <a:ext cx="239888" cy="266280"/>
            </a:xfrm>
            <a:prstGeom prst="rect">
              <a:avLst/>
            </a:prstGeom>
            <a:solidFill>
              <a:srgbClr val="1CABE2">
                <a:alpha val="100000"/>
              </a:srgbClr>
            </a:solidFill>
          </p:spPr>
          <p:txBody>
            <a:bodyPr/>
            <a:lstStyle/>
            <a:p/>
          </p:txBody>
        </p:sp>
        <p:sp>
          <p:nvSpPr>
            <p:cNvPr id="55" name="rc55"/>
            <p:cNvSpPr/>
            <p:nvPr/>
          </p:nvSpPr>
          <p:spPr>
            <a:xfrm>
              <a:off x="5560963" y="3693124"/>
              <a:ext cx="239888" cy="614897"/>
            </a:xfrm>
            <a:prstGeom prst="rect">
              <a:avLst/>
            </a:prstGeom>
            <a:solidFill>
              <a:srgbClr val="80BD41">
                <a:alpha val="100000"/>
              </a:srgbClr>
            </a:solidFill>
          </p:spPr>
          <p:txBody>
            <a:bodyPr/>
            <a:lstStyle/>
            <a:p/>
          </p:txBody>
        </p:sp>
        <p:sp>
          <p:nvSpPr>
            <p:cNvPr id="56" name="rc56"/>
            <p:cNvSpPr/>
            <p:nvPr/>
          </p:nvSpPr>
          <p:spPr>
            <a:xfrm>
              <a:off x="5560963" y="3390264"/>
              <a:ext cx="239888" cy="302859"/>
            </a:xfrm>
            <a:prstGeom prst="rect">
              <a:avLst/>
            </a:prstGeom>
            <a:solidFill>
              <a:srgbClr val="1CABE2">
                <a:alpha val="100000"/>
              </a:srgbClr>
            </a:solidFill>
          </p:spPr>
          <p:txBody>
            <a:bodyPr/>
            <a:lstStyle/>
            <a:p/>
          </p:txBody>
        </p:sp>
        <p:sp>
          <p:nvSpPr>
            <p:cNvPr id="57" name="rc57"/>
            <p:cNvSpPr/>
            <p:nvPr/>
          </p:nvSpPr>
          <p:spPr>
            <a:xfrm>
              <a:off x="5827506" y="3701775"/>
              <a:ext cx="239888" cy="606246"/>
            </a:xfrm>
            <a:prstGeom prst="rect">
              <a:avLst/>
            </a:prstGeom>
            <a:solidFill>
              <a:srgbClr val="80BD41">
                <a:alpha val="100000"/>
              </a:srgbClr>
            </a:solidFill>
          </p:spPr>
          <p:txBody>
            <a:bodyPr/>
            <a:lstStyle/>
            <a:p/>
          </p:txBody>
        </p:sp>
        <p:sp>
          <p:nvSpPr>
            <p:cNvPr id="58" name="rc58"/>
            <p:cNvSpPr/>
            <p:nvPr/>
          </p:nvSpPr>
          <p:spPr>
            <a:xfrm>
              <a:off x="5827506" y="3360762"/>
              <a:ext cx="239888" cy="341013"/>
            </a:xfrm>
            <a:prstGeom prst="rect">
              <a:avLst/>
            </a:prstGeom>
            <a:solidFill>
              <a:srgbClr val="1CABE2">
                <a:alpha val="100000"/>
              </a:srgbClr>
            </a:solidFill>
          </p:spPr>
          <p:txBody>
            <a:bodyPr/>
            <a:lstStyle/>
            <a:p/>
          </p:txBody>
        </p:sp>
        <p:sp>
          <p:nvSpPr>
            <p:cNvPr id="59" name="rc59"/>
            <p:cNvSpPr/>
            <p:nvPr/>
          </p:nvSpPr>
          <p:spPr>
            <a:xfrm>
              <a:off x="6094049" y="3722819"/>
              <a:ext cx="239888" cy="585202"/>
            </a:xfrm>
            <a:prstGeom prst="rect">
              <a:avLst/>
            </a:prstGeom>
            <a:solidFill>
              <a:srgbClr val="80BD41">
                <a:alpha val="100000"/>
              </a:srgbClr>
            </a:solidFill>
          </p:spPr>
          <p:txBody>
            <a:bodyPr/>
            <a:lstStyle/>
            <a:p/>
          </p:txBody>
        </p:sp>
        <p:sp>
          <p:nvSpPr>
            <p:cNvPr id="60" name="rc60"/>
            <p:cNvSpPr/>
            <p:nvPr/>
          </p:nvSpPr>
          <p:spPr>
            <a:xfrm>
              <a:off x="6094049" y="3332683"/>
              <a:ext cx="239888" cy="390135"/>
            </a:xfrm>
            <a:prstGeom prst="rect">
              <a:avLst/>
            </a:prstGeom>
            <a:solidFill>
              <a:srgbClr val="1CABE2">
                <a:alpha val="100000"/>
              </a:srgbClr>
            </a:solidFill>
          </p:spPr>
          <p:txBody>
            <a:bodyPr/>
            <a:lstStyle/>
            <a:p/>
          </p:txBody>
        </p:sp>
        <p:sp>
          <p:nvSpPr>
            <p:cNvPr id="61" name="rc61"/>
            <p:cNvSpPr/>
            <p:nvPr/>
          </p:nvSpPr>
          <p:spPr>
            <a:xfrm>
              <a:off x="6360593" y="3656409"/>
              <a:ext cx="239888" cy="651612"/>
            </a:xfrm>
            <a:prstGeom prst="rect">
              <a:avLst/>
            </a:prstGeom>
            <a:solidFill>
              <a:srgbClr val="80BD41">
                <a:alpha val="100000"/>
              </a:srgbClr>
            </a:solidFill>
          </p:spPr>
          <p:txBody>
            <a:bodyPr/>
            <a:lstStyle/>
            <a:p/>
          </p:txBody>
        </p:sp>
        <p:sp>
          <p:nvSpPr>
            <p:cNvPr id="62" name="rc62"/>
            <p:cNvSpPr/>
            <p:nvPr/>
          </p:nvSpPr>
          <p:spPr>
            <a:xfrm>
              <a:off x="6360593" y="3305541"/>
              <a:ext cx="239888" cy="350868"/>
            </a:xfrm>
            <a:prstGeom prst="rect">
              <a:avLst/>
            </a:prstGeom>
            <a:solidFill>
              <a:srgbClr val="1CABE2">
                <a:alpha val="100000"/>
              </a:srgbClr>
            </a:solidFill>
          </p:spPr>
          <p:txBody>
            <a:bodyPr/>
            <a:lstStyle/>
            <a:p/>
          </p:txBody>
        </p:sp>
        <p:sp>
          <p:nvSpPr>
            <p:cNvPr id="63" name="rc63"/>
            <p:cNvSpPr/>
            <p:nvPr/>
          </p:nvSpPr>
          <p:spPr>
            <a:xfrm>
              <a:off x="6627136" y="3648009"/>
              <a:ext cx="239888" cy="660011"/>
            </a:xfrm>
            <a:prstGeom prst="rect">
              <a:avLst/>
            </a:prstGeom>
            <a:solidFill>
              <a:srgbClr val="80BD41">
                <a:alpha val="100000"/>
              </a:srgbClr>
            </a:solidFill>
          </p:spPr>
          <p:txBody>
            <a:bodyPr/>
            <a:lstStyle/>
            <a:p/>
          </p:txBody>
        </p:sp>
        <p:sp>
          <p:nvSpPr>
            <p:cNvPr id="64" name="rc64"/>
            <p:cNvSpPr/>
            <p:nvPr/>
          </p:nvSpPr>
          <p:spPr>
            <a:xfrm>
              <a:off x="6627136" y="3276752"/>
              <a:ext cx="239888" cy="371256"/>
            </a:xfrm>
            <a:prstGeom prst="rect">
              <a:avLst/>
            </a:prstGeom>
            <a:solidFill>
              <a:srgbClr val="1CABE2">
                <a:alpha val="100000"/>
              </a:srgbClr>
            </a:solidFill>
          </p:spPr>
          <p:txBody>
            <a:bodyPr/>
            <a:lstStyle/>
            <a:p/>
          </p:txBody>
        </p:sp>
        <p:sp>
          <p:nvSpPr>
            <p:cNvPr id="65" name="rc65"/>
            <p:cNvSpPr/>
            <p:nvPr/>
          </p:nvSpPr>
          <p:spPr>
            <a:xfrm>
              <a:off x="6893679" y="3601976"/>
              <a:ext cx="239888" cy="706044"/>
            </a:xfrm>
            <a:prstGeom prst="rect">
              <a:avLst/>
            </a:prstGeom>
            <a:solidFill>
              <a:srgbClr val="80BD41">
                <a:alpha val="100000"/>
              </a:srgbClr>
            </a:solidFill>
          </p:spPr>
          <p:txBody>
            <a:bodyPr/>
            <a:lstStyle/>
            <a:p/>
          </p:txBody>
        </p:sp>
        <p:sp>
          <p:nvSpPr>
            <p:cNvPr id="66" name="rc66"/>
            <p:cNvSpPr/>
            <p:nvPr/>
          </p:nvSpPr>
          <p:spPr>
            <a:xfrm>
              <a:off x="6893679" y="3254223"/>
              <a:ext cx="239888" cy="347753"/>
            </a:xfrm>
            <a:prstGeom prst="rect">
              <a:avLst/>
            </a:prstGeom>
            <a:solidFill>
              <a:srgbClr val="1CABE2">
                <a:alpha val="100000"/>
              </a:srgbClr>
            </a:solidFill>
          </p:spPr>
          <p:txBody>
            <a:bodyPr/>
            <a:lstStyle/>
            <a:p/>
          </p:txBody>
        </p:sp>
        <p:sp>
          <p:nvSpPr>
            <p:cNvPr id="67" name="rc67"/>
            <p:cNvSpPr/>
            <p:nvPr/>
          </p:nvSpPr>
          <p:spPr>
            <a:xfrm>
              <a:off x="7160222" y="3553904"/>
              <a:ext cx="239888" cy="754116"/>
            </a:xfrm>
            <a:prstGeom prst="rect">
              <a:avLst/>
            </a:prstGeom>
            <a:solidFill>
              <a:srgbClr val="80BD41">
                <a:alpha val="100000"/>
              </a:srgbClr>
            </a:solidFill>
          </p:spPr>
          <p:txBody>
            <a:bodyPr/>
            <a:lstStyle/>
            <a:p/>
          </p:txBody>
        </p:sp>
        <p:sp>
          <p:nvSpPr>
            <p:cNvPr id="68" name="rc68"/>
            <p:cNvSpPr/>
            <p:nvPr/>
          </p:nvSpPr>
          <p:spPr>
            <a:xfrm>
              <a:off x="7160222" y="3230711"/>
              <a:ext cx="239888" cy="323193"/>
            </a:xfrm>
            <a:prstGeom prst="rect">
              <a:avLst/>
            </a:prstGeom>
            <a:solidFill>
              <a:srgbClr val="1CABE2">
                <a:alpha val="100000"/>
              </a:srgbClr>
            </a:solidFill>
          </p:spPr>
          <p:txBody>
            <a:bodyPr/>
            <a:lstStyle/>
            <a:p/>
          </p:txBody>
        </p:sp>
        <p:sp>
          <p:nvSpPr>
            <p:cNvPr id="69" name="rc69"/>
            <p:cNvSpPr/>
            <p:nvPr/>
          </p:nvSpPr>
          <p:spPr>
            <a:xfrm>
              <a:off x="7426765" y="3678319"/>
              <a:ext cx="239888" cy="629702"/>
            </a:xfrm>
            <a:prstGeom prst="rect">
              <a:avLst/>
            </a:prstGeom>
            <a:solidFill>
              <a:srgbClr val="80BD41">
                <a:alpha val="100000"/>
              </a:srgbClr>
            </a:solidFill>
          </p:spPr>
          <p:txBody>
            <a:bodyPr/>
            <a:lstStyle/>
            <a:p/>
          </p:txBody>
        </p:sp>
        <p:sp>
          <p:nvSpPr>
            <p:cNvPr id="70" name="rc70"/>
            <p:cNvSpPr/>
            <p:nvPr/>
          </p:nvSpPr>
          <p:spPr>
            <a:xfrm>
              <a:off x="7426765" y="3203280"/>
              <a:ext cx="239888" cy="475038"/>
            </a:xfrm>
            <a:prstGeom prst="rect">
              <a:avLst/>
            </a:prstGeom>
            <a:solidFill>
              <a:srgbClr val="1CABE2">
                <a:alpha val="100000"/>
              </a:srgbClr>
            </a:solidFill>
          </p:spPr>
          <p:txBody>
            <a:bodyPr/>
            <a:lstStyle/>
            <a:p/>
          </p:txBody>
        </p:sp>
        <p:sp>
          <p:nvSpPr>
            <p:cNvPr id="71" name="rc71"/>
            <p:cNvSpPr/>
            <p:nvPr/>
          </p:nvSpPr>
          <p:spPr>
            <a:xfrm>
              <a:off x="7693308" y="3718968"/>
              <a:ext cx="239888" cy="589053"/>
            </a:xfrm>
            <a:prstGeom prst="rect">
              <a:avLst/>
            </a:prstGeom>
            <a:solidFill>
              <a:srgbClr val="80BD41">
                <a:alpha val="100000"/>
              </a:srgbClr>
            </a:solidFill>
          </p:spPr>
          <p:txBody>
            <a:bodyPr/>
            <a:lstStyle/>
            <a:p/>
          </p:txBody>
        </p:sp>
        <p:sp>
          <p:nvSpPr>
            <p:cNvPr id="72" name="rc72"/>
            <p:cNvSpPr/>
            <p:nvPr/>
          </p:nvSpPr>
          <p:spPr>
            <a:xfrm>
              <a:off x="7693308" y="3196601"/>
              <a:ext cx="239888" cy="522367"/>
            </a:xfrm>
            <a:prstGeom prst="rect">
              <a:avLst/>
            </a:prstGeom>
            <a:solidFill>
              <a:srgbClr val="1CABE2">
                <a:alpha val="100000"/>
              </a:srgbClr>
            </a:solidFill>
          </p:spPr>
          <p:txBody>
            <a:bodyPr/>
            <a:lstStyle/>
            <a:p/>
          </p:txBody>
        </p:sp>
        <p:sp>
          <p:nvSpPr>
            <p:cNvPr id="73" name="rc73"/>
            <p:cNvSpPr/>
            <p:nvPr/>
          </p:nvSpPr>
          <p:spPr>
            <a:xfrm>
              <a:off x="7959851" y="3760360"/>
              <a:ext cx="239888" cy="547661"/>
            </a:xfrm>
            <a:prstGeom prst="rect">
              <a:avLst/>
            </a:prstGeom>
            <a:solidFill>
              <a:srgbClr val="80BD41">
                <a:alpha val="100000"/>
              </a:srgbClr>
            </a:solidFill>
          </p:spPr>
          <p:txBody>
            <a:bodyPr/>
            <a:lstStyle/>
            <a:p/>
          </p:txBody>
        </p:sp>
        <p:sp>
          <p:nvSpPr>
            <p:cNvPr id="74" name="rc74"/>
            <p:cNvSpPr/>
            <p:nvPr/>
          </p:nvSpPr>
          <p:spPr>
            <a:xfrm>
              <a:off x="7959851" y="3190345"/>
              <a:ext cx="239888" cy="570014"/>
            </a:xfrm>
            <a:prstGeom prst="rect">
              <a:avLst/>
            </a:prstGeom>
            <a:solidFill>
              <a:srgbClr val="1CABE2">
                <a:alpha val="100000"/>
              </a:srgbClr>
            </a:solidFill>
          </p:spPr>
          <p:txBody>
            <a:bodyPr/>
            <a:lstStyle/>
            <a:p/>
          </p:txBody>
        </p:sp>
        <p:sp>
          <p:nvSpPr>
            <p:cNvPr id="75" name="pl75"/>
            <p:cNvSpPr/>
            <p:nvPr/>
          </p:nvSpPr>
          <p:spPr>
            <a:xfrm>
              <a:off x="1416218" y="2318558"/>
              <a:ext cx="6663577" cy="894140"/>
            </a:xfrm>
            <a:custGeom>
              <a:avLst/>
              <a:pathLst>
                <a:path w="6663577" h="894140">
                  <a:moveTo>
                    <a:pt x="0" y="22353"/>
                  </a:moveTo>
                  <a:lnTo>
                    <a:pt x="266543" y="44707"/>
                  </a:lnTo>
                  <a:lnTo>
                    <a:pt x="533086" y="380009"/>
                  </a:lnTo>
                  <a:lnTo>
                    <a:pt x="799629" y="268242"/>
                  </a:lnTo>
                  <a:lnTo>
                    <a:pt x="1066172" y="0"/>
                  </a:lnTo>
                  <a:lnTo>
                    <a:pt x="1332715" y="22353"/>
                  </a:lnTo>
                  <a:lnTo>
                    <a:pt x="1599258" y="67060"/>
                  </a:lnTo>
                  <a:lnTo>
                    <a:pt x="1865801" y="22353"/>
                  </a:lnTo>
                  <a:lnTo>
                    <a:pt x="2132344" y="89414"/>
                  </a:lnTo>
                  <a:lnTo>
                    <a:pt x="2398888" y="111767"/>
                  </a:lnTo>
                  <a:lnTo>
                    <a:pt x="2665431" y="111767"/>
                  </a:lnTo>
                  <a:lnTo>
                    <a:pt x="2931974" y="223535"/>
                  </a:lnTo>
                  <a:lnTo>
                    <a:pt x="3198517" y="268242"/>
                  </a:lnTo>
                  <a:lnTo>
                    <a:pt x="3465060" y="223535"/>
                  </a:lnTo>
                  <a:lnTo>
                    <a:pt x="3731603" y="268242"/>
                  </a:lnTo>
                  <a:lnTo>
                    <a:pt x="3998146" y="424716"/>
                  </a:lnTo>
                  <a:lnTo>
                    <a:pt x="4264689" y="491777"/>
                  </a:lnTo>
                  <a:lnTo>
                    <a:pt x="4531233" y="558837"/>
                  </a:lnTo>
                  <a:lnTo>
                    <a:pt x="4797776" y="648252"/>
                  </a:lnTo>
                  <a:lnTo>
                    <a:pt x="5064319" y="536484"/>
                  </a:lnTo>
                  <a:lnTo>
                    <a:pt x="5330862" y="558837"/>
                  </a:lnTo>
                  <a:lnTo>
                    <a:pt x="5597405" y="491777"/>
                  </a:lnTo>
                  <a:lnTo>
                    <a:pt x="5863948" y="424716"/>
                  </a:lnTo>
                  <a:lnTo>
                    <a:pt x="6130491" y="715312"/>
                  </a:lnTo>
                  <a:lnTo>
                    <a:pt x="6397034" y="804726"/>
                  </a:lnTo>
                  <a:lnTo>
                    <a:pt x="6663577" y="89414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5" name="tx85"/>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7" name="tx87"/>
            <p:cNvSpPr/>
            <p:nvPr/>
          </p:nvSpPr>
          <p:spPr>
            <a:xfrm>
              <a:off x="1324790" y="3548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0.76</a:t>
              </a:r>
            </a:p>
          </p:txBody>
        </p:sp>
        <p:sp>
          <p:nvSpPr>
            <p:cNvPr id="88" name="tx88"/>
            <p:cNvSpPr/>
            <p:nvPr/>
          </p:nvSpPr>
          <p:spPr>
            <a:xfrm>
              <a:off x="2657505" y="3486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89" name="tx89"/>
            <p:cNvSpPr/>
            <p:nvPr/>
          </p:nvSpPr>
          <p:spPr>
            <a:xfrm>
              <a:off x="3990221" y="3419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0" name="tx90"/>
            <p:cNvSpPr/>
            <p:nvPr/>
          </p:nvSpPr>
          <p:spPr>
            <a:xfrm>
              <a:off x="5322937" y="32844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1" name="tx91"/>
            <p:cNvSpPr/>
            <p:nvPr/>
          </p:nvSpPr>
          <p:spPr>
            <a:xfrm>
              <a:off x="6389109" y="31707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655652" y="3140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93" name="tx93"/>
            <p:cNvSpPr/>
            <p:nvPr/>
          </p:nvSpPr>
          <p:spPr>
            <a:xfrm>
              <a:off x="6922195" y="3118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4" name="tx94"/>
            <p:cNvSpPr/>
            <p:nvPr/>
          </p:nvSpPr>
          <p:spPr>
            <a:xfrm>
              <a:off x="7188738" y="30947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95" name="tx95"/>
            <p:cNvSpPr/>
            <p:nvPr/>
          </p:nvSpPr>
          <p:spPr>
            <a:xfrm>
              <a:off x="7455282" y="30673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6" name="tx96"/>
            <p:cNvSpPr/>
            <p:nvPr/>
          </p:nvSpPr>
          <p:spPr>
            <a:xfrm>
              <a:off x="7721825" y="30606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7" name="tx97"/>
            <p:cNvSpPr/>
            <p:nvPr/>
          </p:nvSpPr>
          <p:spPr>
            <a:xfrm>
              <a:off x="7988368" y="30543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8" name="pl98"/>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98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0.67</a:t>
              </a:r>
            </a:p>
          </p:txBody>
        </p:sp>
        <p:sp>
          <p:nvSpPr>
            <p:cNvPr id="110" name="tx110"/>
            <p:cNvSpPr/>
            <p:nvPr/>
          </p:nvSpPr>
          <p:spPr>
            <a:xfrm>
              <a:off x="1324790" y="3686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1" name="tx111"/>
            <p:cNvSpPr/>
            <p:nvPr/>
          </p:nvSpPr>
          <p:spPr>
            <a:xfrm>
              <a:off x="2657505" y="3971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12" name="tx112"/>
            <p:cNvSpPr/>
            <p:nvPr/>
          </p:nvSpPr>
          <p:spPr>
            <a:xfrm>
              <a:off x="2683631" y="36281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3" name="tx113"/>
            <p:cNvSpPr/>
            <p:nvPr/>
          </p:nvSpPr>
          <p:spPr>
            <a:xfrm>
              <a:off x="3990221" y="39570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14" name="tx114"/>
            <p:cNvSpPr/>
            <p:nvPr/>
          </p:nvSpPr>
          <p:spPr>
            <a:xfrm>
              <a:off x="3990221" y="3580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5" name="tx115"/>
            <p:cNvSpPr/>
            <p:nvPr/>
          </p:nvSpPr>
          <p:spPr>
            <a:xfrm>
              <a:off x="5322937" y="3962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6" name="tx116"/>
            <p:cNvSpPr/>
            <p:nvPr/>
          </p:nvSpPr>
          <p:spPr>
            <a:xfrm>
              <a:off x="5322937" y="35184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7" name="tx117"/>
            <p:cNvSpPr/>
            <p:nvPr/>
          </p:nvSpPr>
          <p:spPr>
            <a:xfrm>
              <a:off x="6415235" y="39471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8" name="tx118"/>
            <p:cNvSpPr/>
            <p:nvPr/>
          </p:nvSpPr>
          <p:spPr>
            <a:xfrm>
              <a:off x="6389109" y="34458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19" name="tx119"/>
            <p:cNvSpPr/>
            <p:nvPr/>
          </p:nvSpPr>
          <p:spPr>
            <a:xfrm>
              <a:off x="6655652" y="3942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20" name="tx120"/>
            <p:cNvSpPr/>
            <p:nvPr/>
          </p:nvSpPr>
          <p:spPr>
            <a:xfrm>
              <a:off x="6655652" y="34273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21" name="tx121"/>
            <p:cNvSpPr/>
            <p:nvPr/>
          </p:nvSpPr>
          <p:spPr>
            <a:xfrm>
              <a:off x="6922195" y="39199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2" name="tx122"/>
            <p:cNvSpPr/>
            <p:nvPr/>
          </p:nvSpPr>
          <p:spPr>
            <a:xfrm>
              <a:off x="6922195" y="33930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23" name="tx123"/>
            <p:cNvSpPr/>
            <p:nvPr/>
          </p:nvSpPr>
          <p:spPr>
            <a:xfrm>
              <a:off x="7188738" y="3895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4" name="tx124"/>
            <p:cNvSpPr/>
            <p:nvPr/>
          </p:nvSpPr>
          <p:spPr>
            <a:xfrm>
              <a:off x="7188738" y="33572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25" name="tx125"/>
            <p:cNvSpPr/>
            <p:nvPr/>
          </p:nvSpPr>
          <p:spPr>
            <a:xfrm>
              <a:off x="7455282" y="39581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6" name="tx126"/>
            <p:cNvSpPr/>
            <p:nvPr/>
          </p:nvSpPr>
          <p:spPr>
            <a:xfrm>
              <a:off x="7455282" y="3405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7" name="tx127"/>
            <p:cNvSpPr/>
            <p:nvPr/>
          </p:nvSpPr>
          <p:spPr>
            <a:xfrm>
              <a:off x="7721825" y="3978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8" name="tx128"/>
            <p:cNvSpPr/>
            <p:nvPr/>
          </p:nvSpPr>
          <p:spPr>
            <a:xfrm>
              <a:off x="7721825" y="34227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9" name="tx129"/>
            <p:cNvSpPr/>
            <p:nvPr/>
          </p:nvSpPr>
          <p:spPr>
            <a:xfrm>
              <a:off x="7988368" y="3999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0.67</a:t>
              </a:r>
            </a:p>
          </p:txBody>
        </p:sp>
        <p:sp>
          <p:nvSpPr>
            <p:cNvPr id="130" name="tx130"/>
            <p:cNvSpPr/>
            <p:nvPr/>
          </p:nvSpPr>
          <p:spPr>
            <a:xfrm>
              <a:off x="8014493" y="34403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3819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61878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79759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2000-2025</a:t>
              </a:r>
            </a:p>
          </p:txBody>
        </p:sp>
        <p:sp>
          <p:nvSpPr>
            <p:cNvPr id="161" name="pl161"/>
            <p:cNvSpPr/>
            <p:nvPr/>
          </p:nvSpPr>
          <p:spPr>
            <a:xfrm>
              <a:off x="25013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911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3215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7063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164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5265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3833108" cy="129091"/>
            </a:xfrm>
            <a:prstGeom prst="rect">
              <a:avLst/>
            </a:prstGeom>
            <a:solidFill>
              <a:srgbClr val="80BD41">
                <a:alpha val="100000"/>
              </a:srgbClr>
            </a:solidFill>
          </p:spPr>
          <p:txBody>
            <a:bodyPr/>
            <a:lstStyle/>
            <a:p/>
          </p:txBody>
        </p:sp>
        <p:sp>
          <p:nvSpPr>
            <p:cNvPr id="172" name="rc172"/>
            <p:cNvSpPr/>
            <p:nvPr/>
          </p:nvSpPr>
          <p:spPr>
            <a:xfrm>
              <a:off x="5129382" y="5954972"/>
              <a:ext cx="2063982" cy="129091"/>
            </a:xfrm>
            <a:prstGeom prst="rect">
              <a:avLst/>
            </a:prstGeom>
            <a:solidFill>
              <a:srgbClr val="1CABE2">
                <a:alpha val="100000"/>
              </a:srgbClr>
            </a:solidFill>
          </p:spPr>
          <p:txBody>
            <a:bodyPr/>
            <a:lstStyle/>
            <a:p/>
          </p:txBody>
        </p:sp>
        <p:sp>
          <p:nvSpPr>
            <p:cNvPr id="173" name="rc173"/>
            <p:cNvSpPr/>
            <p:nvPr/>
          </p:nvSpPr>
          <p:spPr>
            <a:xfrm>
              <a:off x="1296273" y="5793607"/>
              <a:ext cx="3465105" cy="129091"/>
            </a:xfrm>
            <a:prstGeom prst="rect">
              <a:avLst/>
            </a:prstGeom>
            <a:solidFill>
              <a:srgbClr val="80BD41">
                <a:alpha val="100000"/>
              </a:srgbClr>
            </a:solidFill>
          </p:spPr>
          <p:txBody>
            <a:bodyPr/>
            <a:lstStyle/>
            <a:p/>
          </p:txBody>
        </p:sp>
        <p:sp>
          <p:nvSpPr>
            <p:cNvPr id="174" name="rc174"/>
            <p:cNvSpPr/>
            <p:nvPr/>
          </p:nvSpPr>
          <p:spPr>
            <a:xfrm>
              <a:off x="4761379" y="5793607"/>
              <a:ext cx="3072827" cy="129091"/>
            </a:xfrm>
            <a:prstGeom prst="rect">
              <a:avLst/>
            </a:prstGeom>
            <a:solidFill>
              <a:srgbClr val="1CABE2">
                <a:alpha val="100000"/>
              </a:srgbClr>
            </a:solidFill>
          </p:spPr>
          <p:txBody>
            <a:bodyPr/>
            <a:lstStyle/>
            <a:p/>
          </p:txBody>
        </p:sp>
        <p:sp>
          <p:nvSpPr>
            <p:cNvPr id="175" name="rc175"/>
            <p:cNvSpPr/>
            <p:nvPr/>
          </p:nvSpPr>
          <p:spPr>
            <a:xfrm>
              <a:off x="1296273" y="5632243"/>
              <a:ext cx="3221617" cy="129091"/>
            </a:xfrm>
            <a:prstGeom prst="rect">
              <a:avLst/>
            </a:prstGeom>
            <a:solidFill>
              <a:srgbClr val="80BD41">
                <a:alpha val="100000"/>
              </a:srgbClr>
            </a:solidFill>
          </p:spPr>
          <p:txBody>
            <a:bodyPr/>
            <a:lstStyle/>
            <a:p/>
          </p:txBody>
        </p:sp>
        <p:sp>
          <p:nvSpPr>
            <p:cNvPr id="176" name="rc176"/>
            <p:cNvSpPr/>
            <p:nvPr/>
          </p:nvSpPr>
          <p:spPr>
            <a:xfrm>
              <a:off x="4517891" y="5632243"/>
              <a:ext cx="3353112" cy="129091"/>
            </a:xfrm>
            <a:prstGeom prst="rect">
              <a:avLst/>
            </a:prstGeom>
            <a:solidFill>
              <a:srgbClr val="1CABE2">
                <a:alpha val="100000"/>
              </a:srgbClr>
            </a:solidFill>
          </p:spPr>
          <p:txBody>
            <a:bodyPr/>
            <a:lstStyle/>
            <a:p/>
          </p:txBody>
        </p:sp>
        <p:sp>
          <p:nvSpPr>
            <p:cNvPr id="177" name="tx177"/>
            <p:cNvSpPr/>
            <p:nvPr/>
          </p:nvSpPr>
          <p:spPr>
            <a:xfrm>
              <a:off x="737569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8" name="tx178"/>
            <p:cNvSpPr/>
            <p:nvPr/>
          </p:nvSpPr>
          <p:spPr>
            <a:xfrm>
              <a:off x="8048576"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79" name="tx179"/>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80" name="tx180"/>
            <p:cNvSpPr/>
            <p:nvPr/>
          </p:nvSpPr>
          <p:spPr>
            <a:xfrm>
              <a:off x="3137479"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81" name="tx181"/>
            <p:cNvSpPr/>
            <p:nvPr/>
          </p:nvSpPr>
          <p:spPr>
            <a:xfrm>
              <a:off x="605588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0.43</a:t>
              </a:r>
            </a:p>
          </p:txBody>
        </p:sp>
        <p:sp>
          <p:nvSpPr>
            <p:cNvPr id="182" name="tx182"/>
            <p:cNvSpPr/>
            <p:nvPr/>
          </p:nvSpPr>
          <p:spPr>
            <a:xfrm>
              <a:off x="292333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83" name="tx183"/>
            <p:cNvSpPr/>
            <p:nvPr/>
          </p:nvSpPr>
          <p:spPr>
            <a:xfrm>
              <a:off x="619229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0.64</a:t>
              </a:r>
            </a:p>
          </p:txBody>
        </p:sp>
        <p:sp>
          <p:nvSpPr>
            <p:cNvPr id="184" name="tx184"/>
            <p:cNvSpPr/>
            <p:nvPr/>
          </p:nvSpPr>
          <p:spPr>
            <a:xfrm>
              <a:off x="280158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0.67</a:t>
              </a:r>
            </a:p>
          </p:txBody>
        </p:sp>
        <p:sp>
          <p:nvSpPr>
            <p:cNvPr id="185" name="tx185"/>
            <p:cNvSpPr/>
            <p:nvPr/>
          </p:nvSpPr>
          <p:spPr>
            <a:xfrm>
              <a:off x="6119098"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0" name="tx190"/>
            <p:cNvSpPr/>
            <p:nvPr/>
          </p:nvSpPr>
          <p:spPr>
            <a:xfrm>
              <a:off x="353168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1" name="tx191"/>
            <p:cNvSpPr/>
            <p:nvPr/>
          </p:nvSpPr>
          <p:spPr>
            <a:xfrm>
              <a:off x="594178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2" name="tx192"/>
            <p:cNvSpPr/>
            <p:nvPr/>
          </p:nvSpPr>
          <p:spPr>
            <a:xfrm>
              <a:off x="835188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3" name="tx193"/>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(49%) was lower than in 2019 (65%).
The number of children vaccinated with DTP1 decreased 16% compared to in 2019.
The number of surviving infants increased approximately 11% compared to in 2019.
In 2025, 100,000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7" name=""/>
          <p:cNvGrpSpPr/>
          <p:nvPr/>
        </p:nvGrpSpPr>
        <p:grpSpPr>
          <a:xfrm>
            <a:off x="292608" y="1051560"/>
            <a:ext cx="8595360" cy="28575"/>
            <a:chOff x="292608" y="1051560"/>
            <a:chExt cx="8595360" cy="28575"/>
          </a:xfrm>
        </p:grpSpPr>
        <p:sp>
          <p:nvSpPr>
            <p:cNvPr id="19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31858"/>
              <a:ext cx="3397293" cy="874853"/>
            </a:xfrm>
            <a:custGeom>
              <a:avLst/>
              <a:pathLst>
                <a:path w="3397293" h="874853">
                  <a:moveTo>
                    <a:pt x="0" y="109356"/>
                  </a:moveTo>
                  <a:lnTo>
                    <a:pt x="135891" y="131228"/>
                  </a:lnTo>
                  <a:lnTo>
                    <a:pt x="271783" y="306198"/>
                  </a:lnTo>
                  <a:lnTo>
                    <a:pt x="407675" y="393684"/>
                  </a:lnTo>
                  <a:lnTo>
                    <a:pt x="543566" y="153099"/>
                  </a:lnTo>
                  <a:lnTo>
                    <a:pt x="679458" y="0"/>
                  </a:lnTo>
                  <a:lnTo>
                    <a:pt x="815350" y="21871"/>
                  </a:lnTo>
                  <a:lnTo>
                    <a:pt x="951242" y="0"/>
                  </a:lnTo>
                  <a:lnTo>
                    <a:pt x="1087133" y="21871"/>
                  </a:lnTo>
                  <a:lnTo>
                    <a:pt x="1223025" y="65614"/>
                  </a:lnTo>
                  <a:lnTo>
                    <a:pt x="1358917" y="65614"/>
                  </a:lnTo>
                  <a:lnTo>
                    <a:pt x="1494809" y="218713"/>
                  </a:lnTo>
                  <a:lnTo>
                    <a:pt x="1630700" y="262456"/>
                  </a:lnTo>
                  <a:lnTo>
                    <a:pt x="1766592" y="174970"/>
                  </a:lnTo>
                  <a:lnTo>
                    <a:pt x="1902484" y="196842"/>
                  </a:lnTo>
                  <a:lnTo>
                    <a:pt x="2038375" y="349941"/>
                  </a:lnTo>
                  <a:lnTo>
                    <a:pt x="2174267" y="349941"/>
                  </a:lnTo>
                  <a:lnTo>
                    <a:pt x="2310159" y="437426"/>
                  </a:lnTo>
                  <a:lnTo>
                    <a:pt x="2446051" y="546783"/>
                  </a:lnTo>
                  <a:lnTo>
                    <a:pt x="2581942" y="415555"/>
                  </a:lnTo>
                  <a:lnTo>
                    <a:pt x="2717834" y="481169"/>
                  </a:lnTo>
                  <a:lnTo>
                    <a:pt x="2853726" y="503041"/>
                  </a:lnTo>
                  <a:lnTo>
                    <a:pt x="2989618" y="459298"/>
                  </a:lnTo>
                  <a:lnTo>
                    <a:pt x="3125509" y="721754"/>
                  </a:lnTo>
                  <a:lnTo>
                    <a:pt x="3261401" y="809239"/>
                  </a:lnTo>
                  <a:lnTo>
                    <a:pt x="3397293" y="8748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31858"/>
              <a:ext cx="3397293" cy="874853"/>
            </a:xfrm>
            <a:custGeom>
              <a:avLst/>
              <a:pathLst>
                <a:path w="3397293" h="874853">
                  <a:moveTo>
                    <a:pt x="0" y="109356"/>
                  </a:moveTo>
                  <a:lnTo>
                    <a:pt x="135891" y="131228"/>
                  </a:lnTo>
                  <a:lnTo>
                    <a:pt x="271783" y="306198"/>
                  </a:lnTo>
                  <a:lnTo>
                    <a:pt x="407675" y="393684"/>
                  </a:lnTo>
                  <a:lnTo>
                    <a:pt x="543566" y="153099"/>
                  </a:lnTo>
                  <a:lnTo>
                    <a:pt x="679458" y="0"/>
                  </a:lnTo>
                  <a:lnTo>
                    <a:pt x="815350" y="21871"/>
                  </a:lnTo>
                  <a:lnTo>
                    <a:pt x="951242" y="0"/>
                  </a:lnTo>
                  <a:lnTo>
                    <a:pt x="1087133" y="21871"/>
                  </a:lnTo>
                  <a:lnTo>
                    <a:pt x="1223025" y="65614"/>
                  </a:lnTo>
                  <a:lnTo>
                    <a:pt x="1358917" y="65614"/>
                  </a:lnTo>
                  <a:lnTo>
                    <a:pt x="1494809" y="218713"/>
                  </a:lnTo>
                  <a:lnTo>
                    <a:pt x="1630700" y="262456"/>
                  </a:lnTo>
                  <a:lnTo>
                    <a:pt x="1766592" y="174970"/>
                  </a:lnTo>
                  <a:lnTo>
                    <a:pt x="1902484" y="196842"/>
                  </a:lnTo>
                  <a:lnTo>
                    <a:pt x="2038375" y="349941"/>
                  </a:lnTo>
                  <a:lnTo>
                    <a:pt x="2174267" y="349941"/>
                  </a:lnTo>
                  <a:lnTo>
                    <a:pt x="2310159" y="437426"/>
                  </a:lnTo>
                  <a:lnTo>
                    <a:pt x="2446051" y="546783"/>
                  </a:lnTo>
                  <a:lnTo>
                    <a:pt x="2581942" y="415555"/>
                  </a:lnTo>
                  <a:lnTo>
                    <a:pt x="2717834" y="481169"/>
                  </a:lnTo>
                  <a:lnTo>
                    <a:pt x="2853726" y="503041"/>
                  </a:lnTo>
                  <a:lnTo>
                    <a:pt x="2989618" y="459298"/>
                  </a:lnTo>
                  <a:lnTo>
                    <a:pt x="3125509" y="721754"/>
                  </a:lnTo>
                  <a:lnTo>
                    <a:pt x="3261401" y="809239"/>
                  </a:lnTo>
                  <a:lnTo>
                    <a:pt x="3397293" y="8748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0"/>
            </a:xfrm>
            <a:custGeom>
              <a:avLst/>
              <a:pathLst>
                <a:path w="0" h="1312280">
                  <a:moveTo>
                    <a:pt x="0" y="0"/>
                  </a:moveTo>
                  <a:lnTo>
                    <a:pt x="0" y="131228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77895"/>
            </a:xfrm>
            <a:custGeom>
              <a:avLst/>
              <a:pathLst>
                <a:path w="0" h="1377895">
                  <a:moveTo>
                    <a:pt x="0" y="0"/>
                  </a:moveTo>
                  <a:lnTo>
                    <a:pt x="0" y="1377895"/>
                  </a:lnTo>
                </a:path>
              </a:pathLst>
            </a:custGeom>
            <a:ln w="13550" cap="flat">
              <a:solidFill>
                <a:srgbClr val="0058AB">
                  <a:alpha val="100000"/>
                </a:srgbClr>
              </a:solidFill>
              <a:prstDash val="dot"/>
              <a:round/>
            </a:ln>
          </p:spPr>
          <p:txBody>
            <a:bodyPr/>
            <a:lstStyle/>
            <a:p/>
          </p:txBody>
        </p:sp>
        <p:sp>
          <p:nvSpPr>
            <p:cNvPr id="32" name="pl32"/>
            <p:cNvSpPr/>
            <p:nvPr/>
          </p:nvSpPr>
          <p:spPr>
            <a:xfrm>
              <a:off x="1120965" y="2331858"/>
              <a:ext cx="3397293" cy="874853"/>
            </a:xfrm>
            <a:custGeom>
              <a:avLst/>
              <a:pathLst>
                <a:path w="3397293" h="874853">
                  <a:moveTo>
                    <a:pt x="0" y="109356"/>
                  </a:moveTo>
                  <a:lnTo>
                    <a:pt x="135891" y="131228"/>
                  </a:lnTo>
                  <a:lnTo>
                    <a:pt x="271783" y="306198"/>
                  </a:lnTo>
                  <a:lnTo>
                    <a:pt x="407675" y="393684"/>
                  </a:lnTo>
                  <a:lnTo>
                    <a:pt x="543566" y="153099"/>
                  </a:lnTo>
                  <a:lnTo>
                    <a:pt x="679458" y="0"/>
                  </a:lnTo>
                  <a:lnTo>
                    <a:pt x="815350" y="21871"/>
                  </a:lnTo>
                  <a:lnTo>
                    <a:pt x="951242" y="0"/>
                  </a:lnTo>
                  <a:lnTo>
                    <a:pt x="1087133" y="21871"/>
                  </a:lnTo>
                  <a:lnTo>
                    <a:pt x="1223025" y="65614"/>
                  </a:lnTo>
                  <a:lnTo>
                    <a:pt x="1358917" y="65614"/>
                  </a:lnTo>
                  <a:lnTo>
                    <a:pt x="1494809" y="218713"/>
                  </a:lnTo>
                  <a:lnTo>
                    <a:pt x="1630700" y="262456"/>
                  </a:lnTo>
                  <a:lnTo>
                    <a:pt x="1766592" y="174970"/>
                  </a:lnTo>
                  <a:lnTo>
                    <a:pt x="1902484" y="196842"/>
                  </a:lnTo>
                  <a:lnTo>
                    <a:pt x="2038375" y="349941"/>
                  </a:lnTo>
                  <a:lnTo>
                    <a:pt x="2174267" y="349941"/>
                  </a:lnTo>
                  <a:lnTo>
                    <a:pt x="2310159" y="437426"/>
                  </a:lnTo>
                  <a:lnTo>
                    <a:pt x="2446051" y="546783"/>
                  </a:lnTo>
                  <a:lnTo>
                    <a:pt x="2581942" y="415555"/>
                  </a:lnTo>
                  <a:lnTo>
                    <a:pt x="2717834" y="481169"/>
                  </a:lnTo>
                  <a:lnTo>
                    <a:pt x="2853726" y="503041"/>
                  </a:lnTo>
                  <a:lnTo>
                    <a:pt x="2989618" y="459298"/>
                  </a:lnTo>
                  <a:lnTo>
                    <a:pt x="3125509" y="721754"/>
                  </a:lnTo>
                  <a:lnTo>
                    <a:pt x="3261401" y="809239"/>
                  </a:lnTo>
                  <a:lnTo>
                    <a:pt x="3397293" y="8748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6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8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90743"/>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60" name="tx60"/>
            <p:cNvSpPr/>
            <p:nvPr/>
          </p:nvSpPr>
          <p:spPr>
            <a:xfrm>
              <a:off x="27817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8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9667" y="1405107"/>
              <a:ext cx="24398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Yemen, 2000-2025</a:t>
              </a:r>
            </a:p>
          </p:txBody>
        </p:sp>
        <p:sp>
          <p:nvSpPr>
            <p:cNvPr id="63" name="pl63"/>
            <p:cNvSpPr/>
            <p:nvPr/>
          </p:nvSpPr>
          <p:spPr>
            <a:xfrm>
              <a:off x="5267799" y="3784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4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5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062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469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137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544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951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358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76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17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837193"/>
            </a:xfrm>
            <a:custGeom>
              <a:avLst/>
              <a:pathLst>
                <a:path w="3397293" h="1837193">
                  <a:moveTo>
                    <a:pt x="0" y="229649"/>
                  </a:moveTo>
                  <a:lnTo>
                    <a:pt x="135891" y="275579"/>
                  </a:lnTo>
                  <a:lnTo>
                    <a:pt x="271783" y="643017"/>
                  </a:lnTo>
                  <a:lnTo>
                    <a:pt x="407675" y="826737"/>
                  </a:lnTo>
                  <a:lnTo>
                    <a:pt x="543566" y="321508"/>
                  </a:lnTo>
                  <a:lnTo>
                    <a:pt x="679458" y="0"/>
                  </a:lnTo>
                  <a:lnTo>
                    <a:pt x="815350" y="45929"/>
                  </a:lnTo>
                  <a:lnTo>
                    <a:pt x="951242" y="0"/>
                  </a:lnTo>
                  <a:lnTo>
                    <a:pt x="1087133" y="45929"/>
                  </a:lnTo>
                  <a:lnTo>
                    <a:pt x="1223025" y="137789"/>
                  </a:lnTo>
                  <a:lnTo>
                    <a:pt x="1358917" y="137789"/>
                  </a:lnTo>
                  <a:lnTo>
                    <a:pt x="1494809" y="459298"/>
                  </a:lnTo>
                  <a:lnTo>
                    <a:pt x="1630700" y="551158"/>
                  </a:lnTo>
                  <a:lnTo>
                    <a:pt x="1766592" y="367438"/>
                  </a:lnTo>
                  <a:lnTo>
                    <a:pt x="1902484" y="413368"/>
                  </a:lnTo>
                  <a:lnTo>
                    <a:pt x="2038375" y="734877"/>
                  </a:lnTo>
                  <a:lnTo>
                    <a:pt x="2174267" y="734877"/>
                  </a:lnTo>
                  <a:lnTo>
                    <a:pt x="2310159" y="918596"/>
                  </a:lnTo>
                  <a:lnTo>
                    <a:pt x="2446051" y="1148245"/>
                  </a:lnTo>
                  <a:lnTo>
                    <a:pt x="2581942" y="872666"/>
                  </a:lnTo>
                  <a:lnTo>
                    <a:pt x="2717834" y="1010456"/>
                  </a:lnTo>
                  <a:lnTo>
                    <a:pt x="2853726" y="1056386"/>
                  </a:lnTo>
                  <a:lnTo>
                    <a:pt x="2989618" y="964526"/>
                  </a:lnTo>
                  <a:lnTo>
                    <a:pt x="3125509" y="1515684"/>
                  </a:lnTo>
                  <a:lnTo>
                    <a:pt x="3261401" y="1699403"/>
                  </a:lnTo>
                  <a:lnTo>
                    <a:pt x="3397293" y="1837193"/>
                  </a:lnTo>
                </a:path>
              </a:pathLst>
            </a:custGeom>
            <a:ln w="27101" cap="flat">
              <a:solidFill>
                <a:srgbClr val="0058AB">
                  <a:alpha val="100000"/>
                </a:srgbClr>
              </a:solidFill>
              <a:prstDash val="solid"/>
              <a:round/>
            </a:ln>
          </p:spPr>
          <p:txBody>
            <a:bodyPr/>
            <a:lstStyle/>
            <a:p/>
          </p:txBody>
        </p:sp>
        <p:sp>
          <p:nvSpPr>
            <p:cNvPr id="82" name="pl82"/>
            <p:cNvSpPr/>
            <p:nvPr/>
          </p:nvSpPr>
          <p:spPr>
            <a:xfrm>
              <a:off x="5437664" y="3095168"/>
              <a:ext cx="3397293" cy="643017"/>
            </a:xfrm>
            <a:custGeom>
              <a:avLst/>
              <a:pathLst>
                <a:path w="3397293" h="643017">
                  <a:moveTo>
                    <a:pt x="0" y="643017"/>
                  </a:moveTo>
                  <a:lnTo>
                    <a:pt x="135891" y="643017"/>
                  </a:lnTo>
                  <a:lnTo>
                    <a:pt x="271783" y="643017"/>
                  </a:lnTo>
                  <a:lnTo>
                    <a:pt x="407675" y="551158"/>
                  </a:lnTo>
                  <a:lnTo>
                    <a:pt x="543566" y="459298"/>
                  </a:lnTo>
                  <a:lnTo>
                    <a:pt x="679458" y="413368"/>
                  </a:lnTo>
                  <a:lnTo>
                    <a:pt x="815350" y="367438"/>
                  </a:lnTo>
                  <a:lnTo>
                    <a:pt x="951242" y="367438"/>
                  </a:lnTo>
                  <a:lnTo>
                    <a:pt x="1087133" y="229649"/>
                  </a:lnTo>
                  <a:lnTo>
                    <a:pt x="1223025" y="137789"/>
                  </a:lnTo>
                  <a:lnTo>
                    <a:pt x="1358917" y="137789"/>
                  </a:lnTo>
                  <a:lnTo>
                    <a:pt x="1494809" y="91859"/>
                  </a:lnTo>
                  <a:lnTo>
                    <a:pt x="1630700" y="91859"/>
                  </a:lnTo>
                  <a:lnTo>
                    <a:pt x="1766592" y="91859"/>
                  </a:lnTo>
                  <a:lnTo>
                    <a:pt x="1902484" y="91859"/>
                  </a:lnTo>
                  <a:lnTo>
                    <a:pt x="2038375" y="45929"/>
                  </a:lnTo>
                  <a:lnTo>
                    <a:pt x="2174267" y="0"/>
                  </a:lnTo>
                  <a:lnTo>
                    <a:pt x="2310159" y="0"/>
                  </a:lnTo>
                  <a:lnTo>
                    <a:pt x="2446051" y="0"/>
                  </a:lnTo>
                  <a:lnTo>
                    <a:pt x="2581942" y="0"/>
                  </a:lnTo>
                  <a:lnTo>
                    <a:pt x="2717834" y="137789"/>
                  </a:lnTo>
                  <a:lnTo>
                    <a:pt x="2853726" y="229649"/>
                  </a:lnTo>
                  <a:lnTo>
                    <a:pt x="2989618" y="45929"/>
                  </a:lnTo>
                  <a:lnTo>
                    <a:pt x="3125509" y="91859"/>
                  </a:lnTo>
                  <a:lnTo>
                    <a:pt x="3261401" y="91859"/>
                  </a:lnTo>
                  <a:lnTo>
                    <a:pt x="3397293" y="45929"/>
                  </a:lnTo>
                </a:path>
              </a:pathLst>
            </a:custGeom>
            <a:ln w="27101" cap="flat">
              <a:solidFill>
                <a:srgbClr val="80BD41">
                  <a:alpha val="100000"/>
                </a:srgbClr>
              </a:solidFill>
              <a:prstDash val="solid"/>
              <a:round/>
            </a:ln>
          </p:spPr>
          <p:txBody>
            <a:bodyPr/>
            <a:lstStyle/>
            <a:p/>
          </p:txBody>
        </p:sp>
        <p:sp>
          <p:nvSpPr>
            <p:cNvPr id="83" name="pl83"/>
            <p:cNvSpPr/>
            <p:nvPr/>
          </p:nvSpPr>
          <p:spPr>
            <a:xfrm>
              <a:off x="5437664" y="3003308"/>
              <a:ext cx="3397293" cy="551158"/>
            </a:xfrm>
            <a:custGeom>
              <a:avLst/>
              <a:pathLst>
                <a:path w="3397293" h="551158">
                  <a:moveTo>
                    <a:pt x="0" y="229649"/>
                  </a:moveTo>
                  <a:lnTo>
                    <a:pt x="135891" y="183719"/>
                  </a:lnTo>
                  <a:lnTo>
                    <a:pt x="271783" y="275579"/>
                  </a:lnTo>
                  <a:lnTo>
                    <a:pt x="407675" y="229649"/>
                  </a:lnTo>
                  <a:lnTo>
                    <a:pt x="543566" y="183719"/>
                  </a:lnTo>
                  <a:lnTo>
                    <a:pt x="679458" y="137789"/>
                  </a:lnTo>
                  <a:lnTo>
                    <a:pt x="815350" y="137789"/>
                  </a:lnTo>
                  <a:lnTo>
                    <a:pt x="951242" y="91859"/>
                  </a:lnTo>
                  <a:lnTo>
                    <a:pt x="1087133" y="45929"/>
                  </a:lnTo>
                  <a:lnTo>
                    <a:pt x="1223025" y="45929"/>
                  </a:lnTo>
                  <a:lnTo>
                    <a:pt x="1358917" y="0"/>
                  </a:lnTo>
                  <a:lnTo>
                    <a:pt x="1494809" y="0"/>
                  </a:lnTo>
                  <a:lnTo>
                    <a:pt x="1630700" y="137789"/>
                  </a:lnTo>
                  <a:lnTo>
                    <a:pt x="1766592" y="45929"/>
                  </a:lnTo>
                  <a:lnTo>
                    <a:pt x="1902484" y="45929"/>
                  </a:lnTo>
                  <a:lnTo>
                    <a:pt x="2038375" y="137789"/>
                  </a:lnTo>
                  <a:lnTo>
                    <a:pt x="2174267" y="91859"/>
                  </a:lnTo>
                  <a:lnTo>
                    <a:pt x="2310159" y="45929"/>
                  </a:lnTo>
                  <a:lnTo>
                    <a:pt x="2446051" y="91859"/>
                  </a:lnTo>
                  <a:lnTo>
                    <a:pt x="2581942" y="91859"/>
                  </a:lnTo>
                  <a:lnTo>
                    <a:pt x="2717834" y="275579"/>
                  </a:lnTo>
                  <a:lnTo>
                    <a:pt x="2853726" y="275579"/>
                  </a:lnTo>
                  <a:lnTo>
                    <a:pt x="2989618" y="229649"/>
                  </a:lnTo>
                  <a:lnTo>
                    <a:pt x="3125509" y="459298"/>
                  </a:lnTo>
                  <a:lnTo>
                    <a:pt x="3261401" y="551158"/>
                  </a:lnTo>
                  <a:lnTo>
                    <a:pt x="3397293" y="367438"/>
                  </a:lnTo>
                </a:path>
              </a:pathLst>
            </a:custGeom>
            <a:ln w="27101" cap="flat">
              <a:solidFill>
                <a:srgbClr val="961A49">
                  <a:alpha val="100000"/>
                </a:srgbClr>
              </a:solidFill>
              <a:prstDash val="solid"/>
              <a:round/>
            </a:ln>
          </p:spPr>
          <p:txBody>
            <a:bodyPr/>
            <a:lstStyle/>
            <a:p/>
          </p:txBody>
        </p:sp>
        <p:sp>
          <p:nvSpPr>
            <p:cNvPr id="84" name="pl84"/>
            <p:cNvSpPr/>
            <p:nvPr/>
          </p:nvSpPr>
          <p:spPr>
            <a:xfrm>
              <a:off x="5437664" y="309516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837193"/>
            </a:xfrm>
            <a:custGeom>
              <a:avLst/>
              <a:pathLst>
                <a:path w="3397293" h="1837193">
                  <a:moveTo>
                    <a:pt x="0" y="229649"/>
                  </a:moveTo>
                  <a:lnTo>
                    <a:pt x="135891" y="275579"/>
                  </a:lnTo>
                  <a:lnTo>
                    <a:pt x="271783" y="643017"/>
                  </a:lnTo>
                  <a:lnTo>
                    <a:pt x="407675" y="826737"/>
                  </a:lnTo>
                  <a:lnTo>
                    <a:pt x="543566" y="321508"/>
                  </a:lnTo>
                  <a:lnTo>
                    <a:pt x="679458" y="0"/>
                  </a:lnTo>
                  <a:lnTo>
                    <a:pt x="815350" y="45929"/>
                  </a:lnTo>
                  <a:lnTo>
                    <a:pt x="951242" y="0"/>
                  </a:lnTo>
                  <a:lnTo>
                    <a:pt x="1087133" y="45929"/>
                  </a:lnTo>
                  <a:lnTo>
                    <a:pt x="1223025" y="137789"/>
                  </a:lnTo>
                  <a:lnTo>
                    <a:pt x="1358917" y="137789"/>
                  </a:lnTo>
                  <a:lnTo>
                    <a:pt x="1494809" y="459298"/>
                  </a:lnTo>
                  <a:lnTo>
                    <a:pt x="1630700" y="551158"/>
                  </a:lnTo>
                  <a:lnTo>
                    <a:pt x="1766592" y="367438"/>
                  </a:lnTo>
                  <a:lnTo>
                    <a:pt x="1902484" y="413368"/>
                  </a:lnTo>
                  <a:lnTo>
                    <a:pt x="2038375" y="734877"/>
                  </a:lnTo>
                  <a:lnTo>
                    <a:pt x="2174267" y="734877"/>
                  </a:lnTo>
                  <a:lnTo>
                    <a:pt x="2310159" y="918596"/>
                  </a:lnTo>
                  <a:lnTo>
                    <a:pt x="2446051" y="1148245"/>
                  </a:lnTo>
                  <a:lnTo>
                    <a:pt x="2581942" y="872666"/>
                  </a:lnTo>
                  <a:lnTo>
                    <a:pt x="2717834" y="1010456"/>
                  </a:lnTo>
                  <a:lnTo>
                    <a:pt x="2853726" y="1056386"/>
                  </a:lnTo>
                  <a:lnTo>
                    <a:pt x="2989618" y="964526"/>
                  </a:lnTo>
                  <a:lnTo>
                    <a:pt x="3125509" y="1515684"/>
                  </a:lnTo>
                  <a:lnTo>
                    <a:pt x="3261401" y="1699403"/>
                  </a:lnTo>
                  <a:lnTo>
                    <a:pt x="3397293" y="183719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03083"/>
              <a:ext cx="0" cy="349066"/>
            </a:xfrm>
            <a:custGeom>
              <a:avLst/>
              <a:pathLst>
                <a:path w="0" h="349066">
                  <a:moveTo>
                    <a:pt x="0" y="3490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03083"/>
              <a:ext cx="0" cy="119417"/>
            </a:xfrm>
            <a:custGeom>
              <a:avLst/>
              <a:pathLst>
                <a:path w="0" h="119417">
                  <a:moveTo>
                    <a:pt x="0" y="1194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03083"/>
              <a:ext cx="0" cy="257207"/>
            </a:xfrm>
            <a:custGeom>
              <a:avLst/>
              <a:pathLst>
                <a:path w="0" h="257207">
                  <a:moveTo>
                    <a:pt x="0" y="2572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03083"/>
              <a:ext cx="0" cy="854294"/>
            </a:xfrm>
            <a:custGeom>
              <a:avLst/>
              <a:pathLst>
                <a:path w="0" h="854294">
                  <a:moveTo>
                    <a:pt x="0" y="8542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03083"/>
              <a:ext cx="0" cy="992084"/>
            </a:xfrm>
            <a:custGeom>
              <a:avLst/>
              <a:pathLst>
                <a:path w="0" h="992084">
                  <a:moveTo>
                    <a:pt x="0" y="99208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03083"/>
              <a:ext cx="0" cy="1818821"/>
            </a:xfrm>
            <a:custGeom>
              <a:avLst/>
              <a:pathLst>
                <a:path w="0" h="1818821">
                  <a:moveTo>
                    <a:pt x="0" y="181882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03083"/>
              <a:ext cx="0" cy="1956610"/>
            </a:xfrm>
            <a:custGeom>
              <a:avLst/>
              <a:pathLst>
                <a:path w="0" h="1956610">
                  <a:moveTo>
                    <a:pt x="0" y="195661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837193"/>
            </a:xfrm>
            <a:custGeom>
              <a:avLst/>
              <a:pathLst>
                <a:path w="3397293" h="1837193">
                  <a:moveTo>
                    <a:pt x="0" y="229649"/>
                  </a:moveTo>
                  <a:lnTo>
                    <a:pt x="135891" y="275579"/>
                  </a:lnTo>
                  <a:lnTo>
                    <a:pt x="271783" y="643017"/>
                  </a:lnTo>
                  <a:lnTo>
                    <a:pt x="407675" y="826737"/>
                  </a:lnTo>
                  <a:lnTo>
                    <a:pt x="543566" y="321508"/>
                  </a:lnTo>
                  <a:lnTo>
                    <a:pt x="679458" y="0"/>
                  </a:lnTo>
                  <a:lnTo>
                    <a:pt x="815350" y="45929"/>
                  </a:lnTo>
                  <a:lnTo>
                    <a:pt x="951242" y="0"/>
                  </a:lnTo>
                  <a:lnTo>
                    <a:pt x="1087133" y="45929"/>
                  </a:lnTo>
                  <a:lnTo>
                    <a:pt x="1223025" y="137789"/>
                  </a:lnTo>
                  <a:lnTo>
                    <a:pt x="1358917" y="137789"/>
                  </a:lnTo>
                  <a:lnTo>
                    <a:pt x="1494809" y="459298"/>
                  </a:lnTo>
                  <a:lnTo>
                    <a:pt x="1630700" y="551158"/>
                  </a:lnTo>
                  <a:lnTo>
                    <a:pt x="1766592" y="367438"/>
                  </a:lnTo>
                  <a:lnTo>
                    <a:pt x="1902484" y="413368"/>
                  </a:lnTo>
                  <a:lnTo>
                    <a:pt x="2038375" y="734877"/>
                  </a:lnTo>
                  <a:lnTo>
                    <a:pt x="2174267" y="734877"/>
                  </a:lnTo>
                  <a:lnTo>
                    <a:pt x="2310159" y="918596"/>
                  </a:lnTo>
                  <a:lnTo>
                    <a:pt x="2446051" y="1148245"/>
                  </a:lnTo>
                  <a:lnTo>
                    <a:pt x="2581942" y="872666"/>
                  </a:lnTo>
                  <a:lnTo>
                    <a:pt x="2717834" y="1010456"/>
                  </a:lnTo>
                  <a:lnTo>
                    <a:pt x="2853726" y="1056386"/>
                  </a:lnTo>
                  <a:lnTo>
                    <a:pt x="2989618" y="964526"/>
                  </a:lnTo>
                  <a:lnTo>
                    <a:pt x="3125509" y="1515684"/>
                  </a:lnTo>
                  <a:lnTo>
                    <a:pt x="3261401" y="1699403"/>
                  </a:lnTo>
                  <a:lnTo>
                    <a:pt x="3397293" y="1837193"/>
                  </a:lnTo>
                </a:path>
              </a:pathLst>
            </a:custGeom>
            <a:ln w="27101" cap="flat">
              <a:solidFill>
                <a:srgbClr val="0058AB">
                  <a:alpha val="100000"/>
                </a:srgbClr>
              </a:solidFill>
              <a:prstDash val="solid"/>
              <a:round/>
            </a:ln>
          </p:spPr>
          <p:txBody>
            <a:bodyPr/>
            <a:lstStyle/>
            <a:p/>
          </p:txBody>
        </p:sp>
        <p:sp>
          <p:nvSpPr>
            <p:cNvPr id="94" name="tx94"/>
            <p:cNvSpPr/>
            <p:nvPr/>
          </p:nvSpPr>
          <p:spPr>
            <a:xfrm>
              <a:off x="5377374" y="20455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56833" y="2044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6" name="tx96"/>
            <p:cNvSpPr/>
            <p:nvPr/>
          </p:nvSpPr>
          <p:spPr>
            <a:xfrm>
              <a:off x="6736291" y="2044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7445895" y="20442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989462" y="20442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20725" y="204427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0" name="tx100"/>
            <p:cNvSpPr/>
            <p:nvPr/>
          </p:nvSpPr>
          <p:spPr>
            <a:xfrm>
              <a:off x="8756617" y="204559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101" name="tx101"/>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333030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3" name="tx103"/>
            <p:cNvSpPr/>
            <p:nvPr/>
          </p:nvSpPr>
          <p:spPr>
            <a:xfrm>
              <a:off x="5003259" y="39616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5023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30430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583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2124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a:off x="5049780" y="166509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3133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9378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97164" y="4990743"/>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122" name="tx122"/>
            <p:cNvSpPr/>
            <p:nvPr/>
          </p:nvSpPr>
          <p:spPr>
            <a:xfrm>
              <a:off x="709843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6088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971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570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169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768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770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370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969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568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4306196" cy="114824"/>
            </a:xfrm>
            <a:prstGeom prst="rect">
              <a:avLst/>
            </a:prstGeom>
            <a:solidFill>
              <a:srgbClr val="1CABE2">
                <a:alpha val="80000"/>
              </a:srgbClr>
            </a:solidFill>
          </p:spPr>
          <p:txBody>
            <a:bodyPr/>
            <a:lstStyle/>
            <a:p/>
          </p:txBody>
        </p:sp>
        <p:sp>
          <p:nvSpPr>
            <p:cNvPr id="138" name="rc138"/>
            <p:cNvSpPr/>
            <p:nvPr/>
          </p:nvSpPr>
          <p:spPr>
            <a:xfrm>
              <a:off x="1317178" y="5743865"/>
              <a:ext cx="6922530" cy="114824"/>
            </a:xfrm>
            <a:prstGeom prst="rect">
              <a:avLst/>
            </a:prstGeom>
            <a:solidFill>
              <a:srgbClr val="1CABE2">
                <a:alpha val="80000"/>
              </a:srgbClr>
            </a:solidFill>
          </p:spPr>
          <p:txBody>
            <a:bodyPr/>
            <a:lstStyle/>
            <a:p/>
          </p:txBody>
        </p:sp>
        <p:sp>
          <p:nvSpPr>
            <p:cNvPr id="139" name="rc139"/>
            <p:cNvSpPr/>
            <p:nvPr/>
          </p:nvSpPr>
          <p:spPr>
            <a:xfrm>
              <a:off x="1317178" y="5600334"/>
              <a:ext cx="7321564" cy="114824"/>
            </a:xfrm>
            <a:prstGeom prst="rect">
              <a:avLst/>
            </a:prstGeom>
            <a:solidFill>
              <a:srgbClr val="1CABE2">
                <a:alpha val="80000"/>
              </a:srgbClr>
            </a:solidFill>
          </p:spPr>
          <p:txBody>
            <a:bodyPr/>
            <a:lstStyle/>
            <a:p/>
          </p:txBody>
        </p:sp>
        <p:sp>
          <p:nvSpPr>
            <p:cNvPr id="140" name="tx140"/>
            <p:cNvSpPr/>
            <p:nvPr/>
          </p:nvSpPr>
          <p:spPr>
            <a:xfrm>
              <a:off x="5113961"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489,000</a:t>
              </a:r>
            </a:p>
          </p:txBody>
        </p:sp>
        <p:sp>
          <p:nvSpPr>
            <p:cNvPr id="141" name="tx141"/>
            <p:cNvSpPr/>
            <p:nvPr/>
          </p:nvSpPr>
          <p:spPr>
            <a:xfrm>
              <a:off x="7730295"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787,000</a:t>
              </a:r>
            </a:p>
          </p:txBody>
        </p:sp>
        <p:sp>
          <p:nvSpPr>
            <p:cNvPr id="142" name="tx142"/>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832,000</a:t>
              </a:r>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57211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433202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609194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50" name="tx150"/>
            <p:cNvSpPr/>
            <p:nvPr/>
          </p:nvSpPr>
          <p:spPr>
            <a:xfrm>
              <a:off x="785186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51" name="tx15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Yemen (39%) was 46 percentage points lower than the global average (85%) and 44 percentage points lower than the average across all MENA countries (83%).
National DTP3 coverage was 21 percentage points lower than in 2019 (60%).
This equates to 832,000 un- and undervaccinated children in 2025 compared to 489,000 un- and undervaccinated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Yemen DTP3 coverage was 39% - this is 21 percentage points lower than in 2019 and more than 10 percentage points lower than both the global and regional averages.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Yemen ranked number 1 out of 20 countries for lowest DTP3 coverage (based on tied ranks).
Yemen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Yemen had the lowest coverage and the highest number of un- and undervaccinated children in the region, highlighting it as a key priority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8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0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32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45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370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495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68646"/>
              <a:ext cx="239888" cy="443362"/>
            </a:xfrm>
            <a:prstGeom prst="rect">
              <a:avLst/>
            </a:prstGeom>
            <a:solidFill>
              <a:srgbClr val="80BD41">
                <a:alpha val="100000"/>
              </a:srgbClr>
            </a:solidFill>
          </p:spPr>
          <p:txBody>
            <a:bodyPr/>
            <a:lstStyle/>
            <a:p/>
          </p:txBody>
        </p:sp>
        <p:sp>
          <p:nvSpPr>
            <p:cNvPr id="24" name="rc24"/>
            <p:cNvSpPr/>
            <p:nvPr/>
          </p:nvSpPr>
          <p:spPr>
            <a:xfrm>
              <a:off x="1296273" y="3612870"/>
              <a:ext cx="239888" cy="155775"/>
            </a:xfrm>
            <a:prstGeom prst="rect">
              <a:avLst/>
            </a:prstGeom>
            <a:solidFill>
              <a:srgbClr val="1CABE2">
                <a:alpha val="100000"/>
              </a:srgbClr>
            </a:solidFill>
          </p:spPr>
          <p:txBody>
            <a:bodyPr/>
            <a:lstStyle/>
            <a:p/>
          </p:txBody>
        </p:sp>
        <p:sp>
          <p:nvSpPr>
            <p:cNvPr id="25" name="rc25"/>
            <p:cNvSpPr/>
            <p:nvPr/>
          </p:nvSpPr>
          <p:spPr>
            <a:xfrm>
              <a:off x="1562816" y="3768182"/>
              <a:ext cx="239888" cy="443826"/>
            </a:xfrm>
            <a:prstGeom prst="rect">
              <a:avLst/>
            </a:prstGeom>
            <a:solidFill>
              <a:srgbClr val="80BD41">
                <a:alpha val="100000"/>
              </a:srgbClr>
            </a:solidFill>
          </p:spPr>
          <p:txBody>
            <a:bodyPr/>
            <a:lstStyle/>
            <a:p/>
          </p:txBody>
        </p:sp>
        <p:sp>
          <p:nvSpPr>
            <p:cNvPr id="26" name="rc26"/>
            <p:cNvSpPr/>
            <p:nvPr/>
          </p:nvSpPr>
          <p:spPr>
            <a:xfrm>
              <a:off x="1562816" y="3604027"/>
              <a:ext cx="239888" cy="164154"/>
            </a:xfrm>
            <a:prstGeom prst="rect">
              <a:avLst/>
            </a:prstGeom>
            <a:solidFill>
              <a:srgbClr val="1CABE2">
                <a:alpha val="100000"/>
              </a:srgbClr>
            </a:solidFill>
          </p:spPr>
          <p:txBody>
            <a:bodyPr/>
            <a:lstStyle/>
            <a:p/>
          </p:txBody>
        </p:sp>
        <p:sp>
          <p:nvSpPr>
            <p:cNvPr id="27" name="rc27"/>
            <p:cNvSpPr/>
            <p:nvPr/>
          </p:nvSpPr>
          <p:spPr>
            <a:xfrm>
              <a:off x="1829360" y="3810120"/>
              <a:ext cx="239888" cy="401888"/>
            </a:xfrm>
            <a:prstGeom prst="rect">
              <a:avLst/>
            </a:prstGeom>
            <a:solidFill>
              <a:srgbClr val="80BD41">
                <a:alpha val="100000"/>
              </a:srgbClr>
            </a:solidFill>
          </p:spPr>
          <p:txBody>
            <a:bodyPr/>
            <a:lstStyle/>
            <a:p/>
          </p:txBody>
        </p:sp>
        <p:sp>
          <p:nvSpPr>
            <p:cNvPr id="28" name="rc28"/>
            <p:cNvSpPr/>
            <p:nvPr/>
          </p:nvSpPr>
          <p:spPr>
            <a:xfrm>
              <a:off x="1829360" y="3593718"/>
              <a:ext cx="239888" cy="216401"/>
            </a:xfrm>
            <a:prstGeom prst="rect">
              <a:avLst/>
            </a:prstGeom>
            <a:solidFill>
              <a:srgbClr val="1CABE2">
                <a:alpha val="100000"/>
              </a:srgbClr>
            </a:solidFill>
          </p:spPr>
          <p:txBody>
            <a:bodyPr/>
            <a:lstStyle/>
            <a:p/>
          </p:txBody>
        </p:sp>
        <p:sp>
          <p:nvSpPr>
            <p:cNvPr id="29" name="rc29"/>
            <p:cNvSpPr/>
            <p:nvPr/>
          </p:nvSpPr>
          <p:spPr>
            <a:xfrm>
              <a:off x="2095903" y="3824977"/>
              <a:ext cx="239888" cy="387032"/>
            </a:xfrm>
            <a:prstGeom prst="rect">
              <a:avLst/>
            </a:prstGeom>
            <a:solidFill>
              <a:srgbClr val="80BD41">
                <a:alpha val="100000"/>
              </a:srgbClr>
            </a:solidFill>
          </p:spPr>
          <p:txBody>
            <a:bodyPr/>
            <a:lstStyle/>
            <a:p/>
          </p:txBody>
        </p:sp>
        <p:sp>
          <p:nvSpPr>
            <p:cNvPr id="30" name="rc30"/>
            <p:cNvSpPr/>
            <p:nvPr/>
          </p:nvSpPr>
          <p:spPr>
            <a:xfrm>
              <a:off x="2095903" y="3577531"/>
              <a:ext cx="239888" cy="247446"/>
            </a:xfrm>
            <a:prstGeom prst="rect">
              <a:avLst/>
            </a:prstGeom>
            <a:solidFill>
              <a:srgbClr val="1CABE2">
                <a:alpha val="100000"/>
              </a:srgbClr>
            </a:solidFill>
          </p:spPr>
          <p:txBody>
            <a:bodyPr/>
            <a:lstStyle/>
            <a:p/>
          </p:txBody>
        </p:sp>
        <p:sp>
          <p:nvSpPr>
            <p:cNvPr id="31" name="rc31"/>
            <p:cNvSpPr/>
            <p:nvPr/>
          </p:nvSpPr>
          <p:spPr>
            <a:xfrm>
              <a:off x="2362446" y="3746296"/>
              <a:ext cx="239888" cy="465713"/>
            </a:xfrm>
            <a:prstGeom prst="rect">
              <a:avLst/>
            </a:prstGeom>
            <a:solidFill>
              <a:srgbClr val="80BD41">
                <a:alpha val="100000"/>
              </a:srgbClr>
            </a:solidFill>
          </p:spPr>
          <p:txBody>
            <a:bodyPr/>
            <a:lstStyle/>
            <a:p/>
          </p:txBody>
        </p:sp>
        <p:sp>
          <p:nvSpPr>
            <p:cNvPr id="32" name="rc32"/>
            <p:cNvSpPr/>
            <p:nvPr/>
          </p:nvSpPr>
          <p:spPr>
            <a:xfrm>
              <a:off x="2362446" y="3565184"/>
              <a:ext cx="239888" cy="181111"/>
            </a:xfrm>
            <a:prstGeom prst="rect">
              <a:avLst/>
            </a:prstGeom>
            <a:solidFill>
              <a:srgbClr val="1CABE2">
                <a:alpha val="100000"/>
              </a:srgbClr>
            </a:solidFill>
          </p:spPr>
          <p:txBody>
            <a:bodyPr/>
            <a:lstStyle/>
            <a:p/>
          </p:txBody>
        </p:sp>
        <p:sp>
          <p:nvSpPr>
            <p:cNvPr id="33" name="rc33"/>
            <p:cNvSpPr/>
            <p:nvPr/>
          </p:nvSpPr>
          <p:spPr>
            <a:xfrm>
              <a:off x="2628989" y="3691177"/>
              <a:ext cx="239888" cy="520832"/>
            </a:xfrm>
            <a:prstGeom prst="rect">
              <a:avLst/>
            </a:prstGeom>
            <a:solidFill>
              <a:srgbClr val="80BD41">
                <a:alpha val="100000"/>
              </a:srgbClr>
            </a:solidFill>
          </p:spPr>
          <p:txBody>
            <a:bodyPr/>
            <a:lstStyle/>
            <a:p/>
          </p:txBody>
        </p:sp>
        <p:sp>
          <p:nvSpPr>
            <p:cNvPr id="34" name="rc34"/>
            <p:cNvSpPr/>
            <p:nvPr/>
          </p:nvSpPr>
          <p:spPr>
            <a:xfrm>
              <a:off x="2628989" y="3552728"/>
              <a:ext cx="239888" cy="138448"/>
            </a:xfrm>
            <a:prstGeom prst="rect">
              <a:avLst/>
            </a:prstGeom>
            <a:solidFill>
              <a:srgbClr val="1CABE2">
                <a:alpha val="100000"/>
              </a:srgbClr>
            </a:solidFill>
          </p:spPr>
          <p:txBody>
            <a:bodyPr/>
            <a:lstStyle/>
            <a:p/>
          </p:txBody>
        </p:sp>
        <p:sp>
          <p:nvSpPr>
            <p:cNvPr id="35" name="rc35"/>
            <p:cNvSpPr/>
            <p:nvPr/>
          </p:nvSpPr>
          <p:spPr>
            <a:xfrm>
              <a:off x="2895532" y="3683195"/>
              <a:ext cx="239888" cy="528814"/>
            </a:xfrm>
            <a:prstGeom prst="rect">
              <a:avLst/>
            </a:prstGeom>
            <a:solidFill>
              <a:srgbClr val="80BD41">
                <a:alpha val="100000"/>
              </a:srgbClr>
            </a:solidFill>
          </p:spPr>
          <p:txBody>
            <a:bodyPr/>
            <a:lstStyle/>
            <a:p/>
          </p:txBody>
        </p:sp>
        <p:sp>
          <p:nvSpPr>
            <p:cNvPr id="36" name="rc36"/>
            <p:cNvSpPr/>
            <p:nvPr/>
          </p:nvSpPr>
          <p:spPr>
            <a:xfrm>
              <a:off x="2895532" y="3534042"/>
              <a:ext cx="239888" cy="149152"/>
            </a:xfrm>
            <a:prstGeom prst="rect">
              <a:avLst/>
            </a:prstGeom>
            <a:solidFill>
              <a:srgbClr val="1CABE2">
                <a:alpha val="100000"/>
              </a:srgbClr>
            </a:solidFill>
          </p:spPr>
          <p:txBody>
            <a:bodyPr/>
            <a:lstStyle/>
            <a:p/>
          </p:txBody>
        </p:sp>
        <p:sp>
          <p:nvSpPr>
            <p:cNvPr id="37" name="rc37"/>
            <p:cNvSpPr/>
            <p:nvPr/>
          </p:nvSpPr>
          <p:spPr>
            <a:xfrm>
              <a:off x="3162075" y="3666991"/>
              <a:ext cx="239888" cy="545018"/>
            </a:xfrm>
            <a:prstGeom prst="rect">
              <a:avLst/>
            </a:prstGeom>
            <a:solidFill>
              <a:srgbClr val="80BD41">
                <a:alpha val="100000"/>
              </a:srgbClr>
            </a:solidFill>
          </p:spPr>
          <p:txBody>
            <a:bodyPr/>
            <a:lstStyle/>
            <a:p/>
          </p:txBody>
        </p:sp>
        <p:sp>
          <p:nvSpPr>
            <p:cNvPr id="38" name="rc38"/>
            <p:cNvSpPr/>
            <p:nvPr/>
          </p:nvSpPr>
          <p:spPr>
            <a:xfrm>
              <a:off x="3162075" y="3522113"/>
              <a:ext cx="239888" cy="144877"/>
            </a:xfrm>
            <a:prstGeom prst="rect">
              <a:avLst/>
            </a:prstGeom>
            <a:solidFill>
              <a:srgbClr val="1CABE2">
                <a:alpha val="100000"/>
              </a:srgbClr>
            </a:solidFill>
          </p:spPr>
          <p:txBody>
            <a:bodyPr/>
            <a:lstStyle/>
            <a:p/>
          </p:txBody>
        </p:sp>
        <p:sp>
          <p:nvSpPr>
            <p:cNvPr id="39" name="rc39"/>
            <p:cNvSpPr/>
            <p:nvPr/>
          </p:nvSpPr>
          <p:spPr>
            <a:xfrm>
              <a:off x="3428618" y="3664623"/>
              <a:ext cx="239888" cy="547386"/>
            </a:xfrm>
            <a:prstGeom prst="rect">
              <a:avLst/>
            </a:prstGeom>
            <a:solidFill>
              <a:srgbClr val="80BD41">
                <a:alpha val="100000"/>
              </a:srgbClr>
            </a:solidFill>
          </p:spPr>
          <p:txBody>
            <a:bodyPr/>
            <a:lstStyle/>
            <a:p/>
          </p:txBody>
        </p:sp>
        <p:sp>
          <p:nvSpPr>
            <p:cNvPr id="40" name="rc40"/>
            <p:cNvSpPr/>
            <p:nvPr/>
          </p:nvSpPr>
          <p:spPr>
            <a:xfrm>
              <a:off x="3428618" y="3510231"/>
              <a:ext cx="239888" cy="154391"/>
            </a:xfrm>
            <a:prstGeom prst="rect">
              <a:avLst/>
            </a:prstGeom>
            <a:solidFill>
              <a:srgbClr val="1CABE2">
                <a:alpha val="100000"/>
              </a:srgbClr>
            </a:solidFill>
          </p:spPr>
          <p:txBody>
            <a:bodyPr/>
            <a:lstStyle/>
            <a:p/>
          </p:txBody>
        </p:sp>
        <p:sp>
          <p:nvSpPr>
            <p:cNvPr id="41" name="rc41"/>
            <p:cNvSpPr/>
            <p:nvPr/>
          </p:nvSpPr>
          <p:spPr>
            <a:xfrm>
              <a:off x="3695161" y="3665994"/>
              <a:ext cx="239888" cy="546014"/>
            </a:xfrm>
            <a:prstGeom prst="rect">
              <a:avLst/>
            </a:prstGeom>
            <a:solidFill>
              <a:srgbClr val="80BD41">
                <a:alpha val="100000"/>
              </a:srgbClr>
            </a:solidFill>
          </p:spPr>
          <p:txBody>
            <a:bodyPr/>
            <a:lstStyle/>
            <a:p/>
          </p:txBody>
        </p:sp>
        <p:sp>
          <p:nvSpPr>
            <p:cNvPr id="42" name="rc42"/>
            <p:cNvSpPr/>
            <p:nvPr/>
          </p:nvSpPr>
          <p:spPr>
            <a:xfrm>
              <a:off x="3695161" y="3493568"/>
              <a:ext cx="239888" cy="172425"/>
            </a:xfrm>
            <a:prstGeom prst="rect">
              <a:avLst/>
            </a:prstGeom>
            <a:solidFill>
              <a:srgbClr val="1CABE2">
                <a:alpha val="100000"/>
              </a:srgbClr>
            </a:solidFill>
          </p:spPr>
          <p:txBody>
            <a:bodyPr/>
            <a:lstStyle/>
            <a:p/>
          </p:txBody>
        </p:sp>
        <p:sp>
          <p:nvSpPr>
            <p:cNvPr id="43" name="rc43"/>
            <p:cNvSpPr/>
            <p:nvPr/>
          </p:nvSpPr>
          <p:spPr>
            <a:xfrm>
              <a:off x="3961705" y="3662636"/>
              <a:ext cx="239888" cy="549372"/>
            </a:xfrm>
            <a:prstGeom prst="rect">
              <a:avLst/>
            </a:prstGeom>
            <a:solidFill>
              <a:srgbClr val="80BD41">
                <a:alpha val="100000"/>
              </a:srgbClr>
            </a:solidFill>
          </p:spPr>
          <p:txBody>
            <a:bodyPr/>
            <a:lstStyle/>
            <a:p/>
          </p:txBody>
        </p:sp>
        <p:sp>
          <p:nvSpPr>
            <p:cNvPr id="44" name="rc44"/>
            <p:cNvSpPr/>
            <p:nvPr/>
          </p:nvSpPr>
          <p:spPr>
            <a:xfrm>
              <a:off x="3961705" y="3489151"/>
              <a:ext cx="239888" cy="173485"/>
            </a:xfrm>
            <a:prstGeom prst="rect">
              <a:avLst/>
            </a:prstGeom>
            <a:solidFill>
              <a:srgbClr val="1CABE2">
                <a:alpha val="100000"/>
              </a:srgbClr>
            </a:solidFill>
          </p:spPr>
          <p:txBody>
            <a:bodyPr/>
            <a:lstStyle/>
            <a:p/>
          </p:txBody>
        </p:sp>
        <p:sp>
          <p:nvSpPr>
            <p:cNvPr id="45" name="rc45"/>
            <p:cNvSpPr/>
            <p:nvPr/>
          </p:nvSpPr>
          <p:spPr>
            <a:xfrm>
              <a:off x="4228248" y="3710300"/>
              <a:ext cx="239888" cy="501708"/>
            </a:xfrm>
            <a:prstGeom prst="rect">
              <a:avLst/>
            </a:prstGeom>
            <a:solidFill>
              <a:srgbClr val="80BD41">
                <a:alpha val="100000"/>
              </a:srgbClr>
            </a:solidFill>
          </p:spPr>
          <p:txBody>
            <a:bodyPr/>
            <a:lstStyle/>
            <a:p/>
          </p:txBody>
        </p:sp>
        <p:sp>
          <p:nvSpPr>
            <p:cNvPr id="46" name="rc46"/>
            <p:cNvSpPr/>
            <p:nvPr/>
          </p:nvSpPr>
          <p:spPr>
            <a:xfrm>
              <a:off x="4228248" y="3484894"/>
              <a:ext cx="239888" cy="225405"/>
            </a:xfrm>
            <a:prstGeom prst="rect">
              <a:avLst/>
            </a:prstGeom>
            <a:solidFill>
              <a:srgbClr val="1CABE2">
                <a:alpha val="100000"/>
              </a:srgbClr>
            </a:solidFill>
          </p:spPr>
          <p:txBody>
            <a:bodyPr/>
            <a:lstStyle/>
            <a:p/>
          </p:txBody>
        </p:sp>
        <p:sp>
          <p:nvSpPr>
            <p:cNvPr id="47" name="rc47"/>
            <p:cNvSpPr/>
            <p:nvPr/>
          </p:nvSpPr>
          <p:spPr>
            <a:xfrm>
              <a:off x="4494791" y="3702687"/>
              <a:ext cx="239888" cy="509322"/>
            </a:xfrm>
            <a:prstGeom prst="rect">
              <a:avLst/>
            </a:prstGeom>
            <a:solidFill>
              <a:srgbClr val="80BD41">
                <a:alpha val="100000"/>
              </a:srgbClr>
            </a:solidFill>
          </p:spPr>
          <p:txBody>
            <a:bodyPr/>
            <a:lstStyle/>
            <a:p/>
          </p:txBody>
        </p:sp>
        <p:sp>
          <p:nvSpPr>
            <p:cNvPr id="48" name="rc48"/>
            <p:cNvSpPr/>
            <p:nvPr/>
          </p:nvSpPr>
          <p:spPr>
            <a:xfrm>
              <a:off x="4494791" y="3451827"/>
              <a:ext cx="239888" cy="250860"/>
            </a:xfrm>
            <a:prstGeom prst="rect">
              <a:avLst/>
            </a:prstGeom>
            <a:solidFill>
              <a:srgbClr val="1CABE2">
                <a:alpha val="100000"/>
              </a:srgbClr>
            </a:solidFill>
          </p:spPr>
          <p:txBody>
            <a:bodyPr/>
            <a:lstStyle/>
            <a:p/>
          </p:txBody>
        </p:sp>
        <p:sp>
          <p:nvSpPr>
            <p:cNvPr id="49" name="rc49"/>
            <p:cNvSpPr/>
            <p:nvPr/>
          </p:nvSpPr>
          <p:spPr>
            <a:xfrm>
              <a:off x="4761334" y="3649993"/>
              <a:ext cx="239888" cy="562015"/>
            </a:xfrm>
            <a:prstGeom prst="rect">
              <a:avLst/>
            </a:prstGeom>
            <a:solidFill>
              <a:srgbClr val="80BD41">
                <a:alpha val="100000"/>
              </a:srgbClr>
            </a:solidFill>
          </p:spPr>
          <p:txBody>
            <a:bodyPr/>
            <a:lstStyle/>
            <a:p/>
          </p:txBody>
        </p:sp>
        <p:sp>
          <p:nvSpPr>
            <p:cNvPr id="50" name="rc50"/>
            <p:cNvSpPr/>
            <p:nvPr/>
          </p:nvSpPr>
          <p:spPr>
            <a:xfrm>
              <a:off x="4761334" y="3420438"/>
              <a:ext cx="239888" cy="229555"/>
            </a:xfrm>
            <a:prstGeom prst="rect">
              <a:avLst/>
            </a:prstGeom>
            <a:solidFill>
              <a:srgbClr val="1CABE2">
                <a:alpha val="100000"/>
              </a:srgbClr>
            </a:solidFill>
          </p:spPr>
          <p:txBody>
            <a:bodyPr/>
            <a:lstStyle/>
            <a:p/>
          </p:txBody>
        </p:sp>
        <p:sp>
          <p:nvSpPr>
            <p:cNvPr id="51" name="rc51"/>
            <p:cNvSpPr/>
            <p:nvPr/>
          </p:nvSpPr>
          <p:spPr>
            <a:xfrm>
              <a:off x="5027877" y="3636118"/>
              <a:ext cx="239888" cy="575891"/>
            </a:xfrm>
            <a:prstGeom prst="rect">
              <a:avLst/>
            </a:prstGeom>
            <a:solidFill>
              <a:srgbClr val="80BD41">
                <a:alpha val="100000"/>
              </a:srgbClr>
            </a:solidFill>
          </p:spPr>
          <p:txBody>
            <a:bodyPr/>
            <a:lstStyle/>
            <a:p/>
          </p:txBody>
        </p:sp>
        <p:sp>
          <p:nvSpPr>
            <p:cNvPr id="52" name="rc52"/>
            <p:cNvSpPr/>
            <p:nvPr/>
          </p:nvSpPr>
          <p:spPr>
            <a:xfrm>
              <a:off x="5027877" y="3389307"/>
              <a:ext cx="239888" cy="246810"/>
            </a:xfrm>
            <a:prstGeom prst="rect">
              <a:avLst/>
            </a:prstGeom>
            <a:solidFill>
              <a:srgbClr val="1CABE2">
                <a:alpha val="100000"/>
              </a:srgbClr>
            </a:solidFill>
          </p:spPr>
          <p:txBody>
            <a:bodyPr/>
            <a:lstStyle/>
            <a:p/>
          </p:txBody>
        </p:sp>
        <p:sp>
          <p:nvSpPr>
            <p:cNvPr id="53" name="rc53"/>
            <p:cNvSpPr/>
            <p:nvPr/>
          </p:nvSpPr>
          <p:spPr>
            <a:xfrm>
              <a:off x="5294420" y="3674606"/>
              <a:ext cx="239888" cy="537403"/>
            </a:xfrm>
            <a:prstGeom prst="rect">
              <a:avLst/>
            </a:prstGeom>
            <a:solidFill>
              <a:srgbClr val="80BD41">
                <a:alpha val="100000"/>
              </a:srgbClr>
            </a:solidFill>
          </p:spPr>
          <p:txBody>
            <a:bodyPr/>
            <a:lstStyle/>
            <a:p/>
          </p:txBody>
        </p:sp>
        <p:sp>
          <p:nvSpPr>
            <p:cNvPr id="54" name="rc54"/>
            <p:cNvSpPr/>
            <p:nvPr/>
          </p:nvSpPr>
          <p:spPr>
            <a:xfrm>
              <a:off x="5294420" y="3358987"/>
              <a:ext cx="239888" cy="315618"/>
            </a:xfrm>
            <a:prstGeom prst="rect">
              <a:avLst/>
            </a:prstGeom>
            <a:solidFill>
              <a:srgbClr val="1CABE2">
                <a:alpha val="100000"/>
              </a:srgbClr>
            </a:solidFill>
          </p:spPr>
          <p:txBody>
            <a:bodyPr/>
            <a:lstStyle/>
            <a:p/>
          </p:txBody>
        </p:sp>
        <p:sp>
          <p:nvSpPr>
            <p:cNvPr id="55" name="rc55"/>
            <p:cNvSpPr/>
            <p:nvPr/>
          </p:nvSpPr>
          <p:spPr>
            <a:xfrm>
              <a:off x="5560963" y="3656348"/>
              <a:ext cx="239888" cy="555661"/>
            </a:xfrm>
            <a:prstGeom prst="rect">
              <a:avLst/>
            </a:prstGeom>
            <a:solidFill>
              <a:srgbClr val="80BD41">
                <a:alpha val="100000"/>
              </a:srgbClr>
            </a:solidFill>
          </p:spPr>
          <p:txBody>
            <a:bodyPr/>
            <a:lstStyle/>
            <a:p/>
          </p:txBody>
        </p:sp>
        <p:sp>
          <p:nvSpPr>
            <p:cNvPr id="56" name="rc56"/>
            <p:cNvSpPr/>
            <p:nvPr/>
          </p:nvSpPr>
          <p:spPr>
            <a:xfrm>
              <a:off x="5560963" y="3330007"/>
              <a:ext cx="239888" cy="326341"/>
            </a:xfrm>
            <a:prstGeom prst="rect">
              <a:avLst/>
            </a:prstGeom>
            <a:solidFill>
              <a:srgbClr val="1CABE2">
                <a:alpha val="100000"/>
              </a:srgbClr>
            </a:solidFill>
          </p:spPr>
          <p:txBody>
            <a:bodyPr/>
            <a:lstStyle/>
            <a:p/>
          </p:txBody>
        </p:sp>
        <p:sp>
          <p:nvSpPr>
            <p:cNvPr id="57" name="rc57"/>
            <p:cNvSpPr/>
            <p:nvPr/>
          </p:nvSpPr>
          <p:spPr>
            <a:xfrm>
              <a:off x="5827506" y="3674899"/>
              <a:ext cx="239888" cy="537109"/>
            </a:xfrm>
            <a:prstGeom prst="rect">
              <a:avLst/>
            </a:prstGeom>
            <a:solidFill>
              <a:srgbClr val="80BD41">
                <a:alpha val="100000"/>
              </a:srgbClr>
            </a:solidFill>
          </p:spPr>
          <p:txBody>
            <a:bodyPr/>
            <a:lstStyle/>
            <a:p/>
          </p:txBody>
        </p:sp>
        <p:sp>
          <p:nvSpPr>
            <p:cNvPr id="58" name="rc58"/>
            <p:cNvSpPr/>
            <p:nvPr/>
          </p:nvSpPr>
          <p:spPr>
            <a:xfrm>
              <a:off x="5827506" y="3301654"/>
              <a:ext cx="239888" cy="373245"/>
            </a:xfrm>
            <a:prstGeom prst="rect">
              <a:avLst/>
            </a:prstGeom>
            <a:solidFill>
              <a:srgbClr val="1CABE2">
                <a:alpha val="100000"/>
              </a:srgbClr>
            </a:solidFill>
          </p:spPr>
          <p:txBody>
            <a:bodyPr/>
            <a:lstStyle/>
            <a:p/>
          </p:txBody>
        </p:sp>
        <p:sp>
          <p:nvSpPr>
            <p:cNvPr id="59" name="rc59"/>
            <p:cNvSpPr/>
            <p:nvPr/>
          </p:nvSpPr>
          <p:spPr>
            <a:xfrm>
              <a:off x="6094049" y="3705845"/>
              <a:ext cx="239888" cy="506163"/>
            </a:xfrm>
            <a:prstGeom prst="rect">
              <a:avLst/>
            </a:prstGeom>
            <a:solidFill>
              <a:srgbClr val="80BD41">
                <a:alpha val="100000"/>
              </a:srgbClr>
            </a:solidFill>
          </p:spPr>
          <p:txBody>
            <a:bodyPr/>
            <a:lstStyle/>
            <a:p/>
          </p:txBody>
        </p:sp>
        <p:sp>
          <p:nvSpPr>
            <p:cNvPr id="60" name="rc60"/>
            <p:cNvSpPr/>
            <p:nvPr/>
          </p:nvSpPr>
          <p:spPr>
            <a:xfrm>
              <a:off x="6094049" y="3274669"/>
              <a:ext cx="239888" cy="431176"/>
            </a:xfrm>
            <a:prstGeom prst="rect">
              <a:avLst/>
            </a:prstGeom>
            <a:solidFill>
              <a:srgbClr val="1CABE2">
                <a:alpha val="100000"/>
              </a:srgbClr>
            </a:solidFill>
          </p:spPr>
          <p:txBody>
            <a:bodyPr/>
            <a:lstStyle/>
            <a:p/>
          </p:txBody>
        </p:sp>
        <p:sp>
          <p:nvSpPr>
            <p:cNvPr id="61" name="rc61"/>
            <p:cNvSpPr/>
            <p:nvPr/>
          </p:nvSpPr>
          <p:spPr>
            <a:xfrm>
              <a:off x="6360593" y="3633954"/>
              <a:ext cx="239888" cy="578055"/>
            </a:xfrm>
            <a:prstGeom prst="rect">
              <a:avLst/>
            </a:prstGeom>
            <a:solidFill>
              <a:srgbClr val="80BD41">
                <a:alpha val="100000"/>
              </a:srgbClr>
            </a:solidFill>
          </p:spPr>
          <p:txBody>
            <a:bodyPr/>
            <a:lstStyle/>
            <a:p/>
          </p:txBody>
        </p:sp>
        <p:sp>
          <p:nvSpPr>
            <p:cNvPr id="62" name="rc62"/>
            <p:cNvSpPr/>
            <p:nvPr/>
          </p:nvSpPr>
          <p:spPr>
            <a:xfrm>
              <a:off x="6360593" y="3248584"/>
              <a:ext cx="239888" cy="385369"/>
            </a:xfrm>
            <a:prstGeom prst="rect">
              <a:avLst/>
            </a:prstGeom>
            <a:solidFill>
              <a:srgbClr val="1CABE2">
                <a:alpha val="100000"/>
              </a:srgbClr>
            </a:solidFill>
          </p:spPr>
          <p:txBody>
            <a:bodyPr/>
            <a:lstStyle/>
            <a:p/>
          </p:txBody>
        </p:sp>
        <p:sp>
          <p:nvSpPr>
            <p:cNvPr id="63" name="rc63"/>
            <p:cNvSpPr/>
            <p:nvPr/>
          </p:nvSpPr>
          <p:spPr>
            <a:xfrm>
              <a:off x="6627136" y="3647087"/>
              <a:ext cx="239888" cy="564922"/>
            </a:xfrm>
            <a:prstGeom prst="rect">
              <a:avLst/>
            </a:prstGeom>
            <a:solidFill>
              <a:srgbClr val="80BD41">
                <a:alpha val="100000"/>
              </a:srgbClr>
            </a:solidFill>
          </p:spPr>
          <p:txBody>
            <a:bodyPr/>
            <a:lstStyle/>
            <a:p/>
          </p:txBody>
        </p:sp>
        <p:sp>
          <p:nvSpPr>
            <p:cNvPr id="64" name="rc64"/>
            <p:cNvSpPr/>
            <p:nvPr/>
          </p:nvSpPr>
          <p:spPr>
            <a:xfrm>
              <a:off x="6627136" y="3220917"/>
              <a:ext cx="239888" cy="426169"/>
            </a:xfrm>
            <a:prstGeom prst="rect">
              <a:avLst/>
            </a:prstGeom>
            <a:solidFill>
              <a:srgbClr val="1CABE2">
                <a:alpha val="100000"/>
              </a:srgbClr>
            </a:solidFill>
          </p:spPr>
          <p:txBody>
            <a:bodyPr/>
            <a:lstStyle/>
            <a:p/>
          </p:txBody>
        </p:sp>
        <p:sp>
          <p:nvSpPr>
            <p:cNvPr id="65" name="rc65"/>
            <p:cNvSpPr/>
            <p:nvPr/>
          </p:nvSpPr>
          <p:spPr>
            <a:xfrm>
              <a:off x="6893679" y="3644872"/>
              <a:ext cx="239888" cy="567136"/>
            </a:xfrm>
            <a:prstGeom prst="rect">
              <a:avLst/>
            </a:prstGeom>
            <a:solidFill>
              <a:srgbClr val="80BD41">
                <a:alpha val="100000"/>
              </a:srgbClr>
            </a:solidFill>
          </p:spPr>
          <p:txBody>
            <a:bodyPr/>
            <a:lstStyle/>
            <a:p/>
          </p:txBody>
        </p:sp>
        <p:sp>
          <p:nvSpPr>
            <p:cNvPr id="66" name="rc66"/>
            <p:cNvSpPr/>
            <p:nvPr/>
          </p:nvSpPr>
          <p:spPr>
            <a:xfrm>
              <a:off x="6893679" y="3199265"/>
              <a:ext cx="239888" cy="445607"/>
            </a:xfrm>
            <a:prstGeom prst="rect">
              <a:avLst/>
            </a:prstGeom>
            <a:solidFill>
              <a:srgbClr val="1CABE2">
                <a:alpha val="100000"/>
              </a:srgbClr>
            </a:solidFill>
          </p:spPr>
          <p:txBody>
            <a:bodyPr/>
            <a:lstStyle/>
            <a:p/>
          </p:txBody>
        </p:sp>
        <p:sp>
          <p:nvSpPr>
            <p:cNvPr id="67" name="rc67"/>
            <p:cNvSpPr/>
            <p:nvPr/>
          </p:nvSpPr>
          <p:spPr>
            <a:xfrm>
              <a:off x="7160222" y="3611512"/>
              <a:ext cx="239888" cy="600497"/>
            </a:xfrm>
            <a:prstGeom prst="rect">
              <a:avLst/>
            </a:prstGeom>
            <a:solidFill>
              <a:srgbClr val="80BD41">
                <a:alpha val="100000"/>
              </a:srgbClr>
            </a:solidFill>
          </p:spPr>
          <p:txBody>
            <a:bodyPr/>
            <a:lstStyle/>
            <a:p/>
          </p:txBody>
        </p:sp>
        <p:sp>
          <p:nvSpPr>
            <p:cNvPr id="68" name="rc68"/>
            <p:cNvSpPr/>
            <p:nvPr/>
          </p:nvSpPr>
          <p:spPr>
            <a:xfrm>
              <a:off x="7160222" y="3176669"/>
              <a:ext cx="239888" cy="434842"/>
            </a:xfrm>
            <a:prstGeom prst="rect">
              <a:avLst/>
            </a:prstGeom>
            <a:solidFill>
              <a:srgbClr val="1CABE2">
                <a:alpha val="100000"/>
              </a:srgbClr>
            </a:solidFill>
          </p:spPr>
          <p:txBody>
            <a:bodyPr/>
            <a:lstStyle/>
            <a:p/>
          </p:txBody>
        </p:sp>
        <p:sp>
          <p:nvSpPr>
            <p:cNvPr id="69" name="rc69"/>
            <p:cNvSpPr/>
            <p:nvPr/>
          </p:nvSpPr>
          <p:spPr>
            <a:xfrm>
              <a:off x="7426765" y="3723626"/>
              <a:ext cx="239888" cy="488383"/>
            </a:xfrm>
            <a:prstGeom prst="rect">
              <a:avLst/>
            </a:prstGeom>
            <a:solidFill>
              <a:srgbClr val="80BD41">
                <a:alpha val="100000"/>
              </a:srgbClr>
            </a:solidFill>
          </p:spPr>
          <p:txBody>
            <a:bodyPr/>
            <a:lstStyle/>
            <a:p/>
          </p:txBody>
        </p:sp>
        <p:sp>
          <p:nvSpPr>
            <p:cNvPr id="70" name="rc70"/>
            <p:cNvSpPr/>
            <p:nvPr/>
          </p:nvSpPr>
          <p:spPr>
            <a:xfrm>
              <a:off x="7426765" y="3150307"/>
              <a:ext cx="239888" cy="573319"/>
            </a:xfrm>
            <a:prstGeom prst="rect">
              <a:avLst/>
            </a:prstGeom>
            <a:solidFill>
              <a:srgbClr val="1CABE2">
                <a:alpha val="100000"/>
              </a:srgbClr>
            </a:solidFill>
          </p:spPr>
          <p:txBody>
            <a:bodyPr/>
            <a:lstStyle/>
            <a:p/>
          </p:txBody>
        </p:sp>
        <p:sp>
          <p:nvSpPr>
            <p:cNvPr id="71" name="rc71"/>
            <p:cNvSpPr/>
            <p:nvPr/>
          </p:nvSpPr>
          <p:spPr>
            <a:xfrm>
              <a:off x="7693308" y="3763398"/>
              <a:ext cx="239888" cy="448610"/>
            </a:xfrm>
            <a:prstGeom prst="rect">
              <a:avLst/>
            </a:prstGeom>
            <a:solidFill>
              <a:srgbClr val="80BD41">
                <a:alpha val="100000"/>
              </a:srgbClr>
            </a:solidFill>
          </p:spPr>
          <p:txBody>
            <a:bodyPr/>
            <a:lstStyle/>
            <a:p/>
          </p:txBody>
        </p:sp>
        <p:sp>
          <p:nvSpPr>
            <p:cNvPr id="72" name="rc72"/>
            <p:cNvSpPr/>
            <p:nvPr/>
          </p:nvSpPr>
          <p:spPr>
            <a:xfrm>
              <a:off x="7693308" y="3143888"/>
              <a:ext cx="239888" cy="619510"/>
            </a:xfrm>
            <a:prstGeom prst="rect">
              <a:avLst/>
            </a:prstGeom>
            <a:solidFill>
              <a:srgbClr val="1CABE2">
                <a:alpha val="100000"/>
              </a:srgbClr>
            </a:solidFill>
          </p:spPr>
          <p:txBody>
            <a:bodyPr/>
            <a:lstStyle/>
            <a:p/>
          </p:txBody>
        </p:sp>
        <p:sp>
          <p:nvSpPr>
            <p:cNvPr id="73" name="rc73"/>
            <p:cNvSpPr/>
            <p:nvPr/>
          </p:nvSpPr>
          <p:spPr>
            <a:xfrm>
              <a:off x="7959851" y="3793097"/>
              <a:ext cx="239888" cy="418912"/>
            </a:xfrm>
            <a:prstGeom prst="rect">
              <a:avLst/>
            </a:prstGeom>
            <a:solidFill>
              <a:srgbClr val="80BD41">
                <a:alpha val="100000"/>
              </a:srgbClr>
            </a:solidFill>
          </p:spPr>
          <p:txBody>
            <a:bodyPr/>
            <a:lstStyle/>
            <a:p/>
          </p:txBody>
        </p:sp>
        <p:sp>
          <p:nvSpPr>
            <p:cNvPr id="74" name="rc74"/>
            <p:cNvSpPr/>
            <p:nvPr/>
          </p:nvSpPr>
          <p:spPr>
            <a:xfrm>
              <a:off x="7959851" y="3137876"/>
              <a:ext cx="239888" cy="655220"/>
            </a:xfrm>
            <a:prstGeom prst="rect">
              <a:avLst/>
            </a:prstGeom>
            <a:solidFill>
              <a:srgbClr val="1CABE2">
                <a:alpha val="100000"/>
              </a:srgbClr>
            </a:solidFill>
          </p:spPr>
          <p:txBody>
            <a:bodyPr/>
            <a:lstStyle/>
            <a:p/>
          </p:txBody>
        </p:sp>
        <p:sp>
          <p:nvSpPr>
            <p:cNvPr id="75" name="pl75"/>
            <p:cNvSpPr/>
            <p:nvPr/>
          </p:nvSpPr>
          <p:spPr>
            <a:xfrm>
              <a:off x="1416218" y="2514879"/>
              <a:ext cx="6663577" cy="859306"/>
            </a:xfrm>
            <a:custGeom>
              <a:avLst/>
              <a:pathLst>
                <a:path w="6663577" h="859306">
                  <a:moveTo>
                    <a:pt x="0" y="107413"/>
                  </a:moveTo>
                  <a:lnTo>
                    <a:pt x="266543" y="128895"/>
                  </a:lnTo>
                  <a:lnTo>
                    <a:pt x="533086" y="300757"/>
                  </a:lnTo>
                  <a:lnTo>
                    <a:pt x="799629" y="386687"/>
                  </a:lnTo>
                  <a:lnTo>
                    <a:pt x="1066172" y="150378"/>
                  </a:lnTo>
                  <a:lnTo>
                    <a:pt x="1332715" y="0"/>
                  </a:lnTo>
                  <a:lnTo>
                    <a:pt x="1599258" y="21482"/>
                  </a:lnTo>
                  <a:lnTo>
                    <a:pt x="1865801" y="0"/>
                  </a:lnTo>
                  <a:lnTo>
                    <a:pt x="2132344" y="21482"/>
                  </a:lnTo>
                  <a:lnTo>
                    <a:pt x="2398888" y="64447"/>
                  </a:lnTo>
                  <a:lnTo>
                    <a:pt x="2665431" y="64447"/>
                  </a:lnTo>
                  <a:lnTo>
                    <a:pt x="2931974" y="214826"/>
                  </a:lnTo>
                  <a:lnTo>
                    <a:pt x="3198517" y="257791"/>
                  </a:lnTo>
                  <a:lnTo>
                    <a:pt x="3465060" y="171861"/>
                  </a:lnTo>
                  <a:lnTo>
                    <a:pt x="3731603" y="193343"/>
                  </a:lnTo>
                  <a:lnTo>
                    <a:pt x="3998146" y="343722"/>
                  </a:lnTo>
                  <a:lnTo>
                    <a:pt x="4264689" y="343722"/>
                  </a:lnTo>
                  <a:lnTo>
                    <a:pt x="4531233" y="429653"/>
                  </a:lnTo>
                  <a:lnTo>
                    <a:pt x="4797776" y="537066"/>
                  </a:lnTo>
                  <a:lnTo>
                    <a:pt x="5064319" y="408170"/>
                  </a:lnTo>
                  <a:lnTo>
                    <a:pt x="5330862" y="472618"/>
                  </a:lnTo>
                  <a:lnTo>
                    <a:pt x="5597405" y="494101"/>
                  </a:lnTo>
                  <a:lnTo>
                    <a:pt x="5863948" y="451135"/>
                  </a:lnTo>
                  <a:lnTo>
                    <a:pt x="6130491" y="708927"/>
                  </a:lnTo>
                  <a:lnTo>
                    <a:pt x="6397034" y="794858"/>
                  </a:lnTo>
                  <a:lnTo>
                    <a:pt x="6663577" y="859306"/>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1" name="tx81"/>
            <p:cNvSpPr/>
            <p:nvPr/>
          </p:nvSpPr>
          <p:spPr>
            <a:xfrm>
              <a:off x="668679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5" name="tx85"/>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6" name="tx86"/>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87" name="tx87"/>
            <p:cNvSpPr/>
            <p:nvPr/>
          </p:nvSpPr>
          <p:spPr>
            <a:xfrm>
              <a:off x="1324790" y="3476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0.76</a:t>
              </a:r>
            </a:p>
          </p:txBody>
        </p:sp>
        <p:sp>
          <p:nvSpPr>
            <p:cNvPr id="88" name="tx88"/>
            <p:cNvSpPr/>
            <p:nvPr/>
          </p:nvSpPr>
          <p:spPr>
            <a:xfrm>
              <a:off x="2657505" y="3416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89" name="tx89"/>
            <p:cNvSpPr/>
            <p:nvPr/>
          </p:nvSpPr>
          <p:spPr>
            <a:xfrm>
              <a:off x="3990221" y="3353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0" name="tx90"/>
            <p:cNvSpPr/>
            <p:nvPr/>
          </p:nvSpPr>
          <p:spPr>
            <a:xfrm>
              <a:off x="5322937" y="32230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1" name="tx91"/>
            <p:cNvSpPr/>
            <p:nvPr/>
          </p:nvSpPr>
          <p:spPr>
            <a:xfrm>
              <a:off x="6389109" y="31138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655652" y="30849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93" name="tx93"/>
            <p:cNvSpPr/>
            <p:nvPr/>
          </p:nvSpPr>
          <p:spPr>
            <a:xfrm>
              <a:off x="6922195" y="30633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4" name="tx94"/>
            <p:cNvSpPr/>
            <p:nvPr/>
          </p:nvSpPr>
          <p:spPr>
            <a:xfrm>
              <a:off x="7188738" y="30406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95" name="tx95"/>
            <p:cNvSpPr/>
            <p:nvPr/>
          </p:nvSpPr>
          <p:spPr>
            <a:xfrm>
              <a:off x="7455282" y="30143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6" name="tx96"/>
            <p:cNvSpPr/>
            <p:nvPr/>
          </p:nvSpPr>
          <p:spPr>
            <a:xfrm>
              <a:off x="7721825" y="30079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7" name="tx97"/>
            <p:cNvSpPr/>
            <p:nvPr/>
          </p:nvSpPr>
          <p:spPr>
            <a:xfrm>
              <a:off x="7988368" y="30019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8" name="pl98"/>
            <p:cNvSpPr/>
            <p:nvPr/>
          </p:nvSpPr>
          <p:spPr>
            <a:xfrm>
              <a:off x="1416218"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923754"/>
            </a:xfrm>
            <a:custGeom>
              <a:avLst/>
              <a:pathLst>
                <a:path w="0" h="923754">
                  <a:moveTo>
                    <a:pt x="0" y="923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1160063"/>
            </a:xfrm>
            <a:custGeom>
              <a:avLst/>
              <a:pathLst>
                <a:path w="0" h="1160063">
                  <a:moveTo>
                    <a:pt x="0" y="11600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1245994"/>
            </a:xfrm>
            <a:custGeom>
              <a:avLst/>
              <a:pathLst>
                <a:path w="0" h="1245994">
                  <a:moveTo>
                    <a:pt x="0" y="124599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1310442"/>
            </a:xfrm>
            <a:custGeom>
              <a:avLst/>
              <a:pathLst>
                <a:path w="0" h="1310442">
                  <a:moveTo>
                    <a:pt x="0" y="131044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552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10" name="tx110"/>
            <p:cNvSpPr/>
            <p:nvPr/>
          </p:nvSpPr>
          <p:spPr>
            <a:xfrm>
              <a:off x="1350915" y="36557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1" name="tx111"/>
            <p:cNvSpPr/>
            <p:nvPr/>
          </p:nvSpPr>
          <p:spPr>
            <a:xfrm>
              <a:off x="2657505" y="39165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2" name="tx112"/>
            <p:cNvSpPr/>
            <p:nvPr/>
          </p:nvSpPr>
          <p:spPr>
            <a:xfrm>
              <a:off x="2657505" y="35869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3" name="tx113"/>
            <p:cNvSpPr/>
            <p:nvPr/>
          </p:nvSpPr>
          <p:spPr>
            <a:xfrm>
              <a:off x="4016347" y="39022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14" name="tx114"/>
            <p:cNvSpPr/>
            <p:nvPr/>
          </p:nvSpPr>
          <p:spPr>
            <a:xfrm>
              <a:off x="3990221" y="35408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15" name="tx115"/>
            <p:cNvSpPr/>
            <p:nvPr/>
          </p:nvSpPr>
          <p:spPr>
            <a:xfrm>
              <a:off x="5322937" y="3908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16" name="tx116"/>
            <p:cNvSpPr/>
            <p:nvPr/>
          </p:nvSpPr>
          <p:spPr>
            <a:xfrm>
              <a:off x="5349062" y="34817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17" name="tx117"/>
            <p:cNvSpPr/>
            <p:nvPr/>
          </p:nvSpPr>
          <p:spPr>
            <a:xfrm>
              <a:off x="6389109" y="38878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18" name="tx118"/>
            <p:cNvSpPr/>
            <p:nvPr/>
          </p:nvSpPr>
          <p:spPr>
            <a:xfrm>
              <a:off x="6389109" y="3406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19" name="tx119"/>
            <p:cNvSpPr/>
            <p:nvPr/>
          </p:nvSpPr>
          <p:spPr>
            <a:xfrm>
              <a:off x="6655652" y="38945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0" name="tx120"/>
            <p:cNvSpPr/>
            <p:nvPr/>
          </p:nvSpPr>
          <p:spPr>
            <a:xfrm>
              <a:off x="6655652" y="3398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21" name="tx121"/>
            <p:cNvSpPr/>
            <p:nvPr/>
          </p:nvSpPr>
          <p:spPr>
            <a:xfrm>
              <a:off x="6922195" y="3893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2" name="tx122"/>
            <p:cNvSpPr/>
            <p:nvPr/>
          </p:nvSpPr>
          <p:spPr>
            <a:xfrm>
              <a:off x="6922195" y="3387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23" name="tx123"/>
            <p:cNvSpPr/>
            <p:nvPr/>
          </p:nvSpPr>
          <p:spPr>
            <a:xfrm>
              <a:off x="7188738" y="3876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24" name="tx124"/>
            <p:cNvSpPr/>
            <p:nvPr/>
          </p:nvSpPr>
          <p:spPr>
            <a:xfrm>
              <a:off x="7188738" y="3359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0.55</a:t>
              </a:r>
            </a:p>
          </p:txBody>
        </p:sp>
        <p:sp>
          <p:nvSpPr>
            <p:cNvPr id="125" name="tx125"/>
            <p:cNvSpPr/>
            <p:nvPr/>
          </p:nvSpPr>
          <p:spPr>
            <a:xfrm>
              <a:off x="7455282" y="3932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26" name="tx126"/>
            <p:cNvSpPr/>
            <p:nvPr/>
          </p:nvSpPr>
          <p:spPr>
            <a:xfrm>
              <a:off x="7455282" y="34018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27" name="tx127"/>
            <p:cNvSpPr/>
            <p:nvPr/>
          </p:nvSpPr>
          <p:spPr>
            <a:xfrm>
              <a:off x="7721825" y="3952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28" name="tx128"/>
            <p:cNvSpPr/>
            <p:nvPr/>
          </p:nvSpPr>
          <p:spPr>
            <a:xfrm>
              <a:off x="7721825" y="3418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29" name="tx129"/>
            <p:cNvSpPr/>
            <p:nvPr/>
          </p:nvSpPr>
          <p:spPr>
            <a:xfrm>
              <a:off x="7988368" y="39674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0.53</a:t>
              </a:r>
            </a:p>
          </p:txBody>
        </p:sp>
        <p:sp>
          <p:nvSpPr>
            <p:cNvPr id="130" name="tx130"/>
            <p:cNvSpPr/>
            <p:nvPr/>
          </p:nvSpPr>
          <p:spPr>
            <a:xfrm>
              <a:off x="7988368" y="34303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37410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58661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79735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2000-2025</a:t>
              </a:r>
            </a:p>
          </p:txBody>
        </p:sp>
        <p:sp>
          <p:nvSpPr>
            <p:cNvPr id="161" name="pl161"/>
            <p:cNvSpPr/>
            <p:nvPr/>
          </p:nvSpPr>
          <p:spPr>
            <a:xfrm>
              <a:off x="25013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9114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3215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7063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164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5265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3538256" cy="124062"/>
            </a:xfrm>
            <a:prstGeom prst="rect">
              <a:avLst/>
            </a:prstGeom>
            <a:solidFill>
              <a:srgbClr val="80BD41">
                <a:alpha val="100000"/>
              </a:srgbClr>
            </a:solidFill>
          </p:spPr>
          <p:txBody>
            <a:bodyPr/>
            <a:lstStyle/>
            <a:p/>
          </p:txBody>
        </p:sp>
        <p:sp>
          <p:nvSpPr>
            <p:cNvPr id="172" name="rc172"/>
            <p:cNvSpPr/>
            <p:nvPr/>
          </p:nvSpPr>
          <p:spPr>
            <a:xfrm>
              <a:off x="4834530" y="5840557"/>
              <a:ext cx="2358834" cy="124062"/>
            </a:xfrm>
            <a:prstGeom prst="rect">
              <a:avLst/>
            </a:prstGeom>
            <a:solidFill>
              <a:srgbClr val="1CABE2">
                <a:alpha val="100000"/>
              </a:srgbClr>
            </a:solidFill>
          </p:spPr>
          <p:txBody>
            <a:bodyPr/>
            <a:lstStyle/>
            <a:p/>
          </p:txBody>
        </p:sp>
        <p:sp>
          <p:nvSpPr>
            <p:cNvPr id="173" name="rc173"/>
            <p:cNvSpPr/>
            <p:nvPr/>
          </p:nvSpPr>
          <p:spPr>
            <a:xfrm>
              <a:off x="1296273" y="5685479"/>
              <a:ext cx="2745930" cy="124062"/>
            </a:xfrm>
            <a:prstGeom prst="rect">
              <a:avLst/>
            </a:prstGeom>
            <a:solidFill>
              <a:srgbClr val="80BD41">
                <a:alpha val="100000"/>
              </a:srgbClr>
            </a:solidFill>
          </p:spPr>
          <p:txBody>
            <a:bodyPr/>
            <a:lstStyle/>
            <a:p/>
          </p:txBody>
        </p:sp>
        <p:sp>
          <p:nvSpPr>
            <p:cNvPr id="174" name="rc174"/>
            <p:cNvSpPr/>
            <p:nvPr/>
          </p:nvSpPr>
          <p:spPr>
            <a:xfrm>
              <a:off x="4042204" y="5685479"/>
              <a:ext cx="3792001" cy="124062"/>
            </a:xfrm>
            <a:prstGeom prst="rect">
              <a:avLst/>
            </a:prstGeom>
            <a:solidFill>
              <a:srgbClr val="1CABE2">
                <a:alpha val="100000"/>
              </a:srgbClr>
            </a:solidFill>
          </p:spPr>
          <p:txBody>
            <a:bodyPr/>
            <a:lstStyle/>
            <a:p/>
          </p:txBody>
        </p:sp>
        <p:sp>
          <p:nvSpPr>
            <p:cNvPr id="175" name="rc175"/>
            <p:cNvSpPr/>
            <p:nvPr/>
          </p:nvSpPr>
          <p:spPr>
            <a:xfrm>
              <a:off x="1296273" y="5530401"/>
              <a:ext cx="2564146" cy="124062"/>
            </a:xfrm>
            <a:prstGeom prst="rect">
              <a:avLst/>
            </a:prstGeom>
            <a:solidFill>
              <a:srgbClr val="80BD41">
                <a:alpha val="100000"/>
              </a:srgbClr>
            </a:solidFill>
          </p:spPr>
          <p:txBody>
            <a:bodyPr/>
            <a:lstStyle/>
            <a:p/>
          </p:txBody>
        </p:sp>
        <p:sp>
          <p:nvSpPr>
            <p:cNvPr id="176" name="rc176"/>
            <p:cNvSpPr/>
            <p:nvPr/>
          </p:nvSpPr>
          <p:spPr>
            <a:xfrm>
              <a:off x="3860420" y="5530401"/>
              <a:ext cx="4010583" cy="124062"/>
            </a:xfrm>
            <a:prstGeom prst="rect">
              <a:avLst/>
            </a:prstGeom>
            <a:solidFill>
              <a:srgbClr val="1CABE2">
                <a:alpha val="100000"/>
              </a:srgbClr>
            </a:solidFill>
          </p:spPr>
          <p:txBody>
            <a:bodyPr/>
            <a:lstStyle/>
            <a:p/>
          </p:txBody>
        </p:sp>
        <p:sp>
          <p:nvSpPr>
            <p:cNvPr id="177" name="tx177"/>
            <p:cNvSpPr/>
            <p:nvPr/>
          </p:nvSpPr>
          <p:spPr>
            <a:xfrm>
              <a:off x="737569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8" name="tx178"/>
            <p:cNvSpPr/>
            <p:nvPr/>
          </p:nvSpPr>
          <p:spPr>
            <a:xfrm>
              <a:off x="804857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79" name="tx179"/>
            <p:cNvSpPr/>
            <p:nvPr/>
          </p:nvSpPr>
          <p:spPr>
            <a:xfrm>
              <a:off x="808721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80" name="tx180"/>
            <p:cNvSpPr/>
            <p:nvPr/>
          </p:nvSpPr>
          <p:spPr>
            <a:xfrm>
              <a:off x="2959908"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0.73</a:t>
              </a:r>
            </a:p>
          </p:txBody>
        </p:sp>
        <p:sp>
          <p:nvSpPr>
            <p:cNvPr id="181" name="tx181"/>
            <p:cNvSpPr/>
            <p:nvPr/>
          </p:nvSpPr>
          <p:spPr>
            <a:xfrm>
              <a:off x="590845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0.49</a:t>
              </a:r>
            </a:p>
          </p:txBody>
        </p:sp>
        <p:sp>
          <p:nvSpPr>
            <p:cNvPr id="182" name="tx182"/>
            <p:cNvSpPr/>
            <p:nvPr/>
          </p:nvSpPr>
          <p:spPr>
            <a:xfrm>
              <a:off x="256374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0.57</a:t>
              </a:r>
            </a:p>
          </p:txBody>
        </p:sp>
        <p:sp>
          <p:nvSpPr>
            <p:cNvPr id="183" name="tx183"/>
            <p:cNvSpPr/>
            <p:nvPr/>
          </p:nvSpPr>
          <p:spPr>
            <a:xfrm>
              <a:off x="5832711"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0.79</a:t>
              </a:r>
            </a:p>
          </p:txBody>
        </p:sp>
        <p:sp>
          <p:nvSpPr>
            <p:cNvPr id="184" name="tx184"/>
            <p:cNvSpPr/>
            <p:nvPr/>
          </p:nvSpPr>
          <p:spPr>
            <a:xfrm>
              <a:off x="2472853"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0.53</a:t>
              </a:r>
            </a:p>
          </p:txBody>
        </p:sp>
        <p:sp>
          <p:nvSpPr>
            <p:cNvPr id="185" name="tx185"/>
            <p:cNvSpPr/>
            <p:nvPr/>
          </p:nvSpPr>
          <p:spPr>
            <a:xfrm>
              <a:off x="5760218"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0.83</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0" name="tx190"/>
            <p:cNvSpPr/>
            <p:nvPr/>
          </p:nvSpPr>
          <p:spPr>
            <a:xfrm>
              <a:off x="3531682"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1" name="tx191"/>
            <p:cNvSpPr/>
            <p:nvPr/>
          </p:nvSpPr>
          <p:spPr>
            <a:xfrm>
              <a:off x="594178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2" name="tx192"/>
            <p:cNvSpPr/>
            <p:nvPr/>
          </p:nvSpPr>
          <p:spPr>
            <a:xfrm>
              <a:off x="8351887"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3" name="tx193"/>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(39%) was lower than in 2019 (60%).
The number of children vaccinated with DTP3 decreased 28% compared to in 2019.
The number of surviving infants increased approximately 11% compared to in 2019.
In 2025, 200,000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1822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3065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24309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2444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63687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84931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4032250"/>
              <a:ext cx="235719" cy="179758"/>
            </a:xfrm>
            <a:prstGeom prst="rect">
              <a:avLst/>
            </a:prstGeom>
            <a:solidFill>
              <a:srgbClr val="E2231A">
                <a:alpha val="90196"/>
              </a:srgbClr>
            </a:solidFill>
          </p:spPr>
          <p:txBody>
            <a:bodyPr/>
            <a:lstStyle/>
            <a:p/>
          </p:txBody>
        </p:sp>
        <p:sp>
          <p:nvSpPr>
            <p:cNvPr id="24" name="rc24"/>
            <p:cNvSpPr/>
            <p:nvPr/>
          </p:nvSpPr>
          <p:spPr>
            <a:xfrm>
              <a:off x="1684176" y="4041758"/>
              <a:ext cx="235719" cy="170251"/>
            </a:xfrm>
            <a:prstGeom prst="rect">
              <a:avLst/>
            </a:prstGeom>
            <a:solidFill>
              <a:srgbClr val="E2231A">
                <a:alpha val="90196"/>
              </a:srgbClr>
            </a:solidFill>
          </p:spPr>
          <p:txBody>
            <a:bodyPr/>
            <a:lstStyle/>
            <a:p/>
          </p:txBody>
        </p:sp>
        <p:sp>
          <p:nvSpPr>
            <p:cNvPr id="25" name="rc25"/>
            <p:cNvSpPr/>
            <p:nvPr/>
          </p:nvSpPr>
          <p:spPr>
            <a:xfrm>
              <a:off x="1946086" y="3977036"/>
              <a:ext cx="235719" cy="234972"/>
            </a:xfrm>
            <a:prstGeom prst="rect">
              <a:avLst/>
            </a:prstGeom>
            <a:solidFill>
              <a:srgbClr val="E2231A">
                <a:alpha val="90196"/>
              </a:srgbClr>
            </a:solidFill>
          </p:spPr>
          <p:txBody>
            <a:bodyPr/>
            <a:lstStyle/>
            <a:p/>
          </p:txBody>
        </p:sp>
        <p:sp>
          <p:nvSpPr>
            <p:cNvPr id="26" name="rc26"/>
            <p:cNvSpPr/>
            <p:nvPr/>
          </p:nvSpPr>
          <p:spPr>
            <a:xfrm>
              <a:off x="2207996" y="3983575"/>
              <a:ext cx="235719" cy="228434"/>
            </a:xfrm>
            <a:prstGeom prst="rect">
              <a:avLst/>
            </a:prstGeom>
            <a:solidFill>
              <a:srgbClr val="E2231A">
                <a:alpha val="90196"/>
              </a:srgbClr>
            </a:solidFill>
          </p:spPr>
          <p:txBody>
            <a:bodyPr/>
            <a:lstStyle/>
            <a:p/>
          </p:txBody>
        </p:sp>
        <p:sp>
          <p:nvSpPr>
            <p:cNvPr id="27" name="rc27"/>
            <p:cNvSpPr/>
            <p:nvPr/>
          </p:nvSpPr>
          <p:spPr>
            <a:xfrm>
              <a:off x="2469906" y="4043819"/>
              <a:ext cx="235719" cy="168190"/>
            </a:xfrm>
            <a:prstGeom prst="rect">
              <a:avLst/>
            </a:prstGeom>
            <a:solidFill>
              <a:srgbClr val="E2231A">
                <a:alpha val="90196"/>
              </a:srgbClr>
            </a:solidFill>
          </p:spPr>
          <p:txBody>
            <a:bodyPr/>
            <a:lstStyle/>
            <a:p/>
          </p:txBody>
        </p:sp>
        <p:sp>
          <p:nvSpPr>
            <p:cNvPr id="28" name="rc28"/>
            <p:cNvSpPr/>
            <p:nvPr/>
          </p:nvSpPr>
          <p:spPr>
            <a:xfrm>
              <a:off x="2731817" y="4033986"/>
              <a:ext cx="235719" cy="178023"/>
            </a:xfrm>
            <a:prstGeom prst="rect">
              <a:avLst/>
            </a:prstGeom>
            <a:solidFill>
              <a:srgbClr val="E2231A">
                <a:alpha val="90196"/>
              </a:srgbClr>
            </a:solidFill>
          </p:spPr>
          <p:txBody>
            <a:bodyPr/>
            <a:lstStyle/>
            <a:p/>
          </p:txBody>
        </p:sp>
        <p:sp>
          <p:nvSpPr>
            <p:cNvPr id="29" name="rc29"/>
            <p:cNvSpPr/>
            <p:nvPr/>
          </p:nvSpPr>
          <p:spPr>
            <a:xfrm>
              <a:off x="2993727" y="3974698"/>
              <a:ext cx="235719" cy="237311"/>
            </a:xfrm>
            <a:prstGeom prst="rect">
              <a:avLst/>
            </a:prstGeom>
            <a:solidFill>
              <a:srgbClr val="E2231A">
                <a:alpha val="90196"/>
              </a:srgbClr>
            </a:solidFill>
          </p:spPr>
          <p:txBody>
            <a:bodyPr/>
            <a:lstStyle/>
            <a:p/>
          </p:txBody>
        </p:sp>
        <p:sp>
          <p:nvSpPr>
            <p:cNvPr id="30" name="rc30"/>
            <p:cNvSpPr/>
            <p:nvPr/>
          </p:nvSpPr>
          <p:spPr>
            <a:xfrm>
              <a:off x="3255637" y="4011920"/>
              <a:ext cx="235719" cy="200089"/>
            </a:xfrm>
            <a:prstGeom prst="rect">
              <a:avLst/>
            </a:prstGeom>
            <a:solidFill>
              <a:srgbClr val="E2231A">
                <a:alpha val="90196"/>
              </a:srgbClr>
            </a:solidFill>
          </p:spPr>
          <p:txBody>
            <a:bodyPr/>
            <a:lstStyle/>
            <a:p/>
          </p:txBody>
        </p:sp>
        <p:sp>
          <p:nvSpPr>
            <p:cNvPr id="31" name="rc31"/>
            <p:cNvSpPr/>
            <p:nvPr/>
          </p:nvSpPr>
          <p:spPr>
            <a:xfrm>
              <a:off x="3517547" y="3994437"/>
              <a:ext cx="235719" cy="217572"/>
            </a:xfrm>
            <a:prstGeom prst="rect">
              <a:avLst/>
            </a:prstGeom>
            <a:solidFill>
              <a:srgbClr val="E2231A">
                <a:alpha val="90196"/>
              </a:srgbClr>
            </a:solidFill>
          </p:spPr>
          <p:txBody>
            <a:bodyPr/>
            <a:lstStyle/>
            <a:p/>
          </p:txBody>
        </p:sp>
        <p:sp>
          <p:nvSpPr>
            <p:cNvPr id="32" name="rc32"/>
            <p:cNvSpPr/>
            <p:nvPr/>
          </p:nvSpPr>
          <p:spPr>
            <a:xfrm>
              <a:off x="3779457" y="3960531"/>
              <a:ext cx="235719" cy="251478"/>
            </a:xfrm>
            <a:prstGeom prst="rect">
              <a:avLst/>
            </a:prstGeom>
            <a:solidFill>
              <a:srgbClr val="E2231A">
                <a:alpha val="90196"/>
              </a:srgbClr>
            </a:solidFill>
          </p:spPr>
          <p:txBody>
            <a:bodyPr/>
            <a:lstStyle/>
            <a:p/>
          </p:txBody>
        </p:sp>
        <p:sp>
          <p:nvSpPr>
            <p:cNvPr id="33" name="rc33"/>
            <p:cNvSpPr/>
            <p:nvPr/>
          </p:nvSpPr>
          <p:spPr>
            <a:xfrm>
              <a:off x="4041368" y="3980673"/>
              <a:ext cx="235719" cy="231336"/>
            </a:xfrm>
            <a:prstGeom prst="rect">
              <a:avLst/>
            </a:prstGeom>
            <a:solidFill>
              <a:srgbClr val="E2231A">
                <a:alpha val="90196"/>
              </a:srgbClr>
            </a:solidFill>
          </p:spPr>
          <p:txBody>
            <a:bodyPr/>
            <a:lstStyle/>
            <a:p/>
          </p:txBody>
        </p:sp>
        <p:sp>
          <p:nvSpPr>
            <p:cNvPr id="34" name="rc34"/>
            <p:cNvSpPr/>
            <p:nvPr/>
          </p:nvSpPr>
          <p:spPr>
            <a:xfrm>
              <a:off x="4303278" y="3964766"/>
              <a:ext cx="235719" cy="247243"/>
            </a:xfrm>
            <a:prstGeom prst="rect">
              <a:avLst/>
            </a:prstGeom>
            <a:solidFill>
              <a:srgbClr val="E2231A">
                <a:alpha val="90196"/>
              </a:srgbClr>
            </a:solidFill>
          </p:spPr>
          <p:txBody>
            <a:bodyPr/>
            <a:lstStyle/>
            <a:p/>
          </p:txBody>
        </p:sp>
        <p:sp>
          <p:nvSpPr>
            <p:cNvPr id="35" name="rc35"/>
            <p:cNvSpPr/>
            <p:nvPr/>
          </p:nvSpPr>
          <p:spPr>
            <a:xfrm>
              <a:off x="4565188" y="3930715"/>
              <a:ext cx="235719" cy="281294"/>
            </a:xfrm>
            <a:prstGeom prst="rect">
              <a:avLst/>
            </a:prstGeom>
            <a:solidFill>
              <a:srgbClr val="E2231A">
                <a:alpha val="90196"/>
              </a:srgbClr>
            </a:solidFill>
          </p:spPr>
          <p:txBody>
            <a:bodyPr/>
            <a:lstStyle/>
            <a:p/>
          </p:txBody>
        </p:sp>
        <p:sp>
          <p:nvSpPr>
            <p:cNvPr id="36" name="rc36"/>
            <p:cNvSpPr/>
            <p:nvPr/>
          </p:nvSpPr>
          <p:spPr>
            <a:xfrm>
              <a:off x="4827098" y="3958682"/>
              <a:ext cx="235719" cy="253327"/>
            </a:xfrm>
            <a:prstGeom prst="rect">
              <a:avLst/>
            </a:prstGeom>
            <a:solidFill>
              <a:srgbClr val="E2231A">
                <a:alpha val="90196"/>
              </a:srgbClr>
            </a:solidFill>
          </p:spPr>
          <p:txBody>
            <a:bodyPr/>
            <a:lstStyle/>
            <a:p/>
          </p:txBody>
        </p:sp>
        <p:sp>
          <p:nvSpPr>
            <p:cNvPr id="37" name="rc37"/>
            <p:cNvSpPr/>
            <p:nvPr/>
          </p:nvSpPr>
          <p:spPr>
            <a:xfrm>
              <a:off x="5089008" y="3915808"/>
              <a:ext cx="235719" cy="296201"/>
            </a:xfrm>
            <a:prstGeom prst="rect">
              <a:avLst/>
            </a:prstGeom>
            <a:solidFill>
              <a:srgbClr val="E2231A">
                <a:alpha val="90196"/>
              </a:srgbClr>
            </a:solidFill>
          </p:spPr>
          <p:txBody>
            <a:bodyPr/>
            <a:lstStyle/>
            <a:p/>
          </p:txBody>
        </p:sp>
        <p:sp>
          <p:nvSpPr>
            <p:cNvPr id="38" name="rc38"/>
            <p:cNvSpPr/>
            <p:nvPr/>
          </p:nvSpPr>
          <p:spPr>
            <a:xfrm>
              <a:off x="5350919" y="3879299"/>
              <a:ext cx="235719" cy="332710"/>
            </a:xfrm>
            <a:prstGeom prst="rect">
              <a:avLst/>
            </a:prstGeom>
            <a:solidFill>
              <a:srgbClr val="E2231A">
                <a:alpha val="90196"/>
              </a:srgbClr>
            </a:solidFill>
          </p:spPr>
          <p:txBody>
            <a:bodyPr/>
            <a:lstStyle/>
            <a:p/>
          </p:txBody>
        </p:sp>
        <p:sp>
          <p:nvSpPr>
            <p:cNvPr id="39" name="rc39"/>
            <p:cNvSpPr/>
            <p:nvPr/>
          </p:nvSpPr>
          <p:spPr>
            <a:xfrm>
              <a:off x="5612829" y="3876816"/>
              <a:ext cx="235719" cy="335193"/>
            </a:xfrm>
            <a:prstGeom prst="rect">
              <a:avLst/>
            </a:prstGeom>
            <a:solidFill>
              <a:srgbClr val="E2231A">
                <a:alpha val="90196"/>
              </a:srgbClr>
            </a:solidFill>
          </p:spPr>
          <p:txBody>
            <a:bodyPr/>
            <a:lstStyle/>
            <a:p/>
          </p:txBody>
        </p:sp>
        <p:sp>
          <p:nvSpPr>
            <p:cNvPr id="40" name="rc40"/>
            <p:cNvSpPr/>
            <p:nvPr/>
          </p:nvSpPr>
          <p:spPr>
            <a:xfrm>
              <a:off x="5874739" y="3811414"/>
              <a:ext cx="235719" cy="400594"/>
            </a:xfrm>
            <a:prstGeom prst="rect">
              <a:avLst/>
            </a:prstGeom>
            <a:solidFill>
              <a:srgbClr val="E2231A">
                <a:alpha val="90196"/>
              </a:srgbClr>
            </a:solidFill>
          </p:spPr>
          <p:txBody>
            <a:bodyPr/>
            <a:lstStyle/>
            <a:p/>
          </p:txBody>
        </p:sp>
        <p:sp>
          <p:nvSpPr>
            <p:cNvPr id="41" name="rc41"/>
            <p:cNvSpPr/>
            <p:nvPr/>
          </p:nvSpPr>
          <p:spPr>
            <a:xfrm>
              <a:off x="6136649" y="3771417"/>
              <a:ext cx="235719" cy="440592"/>
            </a:xfrm>
            <a:prstGeom prst="rect">
              <a:avLst/>
            </a:prstGeom>
            <a:solidFill>
              <a:srgbClr val="E2231A">
                <a:alpha val="90196"/>
              </a:srgbClr>
            </a:solidFill>
          </p:spPr>
          <p:txBody>
            <a:bodyPr/>
            <a:lstStyle/>
            <a:p/>
          </p:txBody>
        </p:sp>
        <p:sp>
          <p:nvSpPr>
            <p:cNvPr id="42" name="rc42"/>
            <p:cNvSpPr/>
            <p:nvPr/>
          </p:nvSpPr>
          <p:spPr>
            <a:xfrm>
              <a:off x="6398559" y="3768791"/>
              <a:ext cx="235719" cy="443218"/>
            </a:xfrm>
            <a:prstGeom prst="rect">
              <a:avLst/>
            </a:prstGeom>
            <a:solidFill>
              <a:srgbClr val="E2231A">
                <a:alpha val="90196"/>
              </a:srgbClr>
            </a:solidFill>
          </p:spPr>
          <p:txBody>
            <a:bodyPr/>
            <a:lstStyle/>
            <a:p/>
          </p:txBody>
        </p:sp>
        <p:sp>
          <p:nvSpPr>
            <p:cNvPr id="43" name="rc43"/>
            <p:cNvSpPr/>
            <p:nvPr/>
          </p:nvSpPr>
          <p:spPr>
            <a:xfrm>
              <a:off x="6660470" y="3746151"/>
              <a:ext cx="235719" cy="465858"/>
            </a:xfrm>
            <a:prstGeom prst="rect">
              <a:avLst/>
            </a:prstGeom>
            <a:solidFill>
              <a:srgbClr val="E2231A">
                <a:alpha val="90196"/>
              </a:srgbClr>
            </a:solidFill>
          </p:spPr>
          <p:txBody>
            <a:bodyPr/>
            <a:lstStyle/>
            <a:p/>
          </p:txBody>
        </p:sp>
        <p:sp>
          <p:nvSpPr>
            <p:cNvPr id="44" name="rc44"/>
            <p:cNvSpPr/>
            <p:nvPr/>
          </p:nvSpPr>
          <p:spPr>
            <a:xfrm>
              <a:off x="6922380" y="3715717"/>
              <a:ext cx="235719" cy="496292"/>
            </a:xfrm>
            <a:prstGeom prst="rect">
              <a:avLst/>
            </a:prstGeom>
            <a:solidFill>
              <a:srgbClr val="E2231A">
                <a:alpha val="90196"/>
              </a:srgbClr>
            </a:solidFill>
          </p:spPr>
          <p:txBody>
            <a:bodyPr/>
            <a:lstStyle/>
            <a:p/>
          </p:txBody>
        </p:sp>
        <p:sp>
          <p:nvSpPr>
            <p:cNvPr id="45" name="rc45"/>
            <p:cNvSpPr/>
            <p:nvPr/>
          </p:nvSpPr>
          <p:spPr>
            <a:xfrm>
              <a:off x="7184290" y="3725353"/>
              <a:ext cx="235719" cy="486656"/>
            </a:xfrm>
            <a:prstGeom prst="rect">
              <a:avLst/>
            </a:prstGeom>
            <a:solidFill>
              <a:srgbClr val="E2231A">
                <a:alpha val="90196"/>
              </a:srgbClr>
            </a:solidFill>
          </p:spPr>
          <p:txBody>
            <a:bodyPr/>
            <a:lstStyle/>
            <a:p/>
          </p:txBody>
        </p:sp>
        <p:sp>
          <p:nvSpPr>
            <p:cNvPr id="46" name="rc46"/>
            <p:cNvSpPr/>
            <p:nvPr/>
          </p:nvSpPr>
          <p:spPr>
            <a:xfrm>
              <a:off x="7446200" y="3628017"/>
              <a:ext cx="235719" cy="583992"/>
            </a:xfrm>
            <a:prstGeom prst="rect">
              <a:avLst/>
            </a:prstGeom>
            <a:solidFill>
              <a:srgbClr val="E2231A">
                <a:alpha val="90196"/>
              </a:srgbClr>
            </a:solidFill>
          </p:spPr>
          <p:txBody>
            <a:bodyPr/>
            <a:lstStyle/>
            <a:p/>
          </p:txBody>
        </p:sp>
        <p:sp>
          <p:nvSpPr>
            <p:cNvPr id="47" name="rc47"/>
            <p:cNvSpPr/>
            <p:nvPr/>
          </p:nvSpPr>
          <p:spPr>
            <a:xfrm>
              <a:off x="7708110" y="3581757"/>
              <a:ext cx="235719" cy="630251"/>
            </a:xfrm>
            <a:prstGeom prst="rect">
              <a:avLst/>
            </a:prstGeom>
            <a:solidFill>
              <a:srgbClr val="E2231A">
                <a:alpha val="90196"/>
              </a:srgbClr>
            </a:solidFill>
          </p:spPr>
          <p:txBody>
            <a:bodyPr/>
            <a:lstStyle/>
            <a:p/>
          </p:txBody>
        </p:sp>
        <p:sp>
          <p:nvSpPr>
            <p:cNvPr id="48" name="rc48"/>
            <p:cNvSpPr/>
            <p:nvPr/>
          </p:nvSpPr>
          <p:spPr>
            <a:xfrm>
              <a:off x="7970021" y="3578210"/>
              <a:ext cx="235719" cy="633798"/>
            </a:xfrm>
            <a:prstGeom prst="rect">
              <a:avLst/>
            </a:prstGeom>
            <a:solidFill>
              <a:srgbClr val="E2231A">
                <a:alpha val="90196"/>
              </a:srgbClr>
            </a:solidFill>
          </p:spPr>
          <p:txBody>
            <a:bodyPr/>
            <a:lstStyle/>
            <a:p/>
          </p:txBody>
        </p:sp>
        <p:sp>
          <p:nvSpPr>
            <p:cNvPr id="49" name="rc49"/>
            <p:cNvSpPr/>
            <p:nvPr/>
          </p:nvSpPr>
          <p:spPr>
            <a:xfrm>
              <a:off x="2731817" y="3730244"/>
              <a:ext cx="235719" cy="303742"/>
            </a:xfrm>
            <a:prstGeom prst="rect">
              <a:avLst/>
            </a:prstGeom>
            <a:solidFill>
              <a:srgbClr val="B3B3B3">
                <a:alpha val="90196"/>
              </a:srgbClr>
            </a:solidFill>
          </p:spPr>
          <p:txBody>
            <a:bodyPr/>
            <a:lstStyle/>
            <a:p/>
          </p:txBody>
        </p:sp>
        <p:sp>
          <p:nvSpPr>
            <p:cNvPr id="50" name="rc50"/>
            <p:cNvSpPr/>
            <p:nvPr/>
          </p:nvSpPr>
          <p:spPr>
            <a:xfrm>
              <a:off x="2993727" y="3749015"/>
              <a:ext cx="235719" cy="225682"/>
            </a:xfrm>
            <a:prstGeom prst="rect">
              <a:avLst/>
            </a:prstGeom>
            <a:solidFill>
              <a:srgbClr val="B3B3B3">
                <a:alpha val="90196"/>
              </a:srgbClr>
            </a:solidFill>
          </p:spPr>
          <p:txBody>
            <a:bodyPr/>
            <a:lstStyle/>
            <a:p/>
          </p:txBody>
        </p:sp>
        <p:sp>
          <p:nvSpPr>
            <p:cNvPr id="51" name="rc51"/>
            <p:cNvSpPr/>
            <p:nvPr/>
          </p:nvSpPr>
          <p:spPr>
            <a:xfrm>
              <a:off x="3255637" y="3776958"/>
              <a:ext cx="235719" cy="234961"/>
            </a:xfrm>
            <a:prstGeom prst="rect">
              <a:avLst/>
            </a:prstGeom>
            <a:solidFill>
              <a:srgbClr val="B3B3B3">
                <a:alpha val="90196"/>
              </a:srgbClr>
            </a:solidFill>
          </p:spPr>
          <p:txBody>
            <a:bodyPr/>
            <a:lstStyle/>
            <a:p/>
          </p:txBody>
        </p:sp>
        <p:sp>
          <p:nvSpPr>
            <p:cNvPr id="52" name="rc52"/>
            <p:cNvSpPr/>
            <p:nvPr/>
          </p:nvSpPr>
          <p:spPr>
            <a:xfrm>
              <a:off x="3517547" y="3785225"/>
              <a:ext cx="235719" cy="209211"/>
            </a:xfrm>
            <a:prstGeom prst="rect">
              <a:avLst/>
            </a:prstGeom>
            <a:solidFill>
              <a:srgbClr val="B3B3B3">
                <a:alpha val="90196"/>
              </a:srgbClr>
            </a:solidFill>
          </p:spPr>
          <p:txBody>
            <a:bodyPr/>
            <a:lstStyle/>
            <a:p/>
          </p:txBody>
        </p:sp>
        <p:sp>
          <p:nvSpPr>
            <p:cNvPr id="53" name="rc53"/>
            <p:cNvSpPr/>
            <p:nvPr/>
          </p:nvSpPr>
          <p:spPr>
            <a:xfrm>
              <a:off x="3779457" y="3794940"/>
              <a:ext cx="235719" cy="165590"/>
            </a:xfrm>
            <a:prstGeom prst="rect">
              <a:avLst/>
            </a:prstGeom>
            <a:solidFill>
              <a:srgbClr val="B3B3B3">
                <a:alpha val="90196"/>
              </a:srgbClr>
            </a:solidFill>
          </p:spPr>
          <p:txBody>
            <a:bodyPr/>
            <a:lstStyle/>
            <a:p/>
          </p:txBody>
        </p:sp>
        <p:sp>
          <p:nvSpPr>
            <p:cNvPr id="54" name="rc54"/>
            <p:cNvSpPr/>
            <p:nvPr/>
          </p:nvSpPr>
          <p:spPr>
            <a:xfrm>
              <a:off x="4041368" y="3821355"/>
              <a:ext cx="235719" cy="159317"/>
            </a:xfrm>
            <a:prstGeom prst="rect">
              <a:avLst/>
            </a:prstGeom>
            <a:solidFill>
              <a:srgbClr val="B3B3B3">
                <a:alpha val="90196"/>
              </a:srgbClr>
            </a:solidFill>
          </p:spPr>
          <p:txBody>
            <a:bodyPr/>
            <a:lstStyle/>
            <a:p/>
          </p:txBody>
        </p:sp>
        <p:sp>
          <p:nvSpPr>
            <p:cNvPr id="55" name="rc55"/>
            <p:cNvSpPr/>
            <p:nvPr/>
          </p:nvSpPr>
          <p:spPr>
            <a:xfrm>
              <a:off x="4303278" y="3833906"/>
              <a:ext cx="235719" cy="130859"/>
            </a:xfrm>
            <a:prstGeom prst="rect">
              <a:avLst/>
            </a:prstGeom>
            <a:solidFill>
              <a:srgbClr val="B3B3B3">
                <a:alpha val="90196"/>
              </a:srgbClr>
            </a:solidFill>
          </p:spPr>
          <p:txBody>
            <a:bodyPr/>
            <a:lstStyle/>
            <a:p/>
          </p:txBody>
        </p:sp>
        <p:sp>
          <p:nvSpPr>
            <p:cNvPr id="56" name="rc56"/>
            <p:cNvSpPr/>
            <p:nvPr/>
          </p:nvSpPr>
          <p:spPr>
            <a:xfrm>
              <a:off x="4565188" y="3785311"/>
              <a:ext cx="235719" cy="145403"/>
            </a:xfrm>
            <a:prstGeom prst="rect">
              <a:avLst/>
            </a:prstGeom>
            <a:solidFill>
              <a:srgbClr val="B3B3B3">
                <a:alpha val="90196"/>
              </a:srgbClr>
            </a:solidFill>
          </p:spPr>
          <p:txBody>
            <a:bodyPr/>
            <a:lstStyle/>
            <a:p/>
          </p:txBody>
        </p:sp>
        <p:sp>
          <p:nvSpPr>
            <p:cNvPr id="57" name="rc57"/>
            <p:cNvSpPr/>
            <p:nvPr/>
          </p:nvSpPr>
          <p:spPr>
            <a:xfrm>
              <a:off x="4827098" y="3825427"/>
              <a:ext cx="235719" cy="133254"/>
            </a:xfrm>
            <a:prstGeom prst="rect">
              <a:avLst/>
            </a:prstGeom>
            <a:solidFill>
              <a:srgbClr val="B3B3B3">
                <a:alpha val="90196"/>
              </a:srgbClr>
            </a:solidFill>
          </p:spPr>
          <p:txBody>
            <a:bodyPr/>
            <a:lstStyle/>
            <a:p/>
          </p:txBody>
        </p:sp>
        <p:sp>
          <p:nvSpPr>
            <p:cNvPr id="58" name="rc58"/>
            <p:cNvSpPr/>
            <p:nvPr/>
          </p:nvSpPr>
          <p:spPr>
            <a:xfrm>
              <a:off x="5089008" y="3785865"/>
              <a:ext cx="235719" cy="129942"/>
            </a:xfrm>
            <a:prstGeom prst="rect">
              <a:avLst/>
            </a:prstGeom>
            <a:solidFill>
              <a:srgbClr val="B3B3B3">
                <a:alpha val="90196"/>
              </a:srgbClr>
            </a:solidFill>
          </p:spPr>
          <p:txBody>
            <a:bodyPr/>
            <a:lstStyle/>
            <a:p/>
          </p:txBody>
        </p:sp>
        <p:sp>
          <p:nvSpPr>
            <p:cNvPr id="59" name="rc59"/>
            <p:cNvSpPr/>
            <p:nvPr/>
          </p:nvSpPr>
          <p:spPr>
            <a:xfrm>
              <a:off x="5350919" y="3729016"/>
              <a:ext cx="235719" cy="150282"/>
            </a:xfrm>
            <a:prstGeom prst="rect">
              <a:avLst/>
            </a:prstGeom>
            <a:solidFill>
              <a:srgbClr val="B3B3B3">
                <a:alpha val="90196"/>
              </a:srgbClr>
            </a:solidFill>
          </p:spPr>
          <p:txBody>
            <a:bodyPr/>
            <a:lstStyle/>
            <a:p/>
          </p:txBody>
        </p:sp>
        <p:sp>
          <p:nvSpPr>
            <p:cNvPr id="60" name="rc60"/>
            <p:cNvSpPr/>
            <p:nvPr/>
          </p:nvSpPr>
          <p:spPr>
            <a:xfrm>
              <a:off x="5612829" y="3765442"/>
              <a:ext cx="235719" cy="111373"/>
            </a:xfrm>
            <a:prstGeom prst="rect">
              <a:avLst/>
            </a:prstGeom>
            <a:solidFill>
              <a:srgbClr val="B3B3B3">
                <a:alpha val="90196"/>
              </a:srgbClr>
            </a:solidFill>
          </p:spPr>
          <p:txBody>
            <a:bodyPr/>
            <a:lstStyle/>
            <a:p/>
          </p:txBody>
        </p:sp>
        <p:sp>
          <p:nvSpPr>
            <p:cNvPr id="61" name="rc61"/>
            <p:cNvSpPr/>
            <p:nvPr/>
          </p:nvSpPr>
          <p:spPr>
            <a:xfrm>
              <a:off x="5874739" y="3715265"/>
              <a:ext cx="235719" cy="96149"/>
            </a:xfrm>
            <a:prstGeom prst="rect">
              <a:avLst/>
            </a:prstGeom>
            <a:solidFill>
              <a:srgbClr val="B3B3B3">
                <a:alpha val="90196"/>
              </a:srgbClr>
            </a:solidFill>
          </p:spPr>
          <p:txBody>
            <a:bodyPr/>
            <a:lstStyle/>
            <a:p/>
          </p:txBody>
        </p:sp>
        <p:sp>
          <p:nvSpPr>
            <p:cNvPr id="62" name="rc62"/>
            <p:cNvSpPr/>
            <p:nvPr/>
          </p:nvSpPr>
          <p:spPr>
            <a:xfrm>
              <a:off x="6136649" y="3689041"/>
              <a:ext cx="235719" cy="82375"/>
            </a:xfrm>
            <a:prstGeom prst="rect">
              <a:avLst/>
            </a:prstGeom>
            <a:solidFill>
              <a:srgbClr val="B3B3B3">
                <a:alpha val="90196"/>
              </a:srgbClr>
            </a:solidFill>
          </p:spPr>
          <p:txBody>
            <a:bodyPr/>
            <a:lstStyle/>
            <a:p/>
          </p:txBody>
        </p:sp>
        <p:sp>
          <p:nvSpPr>
            <p:cNvPr id="63" name="rc63"/>
            <p:cNvSpPr/>
            <p:nvPr/>
          </p:nvSpPr>
          <p:spPr>
            <a:xfrm>
              <a:off x="6398559" y="3662848"/>
              <a:ext cx="235719" cy="105943"/>
            </a:xfrm>
            <a:prstGeom prst="rect">
              <a:avLst/>
            </a:prstGeom>
            <a:solidFill>
              <a:srgbClr val="B3B3B3">
                <a:alpha val="90196"/>
              </a:srgbClr>
            </a:solidFill>
          </p:spPr>
          <p:txBody>
            <a:bodyPr/>
            <a:lstStyle/>
            <a:p/>
          </p:txBody>
        </p:sp>
        <p:sp>
          <p:nvSpPr>
            <p:cNvPr id="64" name="rc64"/>
            <p:cNvSpPr/>
            <p:nvPr/>
          </p:nvSpPr>
          <p:spPr>
            <a:xfrm>
              <a:off x="6660470" y="3627591"/>
              <a:ext cx="235719" cy="118560"/>
            </a:xfrm>
            <a:prstGeom prst="rect">
              <a:avLst/>
            </a:prstGeom>
            <a:solidFill>
              <a:srgbClr val="B3B3B3">
                <a:alpha val="90196"/>
              </a:srgbClr>
            </a:solidFill>
          </p:spPr>
          <p:txBody>
            <a:bodyPr/>
            <a:lstStyle/>
            <a:p/>
          </p:txBody>
        </p:sp>
        <p:sp>
          <p:nvSpPr>
            <p:cNvPr id="65" name="rc65"/>
            <p:cNvSpPr/>
            <p:nvPr/>
          </p:nvSpPr>
          <p:spPr>
            <a:xfrm>
              <a:off x="6922380" y="3657743"/>
              <a:ext cx="235719" cy="57973"/>
            </a:xfrm>
            <a:prstGeom prst="rect">
              <a:avLst/>
            </a:prstGeom>
            <a:solidFill>
              <a:srgbClr val="B3B3B3">
                <a:alpha val="90196"/>
              </a:srgbClr>
            </a:solidFill>
          </p:spPr>
          <p:txBody>
            <a:bodyPr/>
            <a:lstStyle/>
            <a:p/>
          </p:txBody>
        </p:sp>
        <p:sp>
          <p:nvSpPr>
            <p:cNvPr id="66" name="rc66"/>
            <p:cNvSpPr/>
            <p:nvPr/>
          </p:nvSpPr>
          <p:spPr>
            <a:xfrm>
              <a:off x="7184290" y="3651682"/>
              <a:ext cx="235719" cy="73671"/>
            </a:xfrm>
            <a:prstGeom prst="rect">
              <a:avLst/>
            </a:prstGeom>
            <a:solidFill>
              <a:srgbClr val="B3B3B3">
                <a:alpha val="90196"/>
              </a:srgbClr>
            </a:solidFill>
          </p:spPr>
          <p:txBody>
            <a:bodyPr/>
            <a:lstStyle/>
            <a:p/>
          </p:txBody>
        </p:sp>
        <p:sp>
          <p:nvSpPr>
            <p:cNvPr id="67" name="rc67"/>
            <p:cNvSpPr/>
            <p:nvPr/>
          </p:nvSpPr>
          <p:spPr>
            <a:xfrm>
              <a:off x="7446200" y="3607300"/>
              <a:ext cx="235719" cy="20716"/>
            </a:xfrm>
            <a:prstGeom prst="rect">
              <a:avLst/>
            </a:prstGeom>
            <a:solidFill>
              <a:srgbClr val="B3B3B3">
                <a:alpha val="90196"/>
              </a:srgbClr>
            </a:solidFill>
          </p:spPr>
          <p:txBody>
            <a:bodyPr/>
            <a:lstStyle/>
            <a:p/>
          </p:txBody>
        </p:sp>
        <p:sp>
          <p:nvSpPr>
            <p:cNvPr id="68" name="rc68"/>
            <p:cNvSpPr/>
            <p:nvPr/>
          </p:nvSpPr>
          <p:spPr>
            <a:xfrm>
              <a:off x="7970021" y="3567529"/>
              <a:ext cx="235719" cy="10680"/>
            </a:xfrm>
            <a:prstGeom prst="rect">
              <a:avLst/>
            </a:prstGeom>
            <a:solidFill>
              <a:srgbClr val="B3B3B3">
                <a:alpha val="90196"/>
              </a:srgbClr>
            </a:solidFill>
          </p:spPr>
          <p:txBody>
            <a:bodyPr/>
            <a:lstStyle/>
            <a:p/>
          </p:txBody>
        </p:sp>
        <p:sp>
          <p:nvSpPr>
            <p:cNvPr id="69" name="pl69"/>
            <p:cNvSpPr/>
            <p:nvPr/>
          </p:nvSpPr>
          <p:spPr>
            <a:xfrm>
              <a:off x="1540125" y="2622292"/>
              <a:ext cx="6547754" cy="708927"/>
            </a:xfrm>
            <a:custGeom>
              <a:avLst/>
              <a:pathLst>
                <a:path w="6547754" h="708927">
                  <a:moveTo>
                    <a:pt x="0" y="85930"/>
                  </a:moveTo>
                  <a:lnTo>
                    <a:pt x="261910" y="42965"/>
                  </a:lnTo>
                  <a:lnTo>
                    <a:pt x="523820" y="257791"/>
                  </a:lnTo>
                  <a:lnTo>
                    <a:pt x="785730" y="214826"/>
                  </a:lnTo>
                  <a:lnTo>
                    <a:pt x="1047640" y="0"/>
                  </a:lnTo>
                  <a:lnTo>
                    <a:pt x="1309550" y="21482"/>
                  </a:lnTo>
                  <a:lnTo>
                    <a:pt x="1571461" y="193343"/>
                  </a:lnTo>
                  <a:lnTo>
                    <a:pt x="1833371" y="64447"/>
                  </a:lnTo>
                  <a:lnTo>
                    <a:pt x="2095281" y="107413"/>
                  </a:lnTo>
                  <a:lnTo>
                    <a:pt x="2357191" y="193343"/>
                  </a:lnTo>
                  <a:lnTo>
                    <a:pt x="2619101" y="128895"/>
                  </a:lnTo>
                  <a:lnTo>
                    <a:pt x="2881012" y="171861"/>
                  </a:lnTo>
                  <a:lnTo>
                    <a:pt x="3142922" y="236309"/>
                  </a:lnTo>
                  <a:lnTo>
                    <a:pt x="3404832" y="128895"/>
                  </a:lnTo>
                  <a:lnTo>
                    <a:pt x="3666742" y="214826"/>
                  </a:lnTo>
                  <a:lnTo>
                    <a:pt x="3928652" y="279274"/>
                  </a:lnTo>
                  <a:lnTo>
                    <a:pt x="4190563" y="257791"/>
                  </a:lnTo>
                  <a:lnTo>
                    <a:pt x="4452473" y="386687"/>
                  </a:lnTo>
                  <a:lnTo>
                    <a:pt x="4714383" y="451135"/>
                  </a:lnTo>
                  <a:lnTo>
                    <a:pt x="4976293" y="429653"/>
                  </a:lnTo>
                  <a:lnTo>
                    <a:pt x="5238203" y="451135"/>
                  </a:lnTo>
                  <a:lnTo>
                    <a:pt x="5500114" y="494101"/>
                  </a:lnTo>
                  <a:lnTo>
                    <a:pt x="5762024" y="451135"/>
                  </a:lnTo>
                  <a:lnTo>
                    <a:pt x="6023934" y="622997"/>
                  </a:lnTo>
                  <a:lnTo>
                    <a:pt x="6285844" y="708927"/>
                  </a:lnTo>
                  <a:lnTo>
                    <a:pt x="6547754" y="708927"/>
                  </a:lnTo>
                </a:path>
              </a:pathLst>
            </a:custGeom>
            <a:ln w="27101" cap="flat">
              <a:solidFill>
                <a:srgbClr val="3283FE">
                  <a:alpha val="100000"/>
                </a:srgbClr>
              </a:solidFill>
              <a:prstDash val="solid"/>
              <a:round/>
            </a:ln>
          </p:spPr>
          <p:txBody>
            <a:bodyPr/>
            <a:lstStyle/>
            <a:p/>
          </p:txBody>
        </p:sp>
        <p:sp>
          <p:nvSpPr>
            <p:cNvPr id="70" name="pl70"/>
            <p:cNvSpPr/>
            <p:nvPr/>
          </p:nvSpPr>
          <p:spPr>
            <a:xfrm>
              <a:off x="2849676" y="3223807"/>
              <a:ext cx="5238203" cy="537066"/>
            </a:xfrm>
            <a:custGeom>
              <a:avLst/>
              <a:pathLst>
                <a:path w="5238203" h="537066">
                  <a:moveTo>
                    <a:pt x="0" y="537066"/>
                  </a:moveTo>
                  <a:lnTo>
                    <a:pt x="261910" y="429653"/>
                  </a:lnTo>
                  <a:lnTo>
                    <a:pt x="523820" y="300757"/>
                  </a:lnTo>
                  <a:lnTo>
                    <a:pt x="785730" y="236309"/>
                  </a:lnTo>
                  <a:lnTo>
                    <a:pt x="1047640" y="171861"/>
                  </a:lnTo>
                  <a:lnTo>
                    <a:pt x="1309550" y="64447"/>
                  </a:lnTo>
                  <a:lnTo>
                    <a:pt x="1571461" y="0"/>
                  </a:lnTo>
                  <a:lnTo>
                    <a:pt x="1833371" y="128895"/>
                  </a:lnTo>
                  <a:lnTo>
                    <a:pt x="2095281" y="0"/>
                  </a:lnTo>
                  <a:lnTo>
                    <a:pt x="2357191" y="85930"/>
                  </a:lnTo>
                  <a:lnTo>
                    <a:pt x="2619101" y="193343"/>
                  </a:lnTo>
                  <a:lnTo>
                    <a:pt x="2881012" y="42965"/>
                  </a:lnTo>
                  <a:lnTo>
                    <a:pt x="3142922" y="128895"/>
                  </a:lnTo>
                  <a:lnTo>
                    <a:pt x="3404832" y="150378"/>
                  </a:lnTo>
                  <a:lnTo>
                    <a:pt x="3666742" y="171861"/>
                  </a:lnTo>
                  <a:lnTo>
                    <a:pt x="3928652" y="214826"/>
                  </a:lnTo>
                  <a:lnTo>
                    <a:pt x="4190563" y="107413"/>
                  </a:lnTo>
                  <a:lnTo>
                    <a:pt x="4452473" y="85930"/>
                  </a:lnTo>
                  <a:lnTo>
                    <a:pt x="4714383" y="150378"/>
                  </a:lnTo>
                  <a:lnTo>
                    <a:pt x="4976293" y="128895"/>
                  </a:lnTo>
                  <a:lnTo>
                    <a:pt x="5238203" y="171861"/>
                  </a:lnTo>
                </a:path>
              </a:pathLst>
            </a:custGeom>
            <a:ln w="27101" cap="flat">
              <a:solidFill>
                <a:srgbClr val="FFA500">
                  <a:alpha val="100000"/>
                </a:srgbClr>
              </a:solidFill>
              <a:prstDash val="solid"/>
              <a:round/>
            </a:ln>
          </p:spPr>
          <p:txBody>
            <a:bodyPr/>
            <a:lstStyle/>
            <a:p/>
          </p:txBody>
        </p:sp>
        <p:sp>
          <p:nvSpPr>
            <p:cNvPr id="71" name="tx71"/>
            <p:cNvSpPr/>
            <p:nvPr/>
          </p:nvSpPr>
          <p:spPr>
            <a:xfrm>
              <a:off x="1469787"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72" name="tx72"/>
            <p:cNvSpPr/>
            <p:nvPr/>
          </p:nvSpPr>
          <p:spPr>
            <a:xfrm>
              <a:off x="2779338"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73" name="tx73"/>
            <p:cNvSpPr/>
            <p:nvPr/>
          </p:nvSpPr>
          <p:spPr>
            <a:xfrm>
              <a:off x="2779338" y="382387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21</a:t>
              </a:r>
            </a:p>
          </p:txBody>
        </p:sp>
        <p:sp>
          <p:nvSpPr>
            <p:cNvPr id="74" name="tx74"/>
            <p:cNvSpPr/>
            <p:nvPr/>
          </p:nvSpPr>
          <p:spPr>
            <a:xfrm>
              <a:off x="4088889"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5" name="tx75"/>
            <p:cNvSpPr/>
            <p:nvPr/>
          </p:nvSpPr>
          <p:spPr>
            <a:xfrm>
              <a:off x="4088889" y="334965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43</a:t>
              </a:r>
            </a:p>
          </p:txBody>
        </p:sp>
        <p:sp>
          <p:nvSpPr>
            <p:cNvPr id="76" name="tx76"/>
            <p:cNvSpPr/>
            <p:nvPr/>
          </p:nvSpPr>
          <p:spPr>
            <a:xfrm>
              <a:off x="5398440"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77" name="tx77"/>
            <p:cNvSpPr/>
            <p:nvPr/>
          </p:nvSpPr>
          <p:spPr>
            <a:xfrm>
              <a:off x="5398440"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37</a:t>
              </a:r>
            </a:p>
          </p:txBody>
        </p:sp>
        <p:sp>
          <p:nvSpPr>
            <p:cNvPr id="78" name="tx78"/>
            <p:cNvSpPr/>
            <p:nvPr/>
          </p:nvSpPr>
          <p:spPr>
            <a:xfrm>
              <a:off x="6446081"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79" name="tx79"/>
            <p:cNvSpPr/>
            <p:nvPr/>
          </p:nvSpPr>
          <p:spPr>
            <a:xfrm>
              <a:off x="6446081"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80" name="tx80"/>
            <p:cNvSpPr/>
            <p:nvPr/>
          </p:nvSpPr>
          <p:spPr>
            <a:xfrm>
              <a:off x="6707991"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81" name="tx81"/>
            <p:cNvSpPr/>
            <p:nvPr/>
          </p:nvSpPr>
          <p:spPr>
            <a:xfrm>
              <a:off x="6707991" y="350002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36</a:t>
              </a:r>
            </a:p>
          </p:txBody>
        </p:sp>
        <p:sp>
          <p:nvSpPr>
            <p:cNvPr id="82" name="tx82"/>
            <p:cNvSpPr/>
            <p:nvPr/>
          </p:nvSpPr>
          <p:spPr>
            <a:xfrm>
              <a:off x="6969901"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83" name="tx83"/>
            <p:cNvSpPr/>
            <p:nvPr/>
          </p:nvSpPr>
          <p:spPr>
            <a:xfrm>
              <a:off x="6969901" y="3394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41</a:t>
              </a:r>
            </a:p>
          </p:txBody>
        </p:sp>
        <p:sp>
          <p:nvSpPr>
            <p:cNvPr id="84" name="tx84"/>
            <p:cNvSpPr/>
            <p:nvPr/>
          </p:nvSpPr>
          <p:spPr>
            <a:xfrm>
              <a:off x="7231812"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85" name="tx85"/>
            <p:cNvSpPr/>
            <p:nvPr/>
          </p:nvSpPr>
          <p:spPr>
            <a:xfrm>
              <a:off x="7231812" y="337273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42</a:t>
              </a:r>
            </a:p>
          </p:txBody>
        </p:sp>
        <p:sp>
          <p:nvSpPr>
            <p:cNvPr id="86" name="tx86"/>
            <p:cNvSpPr/>
            <p:nvPr/>
          </p:nvSpPr>
          <p:spPr>
            <a:xfrm>
              <a:off x="7493722" y="306268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45</a:t>
              </a:r>
            </a:p>
          </p:txBody>
        </p:sp>
        <p:sp>
          <p:nvSpPr>
            <p:cNvPr id="87" name="tx87"/>
            <p:cNvSpPr/>
            <p:nvPr/>
          </p:nvSpPr>
          <p:spPr>
            <a:xfrm>
              <a:off x="7493722" y="34355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39</a:t>
              </a:r>
            </a:p>
          </p:txBody>
        </p:sp>
        <p:sp>
          <p:nvSpPr>
            <p:cNvPr id="88" name="tx88"/>
            <p:cNvSpPr/>
            <p:nvPr/>
          </p:nvSpPr>
          <p:spPr>
            <a:xfrm>
              <a:off x="7755632" y="31497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41</a:t>
              </a:r>
            </a:p>
          </p:txBody>
        </p:sp>
        <p:sp>
          <p:nvSpPr>
            <p:cNvPr id="89" name="tx89"/>
            <p:cNvSpPr/>
            <p:nvPr/>
          </p:nvSpPr>
          <p:spPr>
            <a:xfrm>
              <a:off x="7755632" y="3414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40</a:t>
              </a:r>
            </a:p>
          </p:txBody>
        </p:sp>
        <p:sp>
          <p:nvSpPr>
            <p:cNvPr id="90" name="tx90"/>
            <p:cNvSpPr/>
            <p:nvPr/>
          </p:nvSpPr>
          <p:spPr>
            <a:xfrm>
              <a:off x="8017542" y="31497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41</a:t>
              </a:r>
            </a:p>
          </p:txBody>
        </p:sp>
        <p:sp>
          <p:nvSpPr>
            <p:cNvPr id="91" name="tx91"/>
            <p:cNvSpPr/>
            <p:nvPr/>
          </p:nvSpPr>
          <p:spPr>
            <a:xfrm>
              <a:off x="8017542"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92" name="tx92"/>
            <p:cNvSpPr/>
            <p:nvPr/>
          </p:nvSpPr>
          <p:spPr>
            <a:xfrm>
              <a:off x="1449691" y="408169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93" name="tx93"/>
            <p:cNvSpPr/>
            <p:nvPr/>
          </p:nvSpPr>
          <p:spPr>
            <a:xfrm>
              <a:off x="2759242" y="40825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94" name="tx94"/>
            <p:cNvSpPr/>
            <p:nvPr/>
          </p:nvSpPr>
          <p:spPr>
            <a:xfrm>
              <a:off x="4068793" y="40559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a:t>
              </a:r>
            </a:p>
          </p:txBody>
        </p:sp>
        <p:sp>
          <p:nvSpPr>
            <p:cNvPr id="95" name="tx95"/>
            <p:cNvSpPr/>
            <p:nvPr/>
          </p:nvSpPr>
          <p:spPr>
            <a:xfrm>
              <a:off x="5378344" y="400653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422</a:t>
              </a:r>
            </a:p>
          </p:txBody>
        </p:sp>
        <p:sp>
          <p:nvSpPr>
            <p:cNvPr id="96" name="tx96"/>
            <p:cNvSpPr/>
            <p:nvPr/>
          </p:nvSpPr>
          <p:spPr>
            <a:xfrm>
              <a:off x="6425984" y="394990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563</a:t>
              </a:r>
            </a:p>
          </p:txBody>
        </p:sp>
        <p:sp>
          <p:nvSpPr>
            <p:cNvPr id="97" name="tx97"/>
            <p:cNvSpPr/>
            <p:nvPr/>
          </p:nvSpPr>
          <p:spPr>
            <a:xfrm>
              <a:off x="6687895" y="39386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a:t>
              </a:r>
            </a:p>
          </p:txBody>
        </p:sp>
        <p:sp>
          <p:nvSpPr>
            <p:cNvPr id="98" name="tx98"/>
            <p:cNvSpPr/>
            <p:nvPr/>
          </p:nvSpPr>
          <p:spPr>
            <a:xfrm>
              <a:off x="6949805" y="39233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630</a:t>
              </a:r>
            </a:p>
          </p:txBody>
        </p:sp>
        <p:sp>
          <p:nvSpPr>
            <p:cNvPr id="99" name="tx99"/>
            <p:cNvSpPr/>
            <p:nvPr/>
          </p:nvSpPr>
          <p:spPr>
            <a:xfrm>
              <a:off x="7211715" y="39282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00" name="tx100"/>
            <p:cNvSpPr/>
            <p:nvPr/>
          </p:nvSpPr>
          <p:spPr>
            <a:xfrm>
              <a:off x="7473625" y="388089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742</a:t>
              </a:r>
            </a:p>
          </p:txBody>
        </p:sp>
        <p:sp>
          <p:nvSpPr>
            <p:cNvPr id="101" name="tx101"/>
            <p:cNvSpPr/>
            <p:nvPr/>
          </p:nvSpPr>
          <p:spPr>
            <a:xfrm>
              <a:off x="7735535" y="38564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800</a:t>
              </a:r>
            </a:p>
          </p:txBody>
        </p:sp>
        <p:sp>
          <p:nvSpPr>
            <p:cNvPr id="102" name="tx102"/>
            <p:cNvSpPr/>
            <p:nvPr/>
          </p:nvSpPr>
          <p:spPr>
            <a:xfrm>
              <a:off x="7997446" y="38546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805</a:t>
              </a:r>
            </a:p>
          </p:txBody>
        </p:sp>
        <p:sp>
          <p:nvSpPr>
            <p:cNvPr id="103" name="tx103"/>
            <p:cNvSpPr/>
            <p:nvPr/>
          </p:nvSpPr>
          <p:spPr>
            <a:xfrm>
              <a:off x="2759242" y="384162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386</a:t>
              </a:r>
            </a:p>
          </p:txBody>
        </p:sp>
        <p:sp>
          <p:nvSpPr>
            <p:cNvPr id="104" name="tx104"/>
            <p:cNvSpPr/>
            <p:nvPr/>
          </p:nvSpPr>
          <p:spPr>
            <a:xfrm>
              <a:off x="4068793" y="38605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105" name="tx105"/>
            <p:cNvSpPr/>
            <p:nvPr/>
          </p:nvSpPr>
          <p:spPr>
            <a:xfrm>
              <a:off x="5378344" y="376371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06" name="tx106"/>
            <p:cNvSpPr/>
            <p:nvPr/>
          </p:nvSpPr>
          <p:spPr>
            <a:xfrm>
              <a:off x="6425984" y="367532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7" name="tx107"/>
            <p:cNvSpPr/>
            <p:nvPr/>
          </p:nvSpPr>
          <p:spPr>
            <a:xfrm>
              <a:off x="6687895" y="36464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a:t>
              </a:r>
            </a:p>
          </p:txBody>
        </p:sp>
        <p:sp>
          <p:nvSpPr>
            <p:cNvPr id="108" name="tx108"/>
            <p:cNvSpPr/>
            <p:nvPr/>
          </p:nvSpPr>
          <p:spPr>
            <a:xfrm>
              <a:off x="6979950" y="3647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9" name="tx109"/>
            <p:cNvSpPr/>
            <p:nvPr/>
          </p:nvSpPr>
          <p:spPr>
            <a:xfrm>
              <a:off x="7241860" y="3648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10" name="tx110"/>
            <p:cNvSpPr/>
            <p:nvPr/>
          </p:nvSpPr>
          <p:spPr>
            <a:xfrm>
              <a:off x="7503770" y="3577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1" name="tx111"/>
            <p:cNvSpPr/>
            <p:nvPr/>
          </p:nvSpPr>
          <p:spPr>
            <a:xfrm>
              <a:off x="8027590" y="35337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2" name="tx112"/>
            <p:cNvSpPr/>
            <p:nvPr/>
          </p:nvSpPr>
          <p:spPr>
            <a:xfrm>
              <a:off x="2768285" y="36240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612</a:t>
              </a:r>
            </a:p>
          </p:txBody>
        </p:sp>
        <p:sp>
          <p:nvSpPr>
            <p:cNvPr id="113" name="tx113"/>
            <p:cNvSpPr/>
            <p:nvPr/>
          </p:nvSpPr>
          <p:spPr>
            <a:xfrm>
              <a:off x="4077836" y="371512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496</a:t>
              </a:r>
            </a:p>
          </p:txBody>
        </p:sp>
        <p:sp>
          <p:nvSpPr>
            <p:cNvPr id="114" name="tx114"/>
            <p:cNvSpPr/>
            <p:nvPr/>
          </p:nvSpPr>
          <p:spPr>
            <a:xfrm>
              <a:off x="5387387" y="362273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613</a:t>
              </a:r>
            </a:p>
          </p:txBody>
        </p:sp>
        <p:sp>
          <p:nvSpPr>
            <p:cNvPr id="115" name="tx115"/>
            <p:cNvSpPr/>
            <p:nvPr/>
          </p:nvSpPr>
          <p:spPr>
            <a:xfrm>
              <a:off x="6435028" y="355661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697</a:t>
              </a:r>
            </a:p>
          </p:txBody>
        </p:sp>
        <p:sp>
          <p:nvSpPr>
            <p:cNvPr id="116" name="tx116"/>
            <p:cNvSpPr/>
            <p:nvPr/>
          </p:nvSpPr>
          <p:spPr>
            <a:xfrm>
              <a:off x="6696938" y="352254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742</a:t>
              </a:r>
            </a:p>
          </p:txBody>
        </p:sp>
        <p:sp>
          <p:nvSpPr>
            <p:cNvPr id="117" name="tx117"/>
            <p:cNvSpPr/>
            <p:nvPr/>
          </p:nvSpPr>
          <p:spPr>
            <a:xfrm>
              <a:off x="6958848" y="35515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704</a:t>
              </a:r>
            </a:p>
          </p:txBody>
        </p:sp>
        <p:sp>
          <p:nvSpPr>
            <p:cNvPr id="118" name="tx118"/>
            <p:cNvSpPr/>
            <p:nvPr/>
          </p:nvSpPr>
          <p:spPr>
            <a:xfrm>
              <a:off x="7220758" y="354663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712</a:t>
              </a:r>
            </a:p>
          </p:txBody>
        </p:sp>
        <p:sp>
          <p:nvSpPr>
            <p:cNvPr id="119" name="tx119"/>
            <p:cNvSpPr/>
            <p:nvPr/>
          </p:nvSpPr>
          <p:spPr>
            <a:xfrm>
              <a:off x="7482669" y="350106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768</a:t>
              </a:r>
            </a:p>
          </p:txBody>
        </p:sp>
        <p:sp>
          <p:nvSpPr>
            <p:cNvPr id="120" name="tx120"/>
            <p:cNvSpPr/>
            <p:nvPr/>
          </p:nvSpPr>
          <p:spPr>
            <a:xfrm>
              <a:off x="8006489"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818</a:t>
              </a:r>
            </a:p>
          </p:txBody>
        </p:sp>
        <p:sp>
          <p:nvSpPr>
            <p:cNvPr id="121" name="tx121"/>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577692" y="337232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3" name="tx123"/>
            <p:cNvSpPr/>
            <p:nvPr/>
          </p:nvSpPr>
          <p:spPr>
            <a:xfrm>
              <a:off x="577692" y="258476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24" name="tx124"/>
            <p:cNvSpPr/>
            <p:nvPr/>
          </p:nvSpPr>
          <p:spPr>
            <a:xfrm>
              <a:off x="577692" y="1797127"/>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125" name="tx12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3" name="pl143"/>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4" name="pl144"/>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5" name="tx145"/>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6" name="tx146"/>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7" name="rc147"/>
            <p:cNvSpPr/>
            <p:nvPr/>
          </p:nvSpPr>
          <p:spPr>
            <a:xfrm>
              <a:off x="4744786" y="5080163"/>
              <a:ext cx="201456" cy="201456"/>
            </a:xfrm>
            <a:prstGeom prst="rect">
              <a:avLst/>
            </a:prstGeom>
            <a:solidFill>
              <a:srgbClr val="E2231A">
                <a:alpha val="90196"/>
              </a:srgbClr>
            </a:solidFill>
          </p:spPr>
          <p:txBody>
            <a:bodyPr/>
            <a:lstStyle/>
            <a:p/>
          </p:txBody>
        </p:sp>
        <p:sp>
          <p:nvSpPr>
            <p:cNvPr id="148" name="rc148"/>
            <p:cNvSpPr/>
            <p:nvPr/>
          </p:nvSpPr>
          <p:spPr>
            <a:xfrm>
              <a:off x="5708946" y="5080163"/>
              <a:ext cx="201456" cy="201456"/>
            </a:xfrm>
            <a:prstGeom prst="rect">
              <a:avLst/>
            </a:prstGeom>
            <a:solidFill>
              <a:srgbClr val="B3B3B3">
                <a:alpha val="90196"/>
              </a:srgbClr>
            </a:solidFill>
          </p:spPr>
          <p:txBody>
            <a:bodyPr/>
            <a:lstStyle/>
            <a:p/>
          </p:txBody>
        </p:sp>
        <p:sp>
          <p:nvSpPr>
            <p:cNvPr id="149" name="tx149"/>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0" name="tx150"/>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1" name="tx151"/>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2" name="tx152"/>
            <p:cNvSpPr/>
            <p:nvPr/>
          </p:nvSpPr>
          <p:spPr>
            <a:xfrm>
              <a:off x="1083092" y="1594448"/>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2000-2025</a:t>
              </a:r>
            </a:p>
          </p:txBody>
        </p:sp>
        <p:sp>
          <p:nvSpPr>
            <p:cNvPr id="153" name="pl153"/>
            <p:cNvSpPr/>
            <p:nvPr/>
          </p:nvSpPr>
          <p:spPr>
            <a:xfrm>
              <a:off x="22512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091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670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249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8" name="pl158"/>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9" name="pl159"/>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0" name="pl160"/>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801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7380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959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538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422266" y="5840557"/>
              <a:ext cx="4665092" cy="124062"/>
            </a:xfrm>
            <a:prstGeom prst="rect">
              <a:avLst/>
            </a:prstGeom>
            <a:solidFill>
              <a:srgbClr val="E2231A">
                <a:alpha val="90196"/>
              </a:srgbClr>
            </a:solidFill>
          </p:spPr>
          <p:txBody>
            <a:bodyPr/>
            <a:lstStyle/>
            <a:p/>
          </p:txBody>
        </p:sp>
        <p:sp>
          <p:nvSpPr>
            <p:cNvPr id="166" name="rc166"/>
            <p:cNvSpPr/>
            <p:nvPr/>
          </p:nvSpPr>
          <p:spPr>
            <a:xfrm>
              <a:off x="1422266" y="5685479"/>
              <a:ext cx="6633715" cy="124062"/>
            </a:xfrm>
            <a:prstGeom prst="rect">
              <a:avLst/>
            </a:prstGeom>
            <a:solidFill>
              <a:srgbClr val="E2231A">
                <a:alpha val="90196"/>
              </a:srgbClr>
            </a:solidFill>
          </p:spPr>
          <p:txBody>
            <a:bodyPr/>
            <a:lstStyle/>
            <a:p/>
          </p:txBody>
        </p:sp>
        <p:sp>
          <p:nvSpPr>
            <p:cNvPr id="167" name="rc167"/>
            <p:cNvSpPr/>
            <p:nvPr/>
          </p:nvSpPr>
          <p:spPr>
            <a:xfrm>
              <a:off x="1422266" y="5530401"/>
              <a:ext cx="6671051" cy="124062"/>
            </a:xfrm>
            <a:prstGeom prst="rect">
              <a:avLst/>
            </a:prstGeom>
            <a:solidFill>
              <a:srgbClr val="E2231A">
                <a:alpha val="90196"/>
              </a:srgbClr>
            </a:solidFill>
          </p:spPr>
          <p:txBody>
            <a:bodyPr/>
            <a:lstStyle/>
            <a:p/>
          </p:txBody>
        </p:sp>
        <p:sp>
          <p:nvSpPr>
            <p:cNvPr id="168" name="rc168"/>
            <p:cNvSpPr/>
            <p:nvPr/>
          </p:nvSpPr>
          <p:spPr>
            <a:xfrm>
              <a:off x="6087358" y="5840557"/>
              <a:ext cx="1115107" cy="124062"/>
            </a:xfrm>
            <a:prstGeom prst="rect">
              <a:avLst/>
            </a:prstGeom>
            <a:solidFill>
              <a:srgbClr val="B3B3B3">
                <a:alpha val="90196"/>
              </a:srgbClr>
            </a:solidFill>
          </p:spPr>
          <p:txBody>
            <a:bodyPr/>
            <a:lstStyle/>
            <a:p/>
          </p:txBody>
        </p:sp>
        <p:sp>
          <p:nvSpPr>
            <p:cNvPr id="169" name="rc169"/>
            <p:cNvSpPr/>
            <p:nvPr/>
          </p:nvSpPr>
          <p:spPr>
            <a:xfrm>
              <a:off x="8093317" y="5530401"/>
              <a:ext cx="112422" cy="124062"/>
            </a:xfrm>
            <a:prstGeom prst="rect">
              <a:avLst/>
            </a:prstGeom>
            <a:solidFill>
              <a:srgbClr val="B3B3B3">
                <a:alpha val="90196"/>
              </a:srgbClr>
            </a:solidFill>
          </p:spPr>
          <p:txBody>
            <a:bodyPr/>
            <a:lstStyle/>
            <a:p/>
          </p:txBody>
        </p:sp>
        <p:sp>
          <p:nvSpPr>
            <p:cNvPr id="170" name="tx170"/>
            <p:cNvSpPr/>
            <p:nvPr/>
          </p:nvSpPr>
          <p:spPr>
            <a:xfrm>
              <a:off x="7347147"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697.3</a:t>
              </a:r>
            </a:p>
          </p:txBody>
        </p:sp>
        <p:sp>
          <p:nvSpPr>
            <p:cNvPr id="171" name="tx171"/>
            <p:cNvSpPr/>
            <p:nvPr/>
          </p:nvSpPr>
          <p:spPr>
            <a:xfrm>
              <a:off x="835042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818.3</a:t>
              </a:r>
            </a:p>
          </p:txBody>
        </p:sp>
        <p:sp>
          <p:nvSpPr>
            <p:cNvPr id="172" name="tx172"/>
            <p:cNvSpPr/>
            <p:nvPr/>
          </p:nvSpPr>
          <p:spPr>
            <a:xfrm>
              <a:off x="3610131"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562.8</a:t>
              </a:r>
            </a:p>
          </p:txBody>
        </p:sp>
        <p:sp>
          <p:nvSpPr>
            <p:cNvPr id="173" name="tx173"/>
            <p:cNvSpPr/>
            <p:nvPr/>
          </p:nvSpPr>
          <p:spPr>
            <a:xfrm>
              <a:off x="4594442"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800.3</a:t>
              </a:r>
            </a:p>
          </p:txBody>
        </p:sp>
        <p:sp>
          <p:nvSpPr>
            <p:cNvPr id="174" name="tx174"/>
            <p:cNvSpPr/>
            <p:nvPr/>
          </p:nvSpPr>
          <p:spPr>
            <a:xfrm>
              <a:off x="4613110"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804.8</a:t>
              </a:r>
            </a:p>
          </p:txBody>
        </p:sp>
        <p:sp>
          <p:nvSpPr>
            <p:cNvPr id="175" name="tx175"/>
            <p:cNvSpPr/>
            <p:nvPr/>
          </p:nvSpPr>
          <p:spPr>
            <a:xfrm>
              <a:off x="650023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134.5</a:t>
              </a:r>
            </a:p>
          </p:txBody>
        </p:sp>
        <p:sp>
          <p:nvSpPr>
            <p:cNvPr id="176" name="tx176"/>
            <p:cNvSpPr/>
            <p:nvPr/>
          </p:nvSpPr>
          <p:spPr>
            <a:xfrm>
              <a:off x="8037002"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a:t>
              </a:r>
            </a:p>
          </p:txBody>
        </p:sp>
        <p:sp>
          <p:nvSpPr>
            <p:cNvPr id="177" name="tx17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291704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2" name="tx182"/>
            <p:cNvSpPr/>
            <p:nvPr/>
          </p:nvSpPr>
          <p:spPr>
            <a:xfrm>
              <a:off x="457494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3" name="tx183"/>
            <p:cNvSpPr/>
            <p:nvPr/>
          </p:nvSpPr>
          <p:spPr>
            <a:xfrm>
              <a:off x="623285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84" name="tx184"/>
            <p:cNvSpPr/>
            <p:nvPr/>
          </p:nvSpPr>
          <p:spPr>
            <a:xfrm>
              <a:off x="789076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85" name="tx185"/>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6" name="tx18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7" name="tx18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41%. This is lower than in 2019, where coverage was 54%.
805,000 children missed their routine first dose of measles vaccine.
MCV2 is typically administered to children between 18 months and five years old. MCV2 coverage declined at 38% in 2025.</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41% in 2025 - below the 95% level needed to prevent outbreaks and, leaving 805,000 children without any protection against measles. MCV2 coverage declined at from 40% in 2024 to 38% in 2025 - below the IA2030 target of 90%.</a:t>
            </a:r>
          </a:p>
        </p:txBody>
      </p:sp>
      <p:grpSp xmlns:pic="http://schemas.openxmlformats.org/drawingml/2006/picture">
        <p:nvGrpSpPr>
          <p:cNvPr id="190" name=""/>
          <p:cNvGrpSpPr/>
          <p:nvPr/>
        </p:nvGrpSpPr>
        <p:grpSpPr>
          <a:xfrm>
            <a:off x="292608" y="1097280"/>
            <a:ext cx="8595360" cy="28575"/>
            <a:chOff x="292608" y="1097280"/>
            <a:chExt cx="8595360" cy="28575"/>
          </a:xfrm>
        </p:grpSpPr>
        <p:sp>
          <p:nvSpPr>
            <p:cNvPr id="19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441215"/>
              <a:ext cx="3397293" cy="721754"/>
            </a:xfrm>
            <a:custGeom>
              <a:avLst/>
              <a:pathLst>
                <a:path w="3397293" h="721754">
                  <a:moveTo>
                    <a:pt x="0" y="87485"/>
                  </a:moveTo>
                  <a:lnTo>
                    <a:pt x="135891" y="43742"/>
                  </a:lnTo>
                  <a:lnTo>
                    <a:pt x="271783" y="262456"/>
                  </a:lnTo>
                  <a:lnTo>
                    <a:pt x="407675" y="218713"/>
                  </a:lnTo>
                  <a:lnTo>
                    <a:pt x="543566" y="0"/>
                  </a:lnTo>
                  <a:lnTo>
                    <a:pt x="679458" y="21871"/>
                  </a:lnTo>
                  <a:lnTo>
                    <a:pt x="815350" y="196842"/>
                  </a:lnTo>
                  <a:lnTo>
                    <a:pt x="951242" y="65614"/>
                  </a:lnTo>
                  <a:lnTo>
                    <a:pt x="1087133" y="109356"/>
                  </a:lnTo>
                  <a:lnTo>
                    <a:pt x="1223025" y="196842"/>
                  </a:lnTo>
                  <a:lnTo>
                    <a:pt x="1358917" y="131228"/>
                  </a:lnTo>
                  <a:lnTo>
                    <a:pt x="1494809" y="174970"/>
                  </a:lnTo>
                  <a:lnTo>
                    <a:pt x="1630700" y="240584"/>
                  </a:lnTo>
                  <a:lnTo>
                    <a:pt x="1766592" y="131228"/>
                  </a:lnTo>
                  <a:lnTo>
                    <a:pt x="1902484" y="218713"/>
                  </a:lnTo>
                  <a:lnTo>
                    <a:pt x="2038375" y="284327"/>
                  </a:lnTo>
                  <a:lnTo>
                    <a:pt x="2174267" y="262456"/>
                  </a:lnTo>
                  <a:lnTo>
                    <a:pt x="2310159" y="393684"/>
                  </a:lnTo>
                  <a:lnTo>
                    <a:pt x="2446051" y="459298"/>
                  </a:lnTo>
                  <a:lnTo>
                    <a:pt x="2581942" y="437426"/>
                  </a:lnTo>
                  <a:lnTo>
                    <a:pt x="2717834" y="459298"/>
                  </a:lnTo>
                  <a:lnTo>
                    <a:pt x="2853726" y="503041"/>
                  </a:lnTo>
                  <a:lnTo>
                    <a:pt x="2989618" y="459298"/>
                  </a:lnTo>
                  <a:lnTo>
                    <a:pt x="3125509" y="634269"/>
                  </a:lnTo>
                  <a:lnTo>
                    <a:pt x="3261401" y="721754"/>
                  </a:lnTo>
                  <a:lnTo>
                    <a:pt x="3397293" y="721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2441215"/>
              <a:ext cx="3397293" cy="721754"/>
            </a:xfrm>
            <a:custGeom>
              <a:avLst/>
              <a:pathLst>
                <a:path w="3397293" h="721754">
                  <a:moveTo>
                    <a:pt x="0" y="87485"/>
                  </a:moveTo>
                  <a:lnTo>
                    <a:pt x="135891" y="43742"/>
                  </a:lnTo>
                  <a:lnTo>
                    <a:pt x="271783" y="262456"/>
                  </a:lnTo>
                  <a:lnTo>
                    <a:pt x="407675" y="218713"/>
                  </a:lnTo>
                  <a:lnTo>
                    <a:pt x="543566" y="0"/>
                  </a:lnTo>
                  <a:lnTo>
                    <a:pt x="679458" y="21871"/>
                  </a:lnTo>
                  <a:lnTo>
                    <a:pt x="815350" y="196842"/>
                  </a:lnTo>
                  <a:lnTo>
                    <a:pt x="951242" y="65614"/>
                  </a:lnTo>
                  <a:lnTo>
                    <a:pt x="1087133" y="109356"/>
                  </a:lnTo>
                  <a:lnTo>
                    <a:pt x="1223025" y="196842"/>
                  </a:lnTo>
                  <a:lnTo>
                    <a:pt x="1358917" y="131228"/>
                  </a:lnTo>
                  <a:lnTo>
                    <a:pt x="1494809" y="174970"/>
                  </a:lnTo>
                  <a:lnTo>
                    <a:pt x="1630700" y="240584"/>
                  </a:lnTo>
                  <a:lnTo>
                    <a:pt x="1766592" y="131228"/>
                  </a:lnTo>
                  <a:lnTo>
                    <a:pt x="1902484" y="218713"/>
                  </a:lnTo>
                  <a:lnTo>
                    <a:pt x="2038375" y="284327"/>
                  </a:lnTo>
                  <a:lnTo>
                    <a:pt x="2174267" y="262456"/>
                  </a:lnTo>
                  <a:lnTo>
                    <a:pt x="2310159" y="393684"/>
                  </a:lnTo>
                  <a:lnTo>
                    <a:pt x="2446051" y="459298"/>
                  </a:lnTo>
                  <a:lnTo>
                    <a:pt x="2581942" y="437426"/>
                  </a:lnTo>
                  <a:lnTo>
                    <a:pt x="2717834" y="459298"/>
                  </a:lnTo>
                  <a:lnTo>
                    <a:pt x="2853726" y="503041"/>
                  </a:lnTo>
                  <a:lnTo>
                    <a:pt x="2989618" y="459298"/>
                  </a:lnTo>
                  <a:lnTo>
                    <a:pt x="3125509" y="634269"/>
                  </a:lnTo>
                  <a:lnTo>
                    <a:pt x="3261401" y="721754"/>
                  </a:lnTo>
                  <a:lnTo>
                    <a:pt x="3397293" y="721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34152"/>
            </a:xfrm>
            <a:custGeom>
              <a:avLst/>
              <a:pathLst>
                <a:path w="0" h="1334152">
                  <a:moveTo>
                    <a:pt x="0" y="0"/>
                  </a:moveTo>
                  <a:lnTo>
                    <a:pt x="0" y="133415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34152"/>
            </a:xfrm>
            <a:custGeom>
              <a:avLst/>
              <a:pathLst>
                <a:path w="0" h="1334152">
                  <a:moveTo>
                    <a:pt x="0" y="0"/>
                  </a:moveTo>
                  <a:lnTo>
                    <a:pt x="0" y="1334152"/>
                  </a:lnTo>
                </a:path>
              </a:pathLst>
            </a:custGeom>
            <a:ln w="13550" cap="flat">
              <a:solidFill>
                <a:srgbClr val="0058AB">
                  <a:alpha val="100000"/>
                </a:srgbClr>
              </a:solidFill>
              <a:prstDash val="dot"/>
              <a:round/>
            </a:ln>
          </p:spPr>
          <p:txBody>
            <a:bodyPr/>
            <a:lstStyle/>
            <a:p/>
          </p:txBody>
        </p:sp>
        <p:sp>
          <p:nvSpPr>
            <p:cNvPr id="32" name="pl32"/>
            <p:cNvSpPr/>
            <p:nvPr/>
          </p:nvSpPr>
          <p:spPr>
            <a:xfrm>
              <a:off x="1120965" y="2441215"/>
              <a:ext cx="3397293" cy="721754"/>
            </a:xfrm>
            <a:custGeom>
              <a:avLst/>
              <a:pathLst>
                <a:path w="3397293" h="721754">
                  <a:moveTo>
                    <a:pt x="0" y="87485"/>
                  </a:moveTo>
                  <a:lnTo>
                    <a:pt x="135891" y="43742"/>
                  </a:lnTo>
                  <a:lnTo>
                    <a:pt x="271783" y="262456"/>
                  </a:lnTo>
                  <a:lnTo>
                    <a:pt x="407675" y="218713"/>
                  </a:lnTo>
                  <a:lnTo>
                    <a:pt x="543566" y="0"/>
                  </a:lnTo>
                  <a:lnTo>
                    <a:pt x="679458" y="21871"/>
                  </a:lnTo>
                  <a:lnTo>
                    <a:pt x="815350" y="196842"/>
                  </a:lnTo>
                  <a:lnTo>
                    <a:pt x="951242" y="65614"/>
                  </a:lnTo>
                  <a:lnTo>
                    <a:pt x="1087133" y="109356"/>
                  </a:lnTo>
                  <a:lnTo>
                    <a:pt x="1223025" y="196842"/>
                  </a:lnTo>
                  <a:lnTo>
                    <a:pt x="1358917" y="131228"/>
                  </a:lnTo>
                  <a:lnTo>
                    <a:pt x="1494809" y="174970"/>
                  </a:lnTo>
                  <a:lnTo>
                    <a:pt x="1630700" y="240584"/>
                  </a:lnTo>
                  <a:lnTo>
                    <a:pt x="1766592" y="131228"/>
                  </a:lnTo>
                  <a:lnTo>
                    <a:pt x="1902484" y="218713"/>
                  </a:lnTo>
                  <a:lnTo>
                    <a:pt x="2038375" y="284327"/>
                  </a:lnTo>
                  <a:lnTo>
                    <a:pt x="2174267" y="262456"/>
                  </a:lnTo>
                  <a:lnTo>
                    <a:pt x="2310159" y="393684"/>
                  </a:lnTo>
                  <a:lnTo>
                    <a:pt x="2446051" y="459298"/>
                  </a:lnTo>
                  <a:lnTo>
                    <a:pt x="2581942" y="437426"/>
                  </a:lnTo>
                  <a:lnTo>
                    <a:pt x="2717834" y="459298"/>
                  </a:lnTo>
                  <a:lnTo>
                    <a:pt x="2853726" y="503041"/>
                  </a:lnTo>
                  <a:lnTo>
                    <a:pt x="2989618" y="459298"/>
                  </a:lnTo>
                  <a:lnTo>
                    <a:pt x="3125509" y="634269"/>
                  </a:lnTo>
                  <a:lnTo>
                    <a:pt x="3261401" y="721754"/>
                  </a:lnTo>
                  <a:lnTo>
                    <a:pt x="3397293" y="721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7" name="tx37"/>
            <p:cNvSpPr/>
            <p:nvPr/>
          </p:nvSpPr>
          <p:spPr>
            <a:xfrm>
              <a:off x="3642618"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63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8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90743"/>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60" name="tx60"/>
            <p:cNvSpPr/>
            <p:nvPr/>
          </p:nvSpPr>
          <p:spPr>
            <a:xfrm>
              <a:off x="27817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8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2738" y="1403693"/>
              <a:ext cx="24737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Yemen,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49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90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287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18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04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735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1684093"/>
            </a:xfrm>
            <a:custGeom>
              <a:avLst/>
              <a:pathLst>
                <a:path w="3397293" h="1684093">
                  <a:moveTo>
                    <a:pt x="0" y="204132"/>
                  </a:moveTo>
                  <a:lnTo>
                    <a:pt x="135891" y="102066"/>
                  </a:lnTo>
                  <a:lnTo>
                    <a:pt x="271783" y="612397"/>
                  </a:lnTo>
                  <a:lnTo>
                    <a:pt x="407675" y="510331"/>
                  </a:lnTo>
                  <a:lnTo>
                    <a:pt x="543566" y="0"/>
                  </a:lnTo>
                  <a:lnTo>
                    <a:pt x="679458" y="51033"/>
                  </a:lnTo>
                  <a:lnTo>
                    <a:pt x="815350" y="459298"/>
                  </a:lnTo>
                  <a:lnTo>
                    <a:pt x="951242" y="153099"/>
                  </a:lnTo>
                  <a:lnTo>
                    <a:pt x="1087133" y="255165"/>
                  </a:lnTo>
                  <a:lnTo>
                    <a:pt x="1223025" y="459298"/>
                  </a:lnTo>
                  <a:lnTo>
                    <a:pt x="1358917" y="306198"/>
                  </a:lnTo>
                  <a:lnTo>
                    <a:pt x="1494809" y="408265"/>
                  </a:lnTo>
                  <a:lnTo>
                    <a:pt x="1630700" y="561364"/>
                  </a:lnTo>
                  <a:lnTo>
                    <a:pt x="1766592" y="306198"/>
                  </a:lnTo>
                  <a:lnTo>
                    <a:pt x="1902484" y="510331"/>
                  </a:lnTo>
                  <a:lnTo>
                    <a:pt x="2038375" y="663430"/>
                  </a:lnTo>
                  <a:lnTo>
                    <a:pt x="2174267" y="612397"/>
                  </a:lnTo>
                  <a:lnTo>
                    <a:pt x="2310159" y="918596"/>
                  </a:lnTo>
                  <a:lnTo>
                    <a:pt x="2446051" y="1071696"/>
                  </a:lnTo>
                  <a:lnTo>
                    <a:pt x="2581942" y="1020662"/>
                  </a:lnTo>
                  <a:lnTo>
                    <a:pt x="2717834" y="1071696"/>
                  </a:lnTo>
                  <a:lnTo>
                    <a:pt x="2853726" y="1173762"/>
                  </a:lnTo>
                  <a:lnTo>
                    <a:pt x="2989618" y="1071696"/>
                  </a:lnTo>
                  <a:lnTo>
                    <a:pt x="3125509" y="1479961"/>
                  </a:lnTo>
                  <a:lnTo>
                    <a:pt x="3261401" y="1684093"/>
                  </a:lnTo>
                  <a:lnTo>
                    <a:pt x="3397293" y="1684093"/>
                  </a:lnTo>
                </a:path>
              </a:pathLst>
            </a:custGeom>
            <a:ln w="27101" cap="flat">
              <a:solidFill>
                <a:srgbClr val="0058AB">
                  <a:alpha val="100000"/>
                </a:srgbClr>
              </a:solidFill>
              <a:prstDash val="solid"/>
              <a:round/>
            </a:ln>
          </p:spPr>
          <p:txBody>
            <a:bodyPr/>
            <a:lstStyle/>
            <a:p/>
          </p:txBody>
        </p:sp>
        <p:sp>
          <p:nvSpPr>
            <p:cNvPr id="81" name="pl81"/>
            <p:cNvSpPr/>
            <p:nvPr/>
          </p:nvSpPr>
          <p:spPr>
            <a:xfrm>
              <a:off x="5437664" y="3294197"/>
              <a:ext cx="3397293" cy="765497"/>
            </a:xfrm>
            <a:custGeom>
              <a:avLst/>
              <a:pathLst>
                <a:path w="3397293" h="765497">
                  <a:moveTo>
                    <a:pt x="0" y="765497"/>
                  </a:moveTo>
                  <a:lnTo>
                    <a:pt x="135891" y="714464"/>
                  </a:lnTo>
                  <a:lnTo>
                    <a:pt x="271783" y="714464"/>
                  </a:lnTo>
                  <a:lnTo>
                    <a:pt x="407675" y="663430"/>
                  </a:lnTo>
                  <a:lnTo>
                    <a:pt x="543566" y="561364"/>
                  </a:lnTo>
                  <a:lnTo>
                    <a:pt x="679458" y="459298"/>
                  </a:lnTo>
                  <a:lnTo>
                    <a:pt x="815350" y="357232"/>
                  </a:lnTo>
                  <a:lnTo>
                    <a:pt x="951242" y="357232"/>
                  </a:lnTo>
                  <a:lnTo>
                    <a:pt x="1087133" y="255165"/>
                  </a:lnTo>
                  <a:lnTo>
                    <a:pt x="1223025" y="153099"/>
                  </a:lnTo>
                  <a:lnTo>
                    <a:pt x="1358917" y="102066"/>
                  </a:lnTo>
                  <a:lnTo>
                    <a:pt x="1494809" y="102066"/>
                  </a:lnTo>
                  <a:lnTo>
                    <a:pt x="1630700" y="102066"/>
                  </a:lnTo>
                  <a:lnTo>
                    <a:pt x="1766592" y="102066"/>
                  </a:lnTo>
                  <a:lnTo>
                    <a:pt x="1902484" y="102066"/>
                  </a:lnTo>
                  <a:lnTo>
                    <a:pt x="2038375" y="102066"/>
                  </a:lnTo>
                  <a:lnTo>
                    <a:pt x="2174267" y="51033"/>
                  </a:lnTo>
                  <a:lnTo>
                    <a:pt x="2310159" y="51033"/>
                  </a:lnTo>
                  <a:lnTo>
                    <a:pt x="2446051" y="0"/>
                  </a:lnTo>
                  <a:lnTo>
                    <a:pt x="2581942" y="0"/>
                  </a:lnTo>
                  <a:lnTo>
                    <a:pt x="2717834" y="153099"/>
                  </a:lnTo>
                  <a:lnTo>
                    <a:pt x="2853726" y="255165"/>
                  </a:lnTo>
                  <a:lnTo>
                    <a:pt x="2989618" y="153099"/>
                  </a:lnTo>
                  <a:lnTo>
                    <a:pt x="3125509" y="153099"/>
                  </a:lnTo>
                  <a:lnTo>
                    <a:pt x="3261401" y="102066"/>
                  </a:lnTo>
                  <a:lnTo>
                    <a:pt x="3397293" y="102066"/>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90065"/>
              <a:ext cx="3397293" cy="459298"/>
            </a:xfrm>
            <a:custGeom>
              <a:avLst/>
              <a:pathLst>
                <a:path w="3397293" h="459298">
                  <a:moveTo>
                    <a:pt x="0" y="306198"/>
                  </a:moveTo>
                  <a:lnTo>
                    <a:pt x="135891" y="306198"/>
                  </a:lnTo>
                  <a:lnTo>
                    <a:pt x="271783" y="357232"/>
                  </a:lnTo>
                  <a:lnTo>
                    <a:pt x="407675" y="357232"/>
                  </a:lnTo>
                  <a:lnTo>
                    <a:pt x="543566" y="306198"/>
                  </a:lnTo>
                  <a:lnTo>
                    <a:pt x="679458" y="255165"/>
                  </a:lnTo>
                  <a:lnTo>
                    <a:pt x="815350" y="255165"/>
                  </a:lnTo>
                  <a:lnTo>
                    <a:pt x="951242" y="204132"/>
                  </a:lnTo>
                  <a:lnTo>
                    <a:pt x="1087133" y="204132"/>
                  </a:lnTo>
                  <a:lnTo>
                    <a:pt x="1223025" y="102066"/>
                  </a:lnTo>
                  <a:lnTo>
                    <a:pt x="1358917" y="0"/>
                  </a:lnTo>
                  <a:lnTo>
                    <a:pt x="1494809" y="51033"/>
                  </a:lnTo>
                  <a:lnTo>
                    <a:pt x="1630700" y="153099"/>
                  </a:lnTo>
                  <a:lnTo>
                    <a:pt x="1766592" y="102066"/>
                  </a:lnTo>
                  <a:lnTo>
                    <a:pt x="1902484" y="153099"/>
                  </a:lnTo>
                  <a:lnTo>
                    <a:pt x="2038375" y="153099"/>
                  </a:lnTo>
                  <a:lnTo>
                    <a:pt x="2174267" y="51033"/>
                  </a:lnTo>
                  <a:lnTo>
                    <a:pt x="2310159" y="102066"/>
                  </a:lnTo>
                  <a:lnTo>
                    <a:pt x="2446051" y="204132"/>
                  </a:lnTo>
                  <a:lnTo>
                    <a:pt x="2581942" y="204132"/>
                  </a:lnTo>
                  <a:lnTo>
                    <a:pt x="2717834" y="255165"/>
                  </a:lnTo>
                  <a:lnTo>
                    <a:pt x="2853726" y="306198"/>
                  </a:lnTo>
                  <a:lnTo>
                    <a:pt x="2989618" y="306198"/>
                  </a:lnTo>
                  <a:lnTo>
                    <a:pt x="3125509" y="408265"/>
                  </a:lnTo>
                  <a:lnTo>
                    <a:pt x="3261401" y="459298"/>
                  </a:lnTo>
                  <a:lnTo>
                    <a:pt x="3397293" y="357232"/>
                  </a:lnTo>
                </a:path>
              </a:pathLst>
            </a:custGeom>
            <a:ln w="27101" cap="flat">
              <a:solidFill>
                <a:srgbClr val="961A49">
                  <a:alpha val="100000"/>
                </a:srgbClr>
              </a:solidFill>
              <a:prstDash val="solid"/>
              <a:round/>
            </a:ln>
          </p:spPr>
          <p:txBody>
            <a:bodyPr/>
            <a:lstStyle/>
            <a:p/>
          </p:txBody>
        </p:sp>
        <p:sp>
          <p:nvSpPr>
            <p:cNvPr id="83" name="pl83"/>
            <p:cNvSpPr/>
            <p:nvPr/>
          </p:nvSpPr>
          <p:spPr>
            <a:xfrm>
              <a:off x="5437664" y="329419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1684093"/>
            </a:xfrm>
            <a:custGeom>
              <a:avLst/>
              <a:pathLst>
                <a:path w="3397293" h="1684093">
                  <a:moveTo>
                    <a:pt x="0" y="204132"/>
                  </a:moveTo>
                  <a:lnTo>
                    <a:pt x="135891" y="102066"/>
                  </a:lnTo>
                  <a:lnTo>
                    <a:pt x="271783" y="612397"/>
                  </a:lnTo>
                  <a:lnTo>
                    <a:pt x="407675" y="510331"/>
                  </a:lnTo>
                  <a:lnTo>
                    <a:pt x="543566" y="0"/>
                  </a:lnTo>
                  <a:lnTo>
                    <a:pt x="679458" y="51033"/>
                  </a:lnTo>
                  <a:lnTo>
                    <a:pt x="815350" y="459298"/>
                  </a:lnTo>
                  <a:lnTo>
                    <a:pt x="951242" y="153099"/>
                  </a:lnTo>
                  <a:lnTo>
                    <a:pt x="1087133" y="255165"/>
                  </a:lnTo>
                  <a:lnTo>
                    <a:pt x="1223025" y="459298"/>
                  </a:lnTo>
                  <a:lnTo>
                    <a:pt x="1358917" y="306198"/>
                  </a:lnTo>
                  <a:lnTo>
                    <a:pt x="1494809" y="408265"/>
                  </a:lnTo>
                  <a:lnTo>
                    <a:pt x="1630700" y="561364"/>
                  </a:lnTo>
                  <a:lnTo>
                    <a:pt x="1766592" y="306198"/>
                  </a:lnTo>
                  <a:lnTo>
                    <a:pt x="1902484" y="510331"/>
                  </a:lnTo>
                  <a:lnTo>
                    <a:pt x="2038375" y="663430"/>
                  </a:lnTo>
                  <a:lnTo>
                    <a:pt x="2174267" y="612397"/>
                  </a:lnTo>
                  <a:lnTo>
                    <a:pt x="2310159" y="918596"/>
                  </a:lnTo>
                  <a:lnTo>
                    <a:pt x="2446051" y="1071696"/>
                  </a:lnTo>
                  <a:lnTo>
                    <a:pt x="2581942" y="1020662"/>
                  </a:lnTo>
                  <a:lnTo>
                    <a:pt x="2717834" y="1071696"/>
                  </a:lnTo>
                  <a:lnTo>
                    <a:pt x="2853726" y="1173762"/>
                  </a:lnTo>
                  <a:lnTo>
                    <a:pt x="2989618" y="1071696"/>
                  </a:lnTo>
                  <a:lnTo>
                    <a:pt x="3125509" y="1479961"/>
                  </a:lnTo>
                  <a:lnTo>
                    <a:pt x="3261401" y="1684093"/>
                  </a:lnTo>
                  <a:lnTo>
                    <a:pt x="3397293" y="168409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285785"/>
            </a:xfrm>
            <a:custGeom>
              <a:avLst/>
              <a:pathLst>
                <a:path w="0" h="285785">
                  <a:moveTo>
                    <a:pt x="0" y="2857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132686"/>
            </a:xfrm>
            <a:custGeom>
              <a:avLst/>
              <a:pathLst>
                <a:path w="0" h="132686">
                  <a:moveTo>
                    <a:pt x="0" y="1326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745083"/>
            </a:xfrm>
            <a:custGeom>
              <a:avLst/>
              <a:pathLst>
                <a:path w="0" h="745083">
                  <a:moveTo>
                    <a:pt x="0" y="7450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1102316"/>
            </a:xfrm>
            <a:custGeom>
              <a:avLst/>
              <a:pathLst>
                <a:path w="0" h="1102316">
                  <a:moveTo>
                    <a:pt x="0" y="11023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1765746"/>
            </a:xfrm>
            <a:custGeom>
              <a:avLst/>
              <a:pathLst>
                <a:path w="0" h="1765746">
                  <a:moveTo>
                    <a:pt x="0" y="176574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1765746"/>
            </a:xfrm>
            <a:custGeom>
              <a:avLst/>
              <a:pathLst>
                <a:path w="0" h="1765746">
                  <a:moveTo>
                    <a:pt x="0" y="176574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3534"/>
              <a:ext cx="3397293" cy="1684093"/>
            </a:xfrm>
            <a:custGeom>
              <a:avLst/>
              <a:pathLst>
                <a:path w="3397293" h="1684093">
                  <a:moveTo>
                    <a:pt x="0" y="204132"/>
                  </a:moveTo>
                  <a:lnTo>
                    <a:pt x="135891" y="102066"/>
                  </a:lnTo>
                  <a:lnTo>
                    <a:pt x="271783" y="612397"/>
                  </a:lnTo>
                  <a:lnTo>
                    <a:pt x="407675" y="510331"/>
                  </a:lnTo>
                  <a:lnTo>
                    <a:pt x="543566" y="0"/>
                  </a:lnTo>
                  <a:lnTo>
                    <a:pt x="679458" y="51033"/>
                  </a:lnTo>
                  <a:lnTo>
                    <a:pt x="815350" y="459298"/>
                  </a:lnTo>
                  <a:lnTo>
                    <a:pt x="951242" y="153099"/>
                  </a:lnTo>
                  <a:lnTo>
                    <a:pt x="1087133" y="255165"/>
                  </a:lnTo>
                  <a:lnTo>
                    <a:pt x="1223025" y="459298"/>
                  </a:lnTo>
                  <a:lnTo>
                    <a:pt x="1358917" y="306198"/>
                  </a:lnTo>
                  <a:lnTo>
                    <a:pt x="1494809" y="408265"/>
                  </a:lnTo>
                  <a:lnTo>
                    <a:pt x="1630700" y="561364"/>
                  </a:lnTo>
                  <a:lnTo>
                    <a:pt x="1766592" y="306198"/>
                  </a:lnTo>
                  <a:lnTo>
                    <a:pt x="1902484" y="510331"/>
                  </a:lnTo>
                  <a:lnTo>
                    <a:pt x="2038375" y="663430"/>
                  </a:lnTo>
                  <a:lnTo>
                    <a:pt x="2174267" y="612397"/>
                  </a:lnTo>
                  <a:lnTo>
                    <a:pt x="2310159" y="918596"/>
                  </a:lnTo>
                  <a:lnTo>
                    <a:pt x="2446051" y="1071696"/>
                  </a:lnTo>
                  <a:lnTo>
                    <a:pt x="2581942" y="1020662"/>
                  </a:lnTo>
                  <a:lnTo>
                    <a:pt x="2717834" y="1071696"/>
                  </a:lnTo>
                  <a:lnTo>
                    <a:pt x="2853726" y="1173762"/>
                  </a:lnTo>
                  <a:lnTo>
                    <a:pt x="2989618" y="1071696"/>
                  </a:lnTo>
                  <a:lnTo>
                    <a:pt x="3125509" y="1479961"/>
                  </a:lnTo>
                  <a:lnTo>
                    <a:pt x="3261401" y="1684093"/>
                  </a:lnTo>
                  <a:lnTo>
                    <a:pt x="3397293" y="1684093"/>
                  </a:lnTo>
                </a:path>
              </a:pathLst>
            </a:custGeom>
            <a:ln w="27101" cap="flat">
              <a:solidFill>
                <a:srgbClr val="0058AB">
                  <a:alpha val="100000"/>
                </a:srgbClr>
              </a:solidFill>
              <a:prstDash val="solid"/>
              <a:round/>
            </a:ln>
          </p:spPr>
          <p:txBody>
            <a:bodyPr/>
            <a:lstStyle/>
            <a:p/>
          </p:txBody>
        </p:sp>
        <p:sp>
          <p:nvSpPr>
            <p:cNvPr id="93" name="tx93"/>
            <p:cNvSpPr/>
            <p:nvPr/>
          </p:nvSpPr>
          <p:spPr>
            <a:xfrm>
              <a:off x="5377374" y="2131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56833" y="2131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5" name="tx95"/>
            <p:cNvSpPr/>
            <p:nvPr/>
          </p:nvSpPr>
          <p:spPr>
            <a:xfrm>
              <a:off x="6736291" y="21323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7445895" y="213367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13097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756617" y="213097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0" name="tx100"/>
            <p:cNvSpPr/>
            <p:nvPr/>
          </p:nvSpPr>
          <p:spPr>
            <a:xfrm>
              <a:off x="8902429" y="33571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40680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7524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2420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7317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2214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71102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133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378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990743"/>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120" name="tx120"/>
            <p:cNvSpPr/>
            <p:nvPr/>
          </p:nvSpPr>
          <p:spPr>
            <a:xfrm>
              <a:off x="709843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088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269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465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661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6856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367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563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759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5954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5119998" cy="114824"/>
            </a:xfrm>
            <a:prstGeom prst="rect">
              <a:avLst/>
            </a:prstGeom>
            <a:solidFill>
              <a:srgbClr val="E2231A">
                <a:alpha val="80000"/>
              </a:srgbClr>
            </a:solidFill>
          </p:spPr>
          <p:txBody>
            <a:bodyPr/>
            <a:lstStyle/>
            <a:p/>
          </p:txBody>
        </p:sp>
        <p:sp>
          <p:nvSpPr>
            <p:cNvPr id="136" name="rc136"/>
            <p:cNvSpPr/>
            <p:nvPr/>
          </p:nvSpPr>
          <p:spPr>
            <a:xfrm>
              <a:off x="1317178" y="5743865"/>
              <a:ext cx="7280588" cy="114824"/>
            </a:xfrm>
            <a:prstGeom prst="rect">
              <a:avLst/>
            </a:prstGeom>
            <a:solidFill>
              <a:srgbClr val="E2231A">
                <a:alpha val="80000"/>
              </a:srgbClr>
            </a:solidFill>
          </p:spPr>
          <p:txBody>
            <a:bodyPr/>
            <a:lstStyle/>
            <a:p/>
          </p:txBody>
        </p:sp>
        <p:sp>
          <p:nvSpPr>
            <p:cNvPr id="137" name="rc137"/>
            <p:cNvSpPr/>
            <p:nvPr/>
          </p:nvSpPr>
          <p:spPr>
            <a:xfrm>
              <a:off x="1317178" y="5600334"/>
              <a:ext cx="7321564" cy="114824"/>
            </a:xfrm>
            <a:prstGeom prst="rect">
              <a:avLst/>
            </a:prstGeom>
            <a:solidFill>
              <a:srgbClr val="E2231A">
                <a:alpha val="80000"/>
              </a:srgbClr>
            </a:solidFill>
          </p:spPr>
          <p:txBody>
            <a:bodyPr/>
            <a:lstStyle/>
            <a:p/>
          </p:txBody>
        </p:sp>
        <p:sp>
          <p:nvSpPr>
            <p:cNvPr id="138" name="tx138"/>
            <p:cNvSpPr/>
            <p:nvPr/>
          </p:nvSpPr>
          <p:spPr>
            <a:xfrm>
              <a:off x="5927764"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563,000</a:t>
              </a:r>
            </a:p>
          </p:txBody>
        </p:sp>
        <p:sp>
          <p:nvSpPr>
            <p:cNvPr id="139" name="tx139"/>
            <p:cNvSpPr/>
            <p:nvPr/>
          </p:nvSpPr>
          <p:spPr>
            <a:xfrm>
              <a:off x="8088353"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800,000</a:t>
              </a:r>
            </a:p>
          </p:txBody>
        </p:sp>
        <p:sp>
          <p:nvSpPr>
            <p:cNvPr id="140" name="tx140"/>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805,000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3177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445134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7" name="tx147"/>
            <p:cNvSpPr/>
            <p:nvPr/>
          </p:nvSpPr>
          <p:spPr>
            <a:xfrm>
              <a:off x="627092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8" name="tx148"/>
            <p:cNvSpPr/>
            <p:nvPr/>
          </p:nvSpPr>
          <p:spPr>
            <a:xfrm>
              <a:off x="809049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Yemen (41%) was 43 percentage points lower than the global average (84%) and 43 percentage points lower than the average across all MENA countries (84%).
National MCV1 coverage was 13 percentage points lower than in 2019 (54%).
This equates to 805,000 unvaccinated children in 2025 compared to 563,000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Yemen MCV1 coverage was 41% - this is 13 percentage points lower than in 2019 and more than 10 percentage points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Yemen ranked number 1 out of 20 countries for lowest MCV1 coverage (based on tied ranks).
Yemen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Yemen had the lowest coverage and the highest number of unvaccinated children in the region, highlighting it as a key priority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83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89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94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8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691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49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71622"/>
              <a:ext cx="239888" cy="436398"/>
            </a:xfrm>
            <a:prstGeom prst="rect">
              <a:avLst/>
            </a:prstGeom>
            <a:solidFill>
              <a:srgbClr val="80BD41">
                <a:alpha val="100000"/>
              </a:srgbClr>
            </a:solidFill>
          </p:spPr>
          <p:txBody>
            <a:bodyPr/>
            <a:lstStyle/>
            <a:p/>
          </p:txBody>
        </p:sp>
        <p:sp>
          <p:nvSpPr>
            <p:cNvPr id="24" name="rc24"/>
            <p:cNvSpPr/>
            <p:nvPr/>
          </p:nvSpPr>
          <p:spPr>
            <a:xfrm>
              <a:off x="1296273" y="3684594"/>
              <a:ext cx="239888" cy="187028"/>
            </a:xfrm>
            <a:prstGeom prst="rect">
              <a:avLst/>
            </a:prstGeom>
            <a:solidFill>
              <a:srgbClr val="E2231A">
                <a:alpha val="100000"/>
              </a:srgbClr>
            </a:solidFill>
          </p:spPr>
          <p:txBody>
            <a:bodyPr/>
            <a:lstStyle/>
            <a:p/>
          </p:txBody>
        </p:sp>
        <p:sp>
          <p:nvSpPr>
            <p:cNvPr id="25" name="rc25"/>
            <p:cNvSpPr/>
            <p:nvPr/>
          </p:nvSpPr>
          <p:spPr>
            <a:xfrm>
              <a:off x="1562816" y="3852529"/>
              <a:ext cx="239888" cy="455491"/>
            </a:xfrm>
            <a:prstGeom prst="rect">
              <a:avLst/>
            </a:prstGeom>
            <a:solidFill>
              <a:srgbClr val="80BD41">
                <a:alpha val="100000"/>
              </a:srgbClr>
            </a:solidFill>
          </p:spPr>
          <p:txBody>
            <a:bodyPr/>
            <a:lstStyle/>
            <a:p/>
          </p:txBody>
        </p:sp>
        <p:sp>
          <p:nvSpPr>
            <p:cNvPr id="26" name="rc26"/>
            <p:cNvSpPr/>
            <p:nvPr/>
          </p:nvSpPr>
          <p:spPr>
            <a:xfrm>
              <a:off x="1562816" y="3675393"/>
              <a:ext cx="239888" cy="177136"/>
            </a:xfrm>
            <a:prstGeom prst="rect">
              <a:avLst/>
            </a:prstGeom>
            <a:solidFill>
              <a:srgbClr val="E2231A">
                <a:alpha val="100000"/>
              </a:srgbClr>
            </a:solidFill>
          </p:spPr>
          <p:txBody>
            <a:bodyPr/>
            <a:lstStyle/>
            <a:p/>
          </p:txBody>
        </p:sp>
        <p:sp>
          <p:nvSpPr>
            <p:cNvPr id="27" name="rc27"/>
            <p:cNvSpPr/>
            <p:nvPr/>
          </p:nvSpPr>
          <p:spPr>
            <a:xfrm>
              <a:off x="1829360" y="3909141"/>
              <a:ext cx="239888" cy="398880"/>
            </a:xfrm>
            <a:prstGeom prst="rect">
              <a:avLst/>
            </a:prstGeom>
            <a:solidFill>
              <a:srgbClr val="80BD41">
                <a:alpha val="100000"/>
              </a:srgbClr>
            </a:solidFill>
          </p:spPr>
          <p:txBody>
            <a:bodyPr/>
            <a:lstStyle/>
            <a:p/>
          </p:txBody>
        </p:sp>
        <p:sp>
          <p:nvSpPr>
            <p:cNvPr id="28" name="rc28"/>
            <p:cNvSpPr/>
            <p:nvPr/>
          </p:nvSpPr>
          <p:spPr>
            <a:xfrm>
              <a:off x="1829360" y="3664666"/>
              <a:ext cx="239888" cy="244474"/>
            </a:xfrm>
            <a:prstGeom prst="rect">
              <a:avLst/>
            </a:prstGeom>
            <a:solidFill>
              <a:srgbClr val="E2231A">
                <a:alpha val="100000"/>
              </a:srgbClr>
            </a:solidFill>
          </p:spPr>
          <p:txBody>
            <a:bodyPr/>
            <a:lstStyle/>
            <a:p/>
          </p:txBody>
        </p:sp>
        <p:sp>
          <p:nvSpPr>
            <p:cNvPr id="29" name="rc29"/>
            <p:cNvSpPr/>
            <p:nvPr/>
          </p:nvSpPr>
          <p:spPr>
            <a:xfrm>
              <a:off x="2095903" y="3885494"/>
              <a:ext cx="239888" cy="422526"/>
            </a:xfrm>
            <a:prstGeom prst="rect">
              <a:avLst/>
            </a:prstGeom>
            <a:solidFill>
              <a:srgbClr val="80BD41">
                <a:alpha val="100000"/>
              </a:srgbClr>
            </a:solidFill>
          </p:spPr>
          <p:txBody>
            <a:bodyPr/>
            <a:lstStyle/>
            <a:p/>
          </p:txBody>
        </p:sp>
        <p:sp>
          <p:nvSpPr>
            <p:cNvPr id="30" name="rc30"/>
            <p:cNvSpPr/>
            <p:nvPr/>
          </p:nvSpPr>
          <p:spPr>
            <a:xfrm>
              <a:off x="2095903" y="3647822"/>
              <a:ext cx="239888" cy="237671"/>
            </a:xfrm>
            <a:prstGeom prst="rect">
              <a:avLst/>
            </a:prstGeom>
            <a:solidFill>
              <a:srgbClr val="E2231A">
                <a:alpha val="100000"/>
              </a:srgbClr>
            </a:solidFill>
          </p:spPr>
          <p:txBody>
            <a:bodyPr/>
            <a:lstStyle/>
            <a:p/>
          </p:txBody>
        </p:sp>
        <p:sp>
          <p:nvSpPr>
            <p:cNvPr id="31" name="rc31"/>
            <p:cNvSpPr/>
            <p:nvPr/>
          </p:nvSpPr>
          <p:spPr>
            <a:xfrm>
              <a:off x="2362446" y="3809967"/>
              <a:ext cx="239888" cy="498053"/>
            </a:xfrm>
            <a:prstGeom prst="rect">
              <a:avLst/>
            </a:prstGeom>
            <a:solidFill>
              <a:srgbClr val="80BD41">
                <a:alpha val="100000"/>
              </a:srgbClr>
            </a:solidFill>
          </p:spPr>
          <p:txBody>
            <a:bodyPr/>
            <a:lstStyle/>
            <a:p/>
          </p:txBody>
        </p:sp>
        <p:sp>
          <p:nvSpPr>
            <p:cNvPr id="32" name="rc32"/>
            <p:cNvSpPr/>
            <p:nvPr/>
          </p:nvSpPr>
          <p:spPr>
            <a:xfrm>
              <a:off x="2362446" y="3634976"/>
              <a:ext cx="239888" cy="174991"/>
            </a:xfrm>
            <a:prstGeom prst="rect">
              <a:avLst/>
            </a:prstGeom>
            <a:solidFill>
              <a:srgbClr val="E2231A">
                <a:alpha val="100000"/>
              </a:srgbClr>
            </a:solidFill>
          </p:spPr>
          <p:txBody>
            <a:bodyPr/>
            <a:lstStyle/>
            <a:p/>
          </p:txBody>
        </p:sp>
        <p:sp>
          <p:nvSpPr>
            <p:cNvPr id="33" name="rc33"/>
            <p:cNvSpPr/>
            <p:nvPr/>
          </p:nvSpPr>
          <p:spPr>
            <a:xfrm>
              <a:off x="2628989" y="3807236"/>
              <a:ext cx="239888" cy="500784"/>
            </a:xfrm>
            <a:prstGeom prst="rect">
              <a:avLst/>
            </a:prstGeom>
            <a:solidFill>
              <a:srgbClr val="80BD41">
                <a:alpha val="100000"/>
              </a:srgbClr>
            </a:solidFill>
          </p:spPr>
          <p:txBody>
            <a:bodyPr/>
            <a:lstStyle/>
            <a:p/>
          </p:txBody>
        </p:sp>
        <p:sp>
          <p:nvSpPr>
            <p:cNvPr id="34" name="rc34"/>
            <p:cNvSpPr/>
            <p:nvPr/>
          </p:nvSpPr>
          <p:spPr>
            <a:xfrm>
              <a:off x="2628989" y="3622014"/>
              <a:ext cx="239888" cy="185222"/>
            </a:xfrm>
            <a:prstGeom prst="rect">
              <a:avLst/>
            </a:prstGeom>
            <a:solidFill>
              <a:srgbClr val="E2231A">
                <a:alpha val="100000"/>
              </a:srgbClr>
            </a:solidFill>
          </p:spPr>
          <p:txBody>
            <a:bodyPr/>
            <a:lstStyle/>
            <a:p/>
          </p:txBody>
        </p:sp>
        <p:sp>
          <p:nvSpPr>
            <p:cNvPr id="35" name="rc35"/>
            <p:cNvSpPr/>
            <p:nvPr/>
          </p:nvSpPr>
          <p:spPr>
            <a:xfrm>
              <a:off x="2895532" y="3849479"/>
              <a:ext cx="239888" cy="458542"/>
            </a:xfrm>
            <a:prstGeom prst="rect">
              <a:avLst/>
            </a:prstGeom>
            <a:solidFill>
              <a:srgbClr val="80BD41">
                <a:alpha val="100000"/>
              </a:srgbClr>
            </a:solidFill>
          </p:spPr>
          <p:txBody>
            <a:bodyPr/>
            <a:lstStyle/>
            <a:p/>
          </p:txBody>
        </p:sp>
        <p:sp>
          <p:nvSpPr>
            <p:cNvPr id="36" name="rc36"/>
            <p:cNvSpPr/>
            <p:nvPr/>
          </p:nvSpPr>
          <p:spPr>
            <a:xfrm>
              <a:off x="2895532" y="3602571"/>
              <a:ext cx="239888" cy="246907"/>
            </a:xfrm>
            <a:prstGeom prst="rect">
              <a:avLst/>
            </a:prstGeom>
            <a:solidFill>
              <a:srgbClr val="E2231A">
                <a:alpha val="100000"/>
              </a:srgbClr>
            </a:solidFill>
          </p:spPr>
          <p:txBody>
            <a:bodyPr/>
            <a:lstStyle/>
            <a:p/>
          </p:txBody>
        </p:sp>
        <p:sp>
          <p:nvSpPr>
            <p:cNvPr id="37" name="rc37"/>
            <p:cNvSpPr/>
            <p:nvPr/>
          </p:nvSpPr>
          <p:spPr>
            <a:xfrm>
              <a:off x="3162075" y="3798338"/>
              <a:ext cx="239888" cy="509682"/>
            </a:xfrm>
            <a:prstGeom prst="rect">
              <a:avLst/>
            </a:prstGeom>
            <a:solidFill>
              <a:srgbClr val="80BD41">
                <a:alpha val="100000"/>
              </a:srgbClr>
            </a:solidFill>
          </p:spPr>
          <p:txBody>
            <a:bodyPr/>
            <a:lstStyle/>
            <a:p/>
          </p:txBody>
        </p:sp>
        <p:sp>
          <p:nvSpPr>
            <p:cNvPr id="38" name="rc38"/>
            <p:cNvSpPr/>
            <p:nvPr/>
          </p:nvSpPr>
          <p:spPr>
            <a:xfrm>
              <a:off x="3162075" y="3590158"/>
              <a:ext cx="239888" cy="208180"/>
            </a:xfrm>
            <a:prstGeom prst="rect">
              <a:avLst/>
            </a:prstGeom>
            <a:solidFill>
              <a:srgbClr val="E2231A">
                <a:alpha val="100000"/>
              </a:srgbClr>
            </a:solidFill>
          </p:spPr>
          <p:txBody>
            <a:bodyPr/>
            <a:lstStyle/>
            <a:p/>
          </p:txBody>
        </p:sp>
        <p:sp>
          <p:nvSpPr>
            <p:cNvPr id="39" name="rc39"/>
            <p:cNvSpPr/>
            <p:nvPr/>
          </p:nvSpPr>
          <p:spPr>
            <a:xfrm>
              <a:off x="3428618" y="3804165"/>
              <a:ext cx="239888" cy="503856"/>
            </a:xfrm>
            <a:prstGeom prst="rect">
              <a:avLst/>
            </a:prstGeom>
            <a:solidFill>
              <a:srgbClr val="80BD41">
                <a:alpha val="100000"/>
              </a:srgbClr>
            </a:solidFill>
          </p:spPr>
          <p:txBody>
            <a:bodyPr/>
            <a:lstStyle/>
            <a:p/>
          </p:txBody>
        </p:sp>
        <p:sp>
          <p:nvSpPr>
            <p:cNvPr id="40" name="rc40"/>
            <p:cNvSpPr/>
            <p:nvPr/>
          </p:nvSpPr>
          <p:spPr>
            <a:xfrm>
              <a:off x="3428618" y="3577795"/>
              <a:ext cx="239888" cy="226370"/>
            </a:xfrm>
            <a:prstGeom prst="rect">
              <a:avLst/>
            </a:prstGeom>
            <a:solidFill>
              <a:srgbClr val="E2231A">
                <a:alpha val="100000"/>
              </a:srgbClr>
            </a:solidFill>
          </p:spPr>
          <p:txBody>
            <a:bodyPr/>
            <a:lstStyle/>
            <a:p/>
          </p:txBody>
        </p:sp>
        <p:sp>
          <p:nvSpPr>
            <p:cNvPr id="41" name="rc41"/>
            <p:cNvSpPr/>
            <p:nvPr/>
          </p:nvSpPr>
          <p:spPr>
            <a:xfrm>
              <a:off x="3695161" y="3822104"/>
              <a:ext cx="239888" cy="485916"/>
            </a:xfrm>
            <a:prstGeom prst="rect">
              <a:avLst/>
            </a:prstGeom>
            <a:solidFill>
              <a:srgbClr val="80BD41">
                <a:alpha val="100000"/>
              </a:srgbClr>
            </a:solidFill>
          </p:spPr>
          <p:txBody>
            <a:bodyPr/>
            <a:lstStyle/>
            <a:p/>
          </p:txBody>
        </p:sp>
        <p:sp>
          <p:nvSpPr>
            <p:cNvPr id="42" name="rc42"/>
            <p:cNvSpPr/>
            <p:nvPr/>
          </p:nvSpPr>
          <p:spPr>
            <a:xfrm>
              <a:off x="3695161" y="3560457"/>
              <a:ext cx="239888" cy="261647"/>
            </a:xfrm>
            <a:prstGeom prst="rect">
              <a:avLst/>
            </a:prstGeom>
            <a:solidFill>
              <a:srgbClr val="E2231A">
                <a:alpha val="100000"/>
              </a:srgbClr>
            </a:solidFill>
          </p:spPr>
          <p:txBody>
            <a:bodyPr/>
            <a:lstStyle/>
            <a:p/>
          </p:txBody>
        </p:sp>
        <p:sp>
          <p:nvSpPr>
            <p:cNvPr id="43" name="rc43"/>
            <p:cNvSpPr/>
            <p:nvPr/>
          </p:nvSpPr>
          <p:spPr>
            <a:xfrm>
              <a:off x="3961705" y="3796551"/>
              <a:ext cx="239888" cy="511470"/>
            </a:xfrm>
            <a:prstGeom prst="rect">
              <a:avLst/>
            </a:prstGeom>
            <a:solidFill>
              <a:srgbClr val="80BD41">
                <a:alpha val="100000"/>
              </a:srgbClr>
            </a:solidFill>
          </p:spPr>
          <p:txBody>
            <a:bodyPr/>
            <a:lstStyle/>
            <a:p/>
          </p:txBody>
        </p:sp>
        <p:sp>
          <p:nvSpPr>
            <p:cNvPr id="44" name="rc44"/>
            <p:cNvSpPr/>
            <p:nvPr/>
          </p:nvSpPr>
          <p:spPr>
            <a:xfrm>
              <a:off x="3961705" y="3555860"/>
              <a:ext cx="239888" cy="240691"/>
            </a:xfrm>
            <a:prstGeom prst="rect">
              <a:avLst/>
            </a:prstGeom>
            <a:solidFill>
              <a:srgbClr val="E2231A">
                <a:alpha val="100000"/>
              </a:srgbClr>
            </a:solidFill>
          </p:spPr>
          <p:txBody>
            <a:bodyPr/>
            <a:lstStyle/>
            <a:p/>
          </p:txBody>
        </p:sp>
        <p:sp>
          <p:nvSpPr>
            <p:cNvPr id="45" name="rc45"/>
            <p:cNvSpPr/>
            <p:nvPr/>
          </p:nvSpPr>
          <p:spPr>
            <a:xfrm>
              <a:off x="4228248" y="3808672"/>
              <a:ext cx="239888" cy="499349"/>
            </a:xfrm>
            <a:prstGeom prst="rect">
              <a:avLst/>
            </a:prstGeom>
            <a:solidFill>
              <a:srgbClr val="80BD41">
                <a:alpha val="100000"/>
              </a:srgbClr>
            </a:solidFill>
          </p:spPr>
          <p:txBody>
            <a:bodyPr/>
            <a:lstStyle/>
            <a:p/>
          </p:txBody>
        </p:sp>
        <p:sp>
          <p:nvSpPr>
            <p:cNvPr id="46" name="rc46"/>
            <p:cNvSpPr/>
            <p:nvPr/>
          </p:nvSpPr>
          <p:spPr>
            <a:xfrm>
              <a:off x="4228248" y="3551431"/>
              <a:ext cx="239888" cy="257241"/>
            </a:xfrm>
            <a:prstGeom prst="rect">
              <a:avLst/>
            </a:prstGeom>
            <a:solidFill>
              <a:srgbClr val="E2231A">
                <a:alpha val="100000"/>
              </a:srgbClr>
            </a:solidFill>
          </p:spPr>
          <p:txBody>
            <a:bodyPr/>
            <a:lstStyle/>
            <a:p/>
          </p:txBody>
        </p:sp>
        <p:sp>
          <p:nvSpPr>
            <p:cNvPr id="47" name="rc47"/>
            <p:cNvSpPr/>
            <p:nvPr/>
          </p:nvSpPr>
          <p:spPr>
            <a:xfrm>
              <a:off x="4494791" y="3809692"/>
              <a:ext cx="239888" cy="498329"/>
            </a:xfrm>
            <a:prstGeom prst="rect">
              <a:avLst/>
            </a:prstGeom>
            <a:solidFill>
              <a:srgbClr val="80BD41">
                <a:alpha val="100000"/>
              </a:srgbClr>
            </a:solidFill>
          </p:spPr>
          <p:txBody>
            <a:bodyPr/>
            <a:lstStyle/>
            <a:p/>
          </p:txBody>
        </p:sp>
        <p:sp>
          <p:nvSpPr>
            <p:cNvPr id="48" name="rc48"/>
            <p:cNvSpPr/>
            <p:nvPr/>
          </p:nvSpPr>
          <p:spPr>
            <a:xfrm>
              <a:off x="4494791" y="3517023"/>
              <a:ext cx="239888" cy="292669"/>
            </a:xfrm>
            <a:prstGeom prst="rect">
              <a:avLst/>
            </a:prstGeom>
            <a:solidFill>
              <a:srgbClr val="E2231A">
                <a:alpha val="100000"/>
              </a:srgbClr>
            </a:solidFill>
          </p:spPr>
          <p:txBody>
            <a:bodyPr/>
            <a:lstStyle/>
            <a:p/>
          </p:txBody>
        </p:sp>
        <p:sp>
          <p:nvSpPr>
            <p:cNvPr id="49" name="rc49"/>
            <p:cNvSpPr/>
            <p:nvPr/>
          </p:nvSpPr>
          <p:spPr>
            <a:xfrm>
              <a:off x="4761334" y="3747933"/>
              <a:ext cx="239888" cy="560088"/>
            </a:xfrm>
            <a:prstGeom prst="rect">
              <a:avLst/>
            </a:prstGeom>
            <a:solidFill>
              <a:srgbClr val="80BD41">
                <a:alpha val="100000"/>
              </a:srgbClr>
            </a:solidFill>
          </p:spPr>
          <p:txBody>
            <a:bodyPr/>
            <a:lstStyle/>
            <a:p/>
          </p:txBody>
        </p:sp>
        <p:sp>
          <p:nvSpPr>
            <p:cNvPr id="50" name="rc50"/>
            <p:cNvSpPr/>
            <p:nvPr/>
          </p:nvSpPr>
          <p:spPr>
            <a:xfrm>
              <a:off x="4761334" y="3484362"/>
              <a:ext cx="239888" cy="263571"/>
            </a:xfrm>
            <a:prstGeom prst="rect">
              <a:avLst/>
            </a:prstGeom>
            <a:solidFill>
              <a:srgbClr val="E2231A">
                <a:alpha val="100000"/>
              </a:srgbClr>
            </a:solidFill>
          </p:spPr>
          <p:txBody>
            <a:bodyPr/>
            <a:lstStyle/>
            <a:p/>
          </p:txBody>
        </p:sp>
        <p:sp>
          <p:nvSpPr>
            <p:cNvPr id="51" name="rc51"/>
            <p:cNvSpPr/>
            <p:nvPr/>
          </p:nvSpPr>
          <p:spPr>
            <a:xfrm>
              <a:off x="5027877" y="3760148"/>
              <a:ext cx="239888" cy="547873"/>
            </a:xfrm>
            <a:prstGeom prst="rect">
              <a:avLst/>
            </a:prstGeom>
            <a:solidFill>
              <a:srgbClr val="80BD41">
                <a:alpha val="100000"/>
              </a:srgbClr>
            </a:solidFill>
          </p:spPr>
          <p:txBody>
            <a:bodyPr/>
            <a:lstStyle/>
            <a:p/>
          </p:txBody>
        </p:sp>
        <p:sp>
          <p:nvSpPr>
            <p:cNvPr id="52" name="rc52"/>
            <p:cNvSpPr/>
            <p:nvPr/>
          </p:nvSpPr>
          <p:spPr>
            <a:xfrm>
              <a:off x="5027877" y="3451969"/>
              <a:ext cx="239888" cy="308179"/>
            </a:xfrm>
            <a:prstGeom prst="rect">
              <a:avLst/>
            </a:prstGeom>
            <a:solidFill>
              <a:srgbClr val="E2231A">
                <a:alpha val="100000"/>
              </a:srgbClr>
            </a:solidFill>
          </p:spPr>
          <p:txBody>
            <a:bodyPr/>
            <a:lstStyle/>
            <a:p/>
          </p:txBody>
        </p:sp>
        <p:sp>
          <p:nvSpPr>
            <p:cNvPr id="53" name="rc53"/>
            <p:cNvSpPr/>
            <p:nvPr/>
          </p:nvSpPr>
          <p:spPr>
            <a:xfrm>
              <a:off x="5294420" y="3766584"/>
              <a:ext cx="239888" cy="541436"/>
            </a:xfrm>
            <a:prstGeom prst="rect">
              <a:avLst/>
            </a:prstGeom>
            <a:solidFill>
              <a:srgbClr val="80BD41">
                <a:alpha val="100000"/>
              </a:srgbClr>
            </a:solidFill>
          </p:spPr>
          <p:txBody>
            <a:bodyPr/>
            <a:lstStyle/>
            <a:p/>
          </p:txBody>
        </p:sp>
        <p:sp>
          <p:nvSpPr>
            <p:cNvPr id="54" name="rc54"/>
            <p:cNvSpPr/>
            <p:nvPr/>
          </p:nvSpPr>
          <p:spPr>
            <a:xfrm>
              <a:off x="5294420" y="3420419"/>
              <a:ext cx="239888" cy="346164"/>
            </a:xfrm>
            <a:prstGeom prst="rect">
              <a:avLst/>
            </a:prstGeom>
            <a:solidFill>
              <a:srgbClr val="E2231A">
                <a:alpha val="100000"/>
              </a:srgbClr>
            </a:solidFill>
          </p:spPr>
          <p:txBody>
            <a:bodyPr/>
            <a:lstStyle/>
            <a:p/>
          </p:txBody>
        </p:sp>
        <p:sp>
          <p:nvSpPr>
            <p:cNvPr id="55" name="rc55"/>
            <p:cNvSpPr/>
            <p:nvPr/>
          </p:nvSpPr>
          <p:spPr>
            <a:xfrm>
              <a:off x="5560963" y="3739012"/>
              <a:ext cx="239888" cy="569009"/>
            </a:xfrm>
            <a:prstGeom prst="rect">
              <a:avLst/>
            </a:prstGeom>
            <a:solidFill>
              <a:srgbClr val="80BD41">
                <a:alpha val="100000"/>
              </a:srgbClr>
            </a:solidFill>
          </p:spPr>
          <p:txBody>
            <a:bodyPr/>
            <a:lstStyle/>
            <a:p/>
          </p:txBody>
        </p:sp>
        <p:sp>
          <p:nvSpPr>
            <p:cNvPr id="56" name="rc56"/>
            <p:cNvSpPr/>
            <p:nvPr/>
          </p:nvSpPr>
          <p:spPr>
            <a:xfrm>
              <a:off x="5560963" y="3390264"/>
              <a:ext cx="239888" cy="348747"/>
            </a:xfrm>
            <a:prstGeom prst="rect">
              <a:avLst/>
            </a:prstGeom>
            <a:solidFill>
              <a:srgbClr val="E2231A">
                <a:alpha val="100000"/>
              </a:srgbClr>
            </a:solidFill>
          </p:spPr>
          <p:txBody>
            <a:bodyPr/>
            <a:lstStyle/>
            <a:p/>
          </p:txBody>
        </p:sp>
        <p:sp>
          <p:nvSpPr>
            <p:cNvPr id="57" name="rc57"/>
            <p:cNvSpPr/>
            <p:nvPr/>
          </p:nvSpPr>
          <p:spPr>
            <a:xfrm>
              <a:off x="5827506" y="3777556"/>
              <a:ext cx="239888" cy="530464"/>
            </a:xfrm>
            <a:prstGeom prst="rect">
              <a:avLst/>
            </a:prstGeom>
            <a:solidFill>
              <a:srgbClr val="80BD41">
                <a:alpha val="100000"/>
              </a:srgbClr>
            </a:solidFill>
          </p:spPr>
          <p:txBody>
            <a:bodyPr/>
            <a:lstStyle/>
            <a:p/>
          </p:txBody>
        </p:sp>
        <p:sp>
          <p:nvSpPr>
            <p:cNvPr id="58" name="rc58"/>
            <p:cNvSpPr/>
            <p:nvPr/>
          </p:nvSpPr>
          <p:spPr>
            <a:xfrm>
              <a:off x="5827506" y="3360762"/>
              <a:ext cx="239888" cy="416794"/>
            </a:xfrm>
            <a:prstGeom prst="rect">
              <a:avLst/>
            </a:prstGeom>
            <a:solidFill>
              <a:srgbClr val="E2231A">
                <a:alpha val="100000"/>
              </a:srgbClr>
            </a:solidFill>
          </p:spPr>
          <p:txBody>
            <a:bodyPr/>
            <a:lstStyle/>
            <a:p/>
          </p:txBody>
        </p:sp>
        <p:sp>
          <p:nvSpPr>
            <p:cNvPr id="59" name="rc59"/>
            <p:cNvSpPr/>
            <p:nvPr/>
          </p:nvSpPr>
          <p:spPr>
            <a:xfrm>
              <a:off x="6094049" y="3791092"/>
              <a:ext cx="239888" cy="516929"/>
            </a:xfrm>
            <a:prstGeom prst="rect">
              <a:avLst/>
            </a:prstGeom>
            <a:solidFill>
              <a:srgbClr val="80BD41">
                <a:alpha val="100000"/>
              </a:srgbClr>
            </a:solidFill>
          </p:spPr>
          <p:txBody>
            <a:bodyPr/>
            <a:lstStyle/>
            <a:p/>
          </p:txBody>
        </p:sp>
        <p:sp>
          <p:nvSpPr>
            <p:cNvPr id="60" name="rc60"/>
            <p:cNvSpPr/>
            <p:nvPr/>
          </p:nvSpPr>
          <p:spPr>
            <a:xfrm>
              <a:off x="6094049" y="3332683"/>
              <a:ext cx="239888" cy="458408"/>
            </a:xfrm>
            <a:prstGeom prst="rect">
              <a:avLst/>
            </a:prstGeom>
            <a:solidFill>
              <a:srgbClr val="E2231A">
                <a:alpha val="100000"/>
              </a:srgbClr>
            </a:solidFill>
          </p:spPr>
          <p:txBody>
            <a:bodyPr/>
            <a:lstStyle/>
            <a:p/>
          </p:txBody>
        </p:sp>
        <p:sp>
          <p:nvSpPr>
            <p:cNvPr id="61" name="rc61"/>
            <p:cNvSpPr/>
            <p:nvPr/>
          </p:nvSpPr>
          <p:spPr>
            <a:xfrm>
              <a:off x="6360593" y="3766682"/>
              <a:ext cx="239888" cy="541339"/>
            </a:xfrm>
            <a:prstGeom prst="rect">
              <a:avLst/>
            </a:prstGeom>
            <a:solidFill>
              <a:srgbClr val="80BD41">
                <a:alpha val="100000"/>
              </a:srgbClr>
            </a:solidFill>
          </p:spPr>
          <p:txBody>
            <a:bodyPr/>
            <a:lstStyle/>
            <a:p/>
          </p:txBody>
        </p:sp>
        <p:sp>
          <p:nvSpPr>
            <p:cNvPr id="62" name="rc62"/>
            <p:cNvSpPr/>
            <p:nvPr/>
          </p:nvSpPr>
          <p:spPr>
            <a:xfrm>
              <a:off x="6360593" y="3305541"/>
              <a:ext cx="239888" cy="461140"/>
            </a:xfrm>
            <a:prstGeom prst="rect">
              <a:avLst/>
            </a:prstGeom>
            <a:solidFill>
              <a:srgbClr val="E2231A">
                <a:alpha val="100000"/>
              </a:srgbClr>
            </a:solidFill>
          </p:spPr>
          <p:txBody>
            <a:bodyPr/>
            <a:lstStyle/>
            <a:p/>
          </p:txBody>
        </p:sp>
        <p:sp>
          <p:nvSpPr>
            <p:cNvPr id="63" name="rc63"/>
            <p:cNvSpPr/>
            <p:nvPr/>
          </p:nvSpPr>
          <p:spPr>
            <a:xfrm>
              <a:off x="6627136" y="3761449"/>
              <a:ext cx="239888" cy="546572"/>
            </a:xfrm>
            <a:prstGeom prst="rect">
              <a:avLst/>
            </a:prstGeom>
            <a:solidFill>
              <a:srgbClr val="80BD41">
                <a:alpha val="100000"/>
              </a:srgbClr>
            </a:solidFill>
          </p:spPr>
          <p:txBody>
            <a:bodyPr/>
            <a:lstStyle/>
            <a:p/>
          </p:txBody>
        </p:sp>
        <p:sp>
          <p:nvSpPr>
            <p:cNvPr id="64" name="rc64"/>
            <p:cNvSpPr/>
            <p:nvPr/>
          </p:nvSpPr>
          <p:spPr>
            <a:xfrm>
              <a:off x="6627136" y="3276752"/>
              <a:ext cx="239888" cy="484696"/>
            </a:xfrm>
            <a:prstGeom prst="rect">
              <a:avLst/>
            </a:prstGeom>
            <a:solidFill>
              <a:srgbClr val="E2231A">
                <a:alpha val="100000"/>
              </a:srgbClr>
            </a:solidFill>
          </p:spPr>
          <p:txBody>
            <a:bodyPr/>
            <a:lstStyle/>
            <a:p/>
          </p:txBody>
        </p:sp>
        <p:sp>
          <p:nvSpPr>
            <p:cNvPr id="65" name="rc65"/>
            <p:cNvSpPr/>
            <p:nvPr/>
          </p:nvSpPr>
          <p:spPr>
            <a:xfrm>
              <a:off x="6893679" y="3770584"/>
              <a:ext cx="239888" cy="537437"/>
            </a:xfrm>
            <a:prstGeom prst="rect">
              <a:avLst/>
            </a:prstGeom>
            <a:solidFill>
              <a:srgbClr val="80BD41">
                <a:alpha val="100000"/>
              </a:srgbClr>
            </a:solidFill>
          </p:spPr>
          <p:txBody>
            <a:bodyPr/>
            <a:lstStyle/>
            <a:p/>
          </p:txBody>
        </p:sp>
        <p:sp>
          <p:nvSpPr>
            <p:cNvPr id="66" name="rc66"/>
            <p:cNvSpPr/>
            <p:nvPr/>
          </p:nvSpPr>
          <p:spPr>
            <a:xfrm>
              <a:off x="6893679" y="3254223"/>
              <a:ext cx="239888" cy="516361"/>
            </a:xfrm>
            <a:prstGeom prst="rect">
              <a:avLst/>
            </a:prstGeom>
            <a:solidFill>
              <a:srgbClr val="E2231A">
                <a:alpha val="100000"/>
              </a:srgbClr>
            </a:solidFill>
          </p:spPr>
          <p:txBody>
            <a:bodyPr/>
            <a:lstStyle/>
            <a:p/>
          </p:txBody>
        </p:sp>
        <p:sp>
          <p:nvSpPr>
            <p:cNvPr id="67" name="rc67"/>
            <p:cNvSpPr/>
            <p:nvPr/>
          </p:nvSpPr>
          <p:spPr>
            <a:xfrm>
              <a:off x="7160222" y="3737047"/>
              <a:ext cx="239888" cy="570974"/>
            </a:xfrm>
            <a:prstGeom prst="rect">
              <a:avLst/>
            </a:prstGeom>
            <a:solidFill>
              <a:srgbClr val="80BD41">
                <a:alpha val="100000"/>
              </a:srgbClr>
            </a:solidFill>
          </p:spPr>
          <p:txBody>
            <a:bodyPr/>
            <a:lstStyle/>
            <a:p/>
          </p:txBody>
        </p:sp>
        <p:sp>
          <p:nvSpPr>
            <p:cNvPr id="68" name="rc68"/>
            <p:cNvSpPr/>
            <p:nvPr/>
          </p:nvSpPr>
          <p:spPr>
            <a:xfrm>
              <a:off x="7160222" y="3230711"/>
              <a:ext cx="239888" cy="506335"/>
            </a:xfrm>
            <a:prstGeom prst="rect">
              <a:avLst/>
            </a:prstGeom>
            <a:solidFill>
              <a:srgbClr val="E2231A">
                <a:alpha val="100000"/>
              </a:srgbClr>
            </a:solidFill>
          </p:spPr>
          <p:txBody>
            <a:bodyPr/>
            <a:lstStyle/>
            <a:p/>
          </p:txBody>
        </p:sp>
        <p:sp>
          <p:nvSpPr>
            <p:cNvPr id="69" name="rc69"/>
            <p:cNvSpPr/>
            <p:nvPr/>
          </p:nvSpPr>
          <p:spPr>
            <a:xfrm>
              <a:off x="7426765" y="3810888"/>
              <a:ext cx="239888" cy="497133"/>
            </a:xfrm>
            <a:prstGeom prst="rect">
              <a:avLst/>
            </a:prstGeom>
            <a:solidFill>
              <a:srgbClr val="80BD41">
                <a:alpha val="100000"/>
              </a:srgbClr>
            </a:solidFill>
          </p:spPr>
          <p:txBody>
            <a:bodyPr/>
            <a:lstStyle/>
            <a:p/>
          </p:txBody>
        </p:sp>
        <p:sp>
          <p:nvSpPr>
            <p:cNvPr id="70" name="rc70"/>
            <p:cNvSpPr/>
            <p:nvPr/>
          </p:nvSpPr>
          <p:spPr>
            <a:xfrm>
              <a:off x="7426765" y="3203280"/>
              <a:ext cx="239888" cy="607607"/>
            </a:xfrm>
            <a:prstGeom prst="rect">
              <a:avLst/>
            </a:prstGeom>
            <a:solidFill>
              <a:srgbClr val="E2231A">
                <a:alpha val="100000"/>
              </a:srgbClr>
            </a:solidFill>
          </p:spPr>
          <p:txBody>
            <a:bodyPr/>
            <a:lstStyle/>
            <a:p/>
          </p:txBody>
        </p:sp>
        <p:sp>
          <p:nvSpPr>
            <p:cNvPr id="71" name="rc71"/>
            <p:cNvSpPr/>
            <p:nvPr/>
          </p:nvSpPr>
          <p:spPr>
            <a:xfrm>
              <a:off x="7693308" y="3852338"/>
              <a:ext cx="239888" cy="455682"/>
            </a:xfrm>
            <a:prstGeom prst="rect">
              <a:avLst/>
            </a:prstGeom>
            <a:solidFill>
              <a:srgbClr val="80BD41">
                <a:alpha val="100000"/>
              </a:srgbClr>
            </a:solidFill>
          </p:spPr>
          <p:txBody>
            <a:bodyPr/>
            <a:lstStyle/>
            <a:p/>
          </p:txBody>
        </p:sp>
        <p:sp>
          <p:nvSpPr>
            <p:cNvPr id="72" name="rc72"/>
            <p:cNvSpPr/>
            <p:nvPr/>
          </p:nvSpPr>
          <p:spPr>
            <a:xfrm>
              <a:off x="7693308" y="3196601"/>
              <a:ext cx="239888" cy="655737"/>
            </a:xfrm>
            <a:prstGeom prst="rect">
              <a:avLst/>
            </a:prstGeom>
            <a:solidFill>
              <a:srgbClr val="E2231A">
                <a:alpha val="100000"/>
              </a:srgbClr>
            </a:solidFill>
          </p:spPr>
          <p:txBody>
            <a:bodyPr/>
            <a:lstStyle/>
            <a:p/>
          </p:txBody>
        </p:sp>
        <p:sp>
          <p:nvSpPr>
            <p:cNvPr id="73" name="rc73"/>
            <p:cNvSpPr/>
            <p:nvPr/>
          </p:nvSpPr>
          <p:spPr>
            <a:xfrm>
              <a:off x="7959851" y="3849774"/>
              <a:ext cx="239888" cy="458247"/>
            </a:xfrm>
            <a:prstGeom prst="rect">
              <a:avLst/>
            </a:prstGeom>
            <a:solidFill>
              <a:srgbClr val="80BD41">
                <a:alpha val="100000"/>
              </a:srgbClr>
            </a:solidFill>
          </p:spPr>
          <p:txBody>
            <a:bodyPr/>
            <a:lstStyle/>
            <a:p/>
          </p:txBody>
        </p:sp>
        <p:sp>
          <p:nvSpPr>
            <p:cNvPr id="74" name="rc74"/>
            <p:cNvSpPr/>
            <p:nvPr/>
          </p:nvSpPr>
          <p:spPr>
            <a:xfrm>
              <a:off x="7959851" y="3190345"/>
              <a:ext cx="239888" cy="659428"/>
            </a:xfrm>
            <a:prstGeom prst="rect">
              <a:avLst/>
            </a:prstGeom>
            <a:solidFill>
              <a:srgbClr val="E2231A">
                <a:alpha val="100000"/>
              </a:srgbClr>
            </a:solidFill>
          </p:spPr>
          <p:txBody>
            <a:bodyPr/>
            <a:lstStyle/>
            <a:p/>
          </p:txBody>
        </p:sp>
        <p:sp>
          <p:nvSpPr>
            <p:cNvPr id="75" name="pl75"/>
            <p:cNvSpPr/>
            <p:nvPr/>
          </p:nvSpPr>
          <p:spPr>
            <a:xfrm>
              <a:off x="1416218" y="2653861"/>
              <a:ext cx="6663577" cy="737666"/>
            </a:xfrm>
            <a:custGeom>
              <a:avLst/>
              <a:pathLst>
                <a:path w="6663577" h="737666">
                  <a:moveTo>
                    <a:pt x="0" y="89414"/>
                  </a:moveTo>
                  <a:lnTo>
                    <a:pt x="266543" y="44707"/>
                  </a:lnTo>
                  <a:lnTo>
                    <a:pt x="533086" y="268242"/>
                  </a:lnTo>
                  <a:lnTo>
                    <a:pt x="799629" y="223535"/>
                  </a:lnTo>
                  <a:lnTo>
                    <a:pt x="1066172" y="0"/>
                  </a:lnTo>
                  <a:lnTo>
                    <a:pt x="1332715" y="22353"/>
                  </a:lnTo>
                  <a:lnTo>
                    <a:pt x="1599258" y="201181"/>
                  </a:lnTo>
                  <a:lnTo>
                    <a:pt x="1865801" y="67060"/>
                  </a:lnTo>
                  <a:lnTo>
                    <a:pt x="2132344" y="111767"/>
                  </a:lnTo>
                  <a:lnTo>
                    <a:pt x="2398888" y="201181"/>
                  </a:lnTo>
                  <a:lnTo>
                    <a:pt x="2665431" y="134121"/>
                  </a:lnTo>
                  <a:lnTo>
                    <a:pt x="2931974" y="178828"/>
                  </a:lnTo>
                  <a:lnTo>
                    <a:pt x="3198517" y="245888"/>
                  </a:lnTo>
                  <a:lnTo>
                    <a:pt x="3465060" y="134121"/>
                  </a:lnTo>
                  <a:lnTo>
                    <a:pt x="3731603" y="223535"/>
                  </a:lnTo>
                  <a:lnTo>
                    <a:pt x="3998146" y="290595"/>
                  </a:lnTo>
                  <a:lnTo>
                    <a:pt x="4264689" y="268242"/>
                  </a:lnTo>
                  <a:lnTo>
                    <a:pt x="4531233" y="402363"/>
                  </a:lnTo>
                  <a:lnTo>
                    <a:pt x="4797776" y="469423"/>
                  </a:lnTo>
                  <a:lnTo>
                    <a:pt x="5064319" y="447070"/>
                  </a:lnTo>
                  <a:lnTo>
                    <a:pt x="5330862" y="469423"/>
                  </a:lnTo>
                  <a:lnTo>
                    <a:pt x="5597405" y="514130"/>
                  </a:lnTo>
                  <a:lnTo>
                    <a:pt x="5863948" y="469423"/>
                  </a:lnTo>
                  <a:lnTo>
                    <a:pt x="6130491" y="648252"/>
                  </a:lnTo>
                  <a:lnTo>
                    <a:pt x="6397034" y="737666"/>
                  </a:lnTo>
                  <a:lnTo>
                    <a:pt x="6663577" y="737666"/>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6420247"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4" name="tx84"/>
            <p:cNvSpPr/>
            <p:nvPr/>
          </p:nvSpPr>
          <p:spPr>
            <a:xfrm>
              <a:off x="7486420"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5" name="tx85"/>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6" name="tx86"/>
            <p:cNvSpPr/>
            <p:nvPr/>
          </p:nvSpPr>
          <p:spPr>
            <a:xfrm>
              <a:off x="801950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7" name="tx87"/>
            <p:cNvSpPr/>
            <p:nvPr/>
          </p:nvSpPr>
          <p:spPr>
            <a:xfrm>
              <a:off x="1324790" y="3548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0.76</a:t>
              </a:r>
            </a:p>
          </p:txBody>
        </p:sp>
        <p:sp>
          <p:nvSpPr>
            <p:cNvPr id="88" name="tx88"/>
            <p:cNvSpPr/>
            <p:nvPr/>
          </p:nvSpPr>
          <p:spPr>
            <a:xfrm>
              <a:off x="2657505" y="3486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89" name="tx89"/>
            <p:cNvSpPr/>
            <p:nvPr/>
          </p:nvSpPr>
          <p:spPr>
            <a:xfrm>
              <a:off x="3990221" y="3419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90" name="tx90"/>
            <p:cNvSpPr/>
            <p:nvPr/>
          </p:nvSpPr>
          <p:spPr>
            <a:xfrm>
              <a:off x="5322937" y="32844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1" name="tx91"/>
            <p:cNvSpPr/>
            <p:nvPr/>
          </p:nvSpPr>
          <p:spPr>
            <a:xfrm>
              <a:off x="6389109" y="31707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92" name="tx92"/>
            <p:cNvSpPr/>
            <p:nvPr/>
          </p:nvSpPr>
          <p:spPr>
            <a:xfrm>
              <a:off x="6655652" y="3140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93" name="tx93"/>
            <p:cNvSpPr/>
            <p:nvPr/>
          </p:nvSpPr>
          <p:spPr>
            <a:xfrm>
              <a:off x="6922195" y="3118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4" name="tx94"/>
            <p:cNvSpPr/>
            <p:nvPr/>
          </p:nvSpPr>
          <p:spPr>
            <a:xfrm>
              <a:off x="7188738" y="30947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95" name="tx95"/>
            <p:cNvSpPr/>
            <p:nvPr/>
          </p:nvSpPr>
          <p:spPr>
            <a:xfrm>
              <a:off x="7455282" y="30673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6" name="tx96"/>
            <p:cNvSpPr/>
            <p:nvPr/>
          </p:nvSpPr>
          <p:spPr>
            <a:xfrm>
              <a:off x="7721825" y="30606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7" name="tx97"/>
            <p:cNvSpPr/>
            <p:nvPr/>
          </p:nvSpPr>
          <p:spPr>
            <a:xfrm>
              <a:off x="7988368" y="30543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8" name="pl98"/>
            <p:cNvSpPr/>
            <p:nvPr/>
          </p:nvSpPr>
          <p:spPr>
            <a:xfrm>
              <a:off x="1416218"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547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0.53</a:t>
              </a:r>
            </a:p>
          </p:txBody>
        </p:sp>
        <p:sp>
          <p:nvSpPr>
            <p:cNvPr id="110" name="tx110"/>
            <p:cNvSpPr/>
            <p:nvPr/>
          </p:nvSpPr>
          <p:spPr>
            <a:xfrm>
              <a:off x="1324790" y="37430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1" name="tx111"/>
            <p:cNvSpPr/>
            <p:nvPr/>
          </p:nvSpPr>
          <p:spPr>
            <a:xfrm>
              <a:off x="2657505" y="40225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12" name="tx112"/>
            <p:cNvSpPr/>
            <p:nvPr/>
          </p:nvSpPr>
          <p:spPr>
            <a:xfrm>
              <a:off x="2657505" y="36795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3" name="tx113"/>
            <p:cNvSpPr/>
            <p:nvPr/>
          </p:nvSpPr>
          <p:spPr>
            <a:xfrm>
              <a:off x="3990221" y="4017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14" name="tx114"/>
            <p:cNvSpPr/>
            <p:nvPr/>
          </p:nvSpPr>
          <p:spPr>
            <a:xfrm>
              <a:off x="3990221" y="3641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15" name="tx115"/>
            <p:cNvSpPr/>
            <p:nvPr/>
          </p:nvSpPr>
          <p:spPr>
            <a:xfrm>
              <a:off x="5322937" y="4002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6" name="tx116"/>
            <p:cNvSpPr/>
            <p:nvPr/>
          </p:nvSpPr>
          <p:spPr>
            <a:xfrm>
              <a:off x="5322937" y="35584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17" name="tx117"/>
            <p:cNvSpPr/>
            <p:nvPr/>
          </p:nvSpPr>
          <p:spPr>
            <a:xfrm>
              <a:off x="6389109" y="40023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8" name="tx118"/>
            <p:cNvSpPr/>
            <p:nvPr/>
          </p:nvSpPr>
          <p:spPr>
            <a:xfrm>
              <a:off x="6389109" y="35010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19" name="tx119"/>
            <p:cNvSpPr/>
            <p:nvPr/>
          </p:nvSpPr>
          <p:spPr>
            <a:xfrm>
              <a:off x="6655652" y="3999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0.67</a:t>
              </a:r>
            </a:p>
          </p:txBody>
        </p:sp>
        <p:sp>
          <p:nvSpPr>
            <p:cNvPr id="120" name="tx120"/>
            <p:cNvSpPr/>
            <p:nvPr/>
          </p:nvSpPr>
          <p:spPr>
            <a:xfrm>
              <a:off x="6655652" y="3484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0.59</a:t>
              </a:r>
            </a:p>
          </p:txBody>
        </p:sp>
        <p:sp>
          <p:nvSpPr>
            <p:cNvPr id="121" name="tx121"/>
            <p:cNvSpPr/>
            <p:nvPr/>
          </p:nvSpPr>
          <p:spPr>
            <a:xfrm>
              <a:off x="6922195" y="4004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2" name="tx122"/>
            <p:cNvSpPr/>
            <p:nvPr/>
          </p:nvSpPr>
          <p:spPr>
            <a:xfrm>
              <a:off x="6922195" y="34773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23" name="tx123"/>
            <p:cNvSpPr/>
            <p:nvPr/>
          </p:nvSpPr>
          <p:spPr>
            <a:xfrm>
              <a:off x="7214864" y="39874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24" name="tx124"/>
            <p:cNvSpPr/>
            <p:nvPr/>
          </p:nvSpPr>
          <p:spPr>
            <a:xfrm>
              <a:off x="7188738" y="34488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25" name="tx125"/>
            <p:cNvSpPr/>
            <p:nvPr/>
          </p:nvSpPr>
          <p:spPr>
            <a:xfrm>
              <a:off x="7455282" y="4024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26" name="tx126"/>
            <p:cNvSpPr/>
            <p:nvPr/>
          </p:nvSpPr>
          <p:spPr>
            <a:xfrm>
              <a:off x="7455282" y="3472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27" name="tx127"/>
            <p:cNvSpPr/>
            <p:nvPr/>
          </p:nvSpPr>
          <p:spPr>
            <a:xfrm>
              <a:off x="7721825" y="4045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28" name="tx128"/>
            <p:cNvSpPr/>
            <p:nvPr/>
          </p:nvSpPr>
          <p:spPr>
            <a:xfrm>
              <a:off x="7747950" y="34894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9" name="tx129"/>
            <p:cNvSpPr/>
            <p:nvPr/>
          </p:nvSpPr>
          <p:spPr>
            <a:xfrm>
              <a:off x="7988368" y="40438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30" name="tx130"/>
            <p:cNvSpPr/>
            <p:nvPr/>
          </p:nvSpPr>
          <p:spPr>
            <a:xfrm>
              <a:off x="8014493" y="34850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3819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61878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179759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2000-2025</a:t>
              </a:r>
            </a:p>
          </p:txBody>
        </p:sp>
        <p:sp>
          <p:nvSpPr>
            <p:cNvPr id="161" name="pl161"/>
            <p:cNvSpPr/>
            <p:nvPr/>
          </p:nvSpPr>
          <p:spPr>
            <a:xfrm>
              <a:off x="25013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911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3215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7063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164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5265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3184429" cy="129091"/>
            </a:xfrm>
            <a:prstGeom prst="rect">
              <a:avLst/>
            </a:prstGeom>
            <a:solidFill>
              <a:srgbClr val="80BD41">
                <a:alpha val="100000"/>
              </a:srgbClr>
            </a:solidFill>
          </p:spPr>
          <p:txBody>
            <a:bodyPr/>
            <a:lstStyle/>
            <a:p/>
          </p:txBody>
        </p:sp>
        <p:sp>
          <p:nvSpPr>
            <p:cNvPr id="172" name="rc172"/>
            <p:cNvSpPr/>
            <p:nvPr/>
          </p:nvSpPr>
          <p:spPr>
            <a:xfrm>
              <a:off x="4480703" y="5954972"/>
              <a:ext cx="2712661" cy="129091"/>
            </a:xfrm>
            <a:prstGeom prst="rect">
              <a:avLst/>
            </a:prstGeom>
            <a:solidFill>
              <a:srgbClr val="E2231A">
                <a:alpha val="100000"/>
              </a:srgbClr>
            </a:solidFill>
          </p:spPr>
          <p:txBody>
            <a:bodyPr/>
            <a:lstStyle/>
            <a:p/>
          </p:txBody>
        </p:sp>
        <p:sp>
          <p:nvSpPr>
            <p:cNvPr id="173" name="rc173"/>
            <p:cNvSpPr/>
            <p:nvPr/>
          </p:nvSpPr>
          <p:spPr>
            <a:xfrm>
              <a:off x="1296273" y="5793607"/>
              <a:ext cx="2680554" cy="129091"/>
            </a:xfrm>
            <a:prstGeom prst="rect">
              <a:avLst/>
            </a:prstGeom>
            <a:solidFill>
              <a:srgbClr val="80BD41">
                <a:alpha val="100000"/>
              </a:srgbClr>
            </a:solidFill>
          </p:spPr>
          <p:txBody>
            <a:bodyPr/>
            <a:lstStyle/>
            <a:p/>
          </p:txBody>
        </p:sp>
        <p:sp>
          <p:nvSpPr>
            <p:cNvPr id="174" name="rc174"/>
            <p:cNvSpPr/>
            <p:nvPr/>
          </p:nvSpPr>
          <p:spPr>
            <a:xfrm>
              <a:off x="3976828" y="5793607"/>
              <a:ext cx="3857378" cy="129091"/>
            </a:xfrm>
            <a:prstGeom prst="rect">
              <a:avLst/>
            </a:prstGeom>
            <a:solidFill>
              <a:srgbClr val="E2231A">
                <a:alpha val="100000"/>
              </a:srgbClr>
            </a:solidFill>
          </p:spPr>
          <p:txBody>
            <a:bodyPr/>
            <a:lstStyle/>
            <a:p/>
          </p:txBody>
        </p:sp>
        <p:sp>
          <p:nvSpPr>
            <p:cNvPr id="175" name="rc175"/>
            <p:cNvSpPr/>
            <p:nvPr/>
          </p:nvSpPr>
          <p:spPr>
            <a:xfrm>
              <a:off x="1296273" y="5632243"/>
              <a:ext cx="2695641" cy="129091"/>
            </a:xfrm>
            <a:prstGeom prst="rect">
              <a:avLst/>
            </a:prstGeom>
            <a:solidFill>
              <a:srgbClr val="80BD41">
                <a:alpha val="100000"/>
              </a:srgbClr>
            </a:solidFill>
          </p:spPr>
          <p:txBody>
            <a:bodyPr/>
            <a:lstStyle/>
            <a:p/>
          </p:txBody>
        </p:sp>
        <p:sp>
          <p:nvSpPr>
            <p:cNvPr id="176" name="rc176"/>
            <p:cNvSpPr/>
            <p:nvPr/>
          </p:nvSpPr>
          <p:spPr>
            <a:xfrm>
              <a:off x="3991915" y="5632243"/>
              <a:ext cx="3879088" cy="129091"/>
            </a:xfrm>
            <a:prstGeom prst="rect">
              <a:avLst/>
            </a:prstGeom>
            <a:solidFill>
              <a:srgbClr val="E2231A">
                <a:alpha val="100000"/>
              </a:srgbClr>
            </a:solidFill>
          </p:spPr>
          <p:txBody>
            <a:bodyPr/>
            <a:lstStyle/>
            <a:p/>
          </p:txBody>
        </p:sp>
        <p:sp>
          <p:nvSpPr>
            <p:cNvPr id="177" name="tx177"/>
            <p:cNvSpPr/>
            <p:nvPr/>
          </p:nvSpPr>
          <p:spPr>
            <a:xfrm>
              <a:off x="737569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78" name="tx178"/>
            <p:cNvSpPr/>
            <p:nvPr/>
          </p:nvSpPr>
          <p:spPr>
            <a:xfrm>
              <a:off x="8048576"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79" name="tx179"/>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80" name="tx180"/>
            <p:cNvSpPr/>
            <p:nvPr/>
          </p:nvSpPr>
          <p:spPr>
            <a:xfrm>
              <a:off x="278299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81" name="tx181"/>
            <p:cNvSpPr/>
            <p:nvPr/>
          </p:nvSpPr>
          <p:spPr>
            <a:xfrm>
              <a:off x="573154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0.56</a:t>
              </a:r>
            </a:p>
          </p:txBody>
        </p:sp>
        <p:sp>
          <p:nvSpPr>
            <p:cNvPr id="182" name="tx182"/>
            <p:cNvSpPr/>
            <p:nvPr/>
          </p:nvSpPr>
          <p:spPr>
            <a:xfrm>
              <a:off x="253105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0.56</a:t>
              </a:r>
            </a:p>
          </p:txBody>
        </p:sp>
        <p:sp>
          <p:nvSpPr>
            <p:cNvPr id="183" name="tx183"/>
            <p:cNvSpPr/>
            <p:nvPr/>
          </p:nvSpPr>
          <p:spPr>
            <a:xfrm>
              <a:off x="5830168"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84" name="tx184"/>
            <p:cNvSpPr/>
            <p:nvPr/>
          </p:nvSpPr>
          <p:spPr>
            <a:xfrm>
              <a:off x="253860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0.56</a:t>
              </a:r>
            </a:p>
          </p:txBody>
        </p:sp>
        <p:sp>
          <p:nvSpPr>
            <p:cNvPr id="185" name="tx185"/>
            <p:cNvSpPr/>
            <p:nvPr/>
          </p:nvSpPr>
          <p:spPr>
            <a:xfrm>
              <a:off x="5856110"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0" name="tx190"/>
            <p:cNvSpPr/>
            <p:nvPr/>
          </p:nvSpPr>
          <p:spPr>
            <a:xfrm>
              <a:off x="353168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1" name="tx191"/>
            <p:cNvSpPr/>
            <p:nvPr/>
          </p:nvSpPr>
          <p:spPr>
            <a:xfrm>
              <a:off x="594178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2" name="tx192"/>
            <p:cNvSpPr/>
            <p:nvPr/>
          </p:nvSpPr>
          <p:spPr>
            <a:xfrm>
              <a:off x="835188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3" name="tx193"/>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4" name="tx19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(41%) was lower than in 2019 (54%).
The number of children vaccinated with MCV1 decreased 15% compared to in 2019.
The number of surviving infants increased approximately 11% compared to in 2019.
In 2025, 100,000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480643"/>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536665"/>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59268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648709"/>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95263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008654"/>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064676"/>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12069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047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6290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108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7927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374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956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5383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20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702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2839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8657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4476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02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6113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98534" y="4911702"/>
              <a:ext cx="412367" cy="40930"/>
            </a:xfrm>
            <a:prstGeom prst="rect">
              <a:avLst/>
            </a:prstGeom>
            <a:solidFill>
              <a:srgbClr val="1CABE2">
                <a:alpha val="100000"/>
              </a:srgbClr>
            </a:solidFill>
          </p:spPr>
          <p:txBody>
            <a:bodyPr/>
            <a:lstStyle/>
            <a:p/>
          </p:txBody>
        </p:sp>
        <p:sp>
          <p:nvSpPr>
            <p:cNvPr id="27" name="rc27"/>
            <p:cNvSpPr/>
            <p:nvPr/>
          </p:nvSpPr>
          <p:spPr>
            <a:xfrm>
              <a:off x="1556720" y="4941852"/>
              <a:ext cx="412367" cy="10780"/>
            </a:xfrm>
            <a:prstGeom prst="rect">
              <a:avLst/>
            </a:prstGeom>
            <a:solidFill>
              <a:srgbClr val="1CABE2">
                <a:alpha val="100000"/>
              </a:srgbClr>
            </a:solidFill>
          </p:spPr>
          <p:txBody>
            <a:bodyPr/>
            <a:lstStyle/>
            <a:p/>
          </p:txBody>
        </p:sp>
        <p:sp>
          <p:nvSpPr>
            <p:cNvPr id="28" name="rc28"/>
            <p:cNvSpPr/>
            <p:nvPr/>
          </p:nvSpPr>
          <p:spPr>
            <a:xfrm>
              <a:off x="2014906" y="4937208"/>
              <a:ext cx="412367" cy="15424"/>
            </a:xfrm>
            <a:prstGeom prst="rect">
              <a:avLst/>
            </a:prstGeom>
            <a:solidFill>
              <a:srgbClr val="1CABE2">
                <a:alpha val="100000"/>
              </a:srgbClr>
            </a:solidFill>
          </p:spPr>
          <p:txBody>
            <a:bodyPr/>
            <a:lstStyle/>
            <a:p/>
          </p:txBody>
        </p:sp>
        <p:sp>
          <p:nvSpPr>
            <p:cNvPr id="29" name="rc29"/>
            <p:cNvSpPr/>
            <p:nvPr/>
          </p:nvSpPr>
          <p:spPr>
            <a:xfrm>
              <a:off x="2473091" y="4943797"/>
              <a:ext cx="412367" cy="8835"/>
            </a:xfrm>
            <a:prstGeom prst="rect">
              <a:avLst/>
            </a:prstGeom>
            <a:solidFill>
              <a:srgbClr val="1CABE2">
                <a:alpha val="100000"/>
              </a:srgbClr>
            </a:solidFill>
          </p:spPr>
          <p:txBody>
            <a:bodyPr/>
            <a:lstStyle/>
            <a:p/>
          </p:txBody>
        </p:sp>
        <p:sp>
          <p:nvSpPr>
            <p:cNvPr id="30" name="rc30"/>
            <p:cNvSpPr/>
            <p:nvPr/>
          </p:nvSpPr>
          <p:spPr>
            <a:xfrm>
              <a:off x="2931277" y="4949933"/>
              <a:ext cx="412367" cy="2699"/>
            </a:xfrm>
            <a:prstGeom prst="rect">
              <a:avLst/>
            </a:prstGeom>
            <a:solidFill>
              <a:srgbClr val="1CABE2">
                <a:alpha val="100000"/>
              </a:srgbClr>
            </a:solidFill>
          </p:spPr>
          <p:txBody>
            <a:bodyPr/>
            <a:lstStyle/>
            <a:p/>
          </p:txBody>
        </p:sp>
        <p:sp>
          <p:nvSpPr>
            <p:cNvPr id="31" name="rc31"/>
            <p:cNvSpPr/>
            <p:nvPr/>
          </p:nvSpPr>
          <p:spPr>
            <a:xfrm>
              <a:off x="3389463" y="4912910"/>
              <a:ext cx="412367" cy="39722"/>
            </a:xfrm>
            <a:prstGeom prst="rect">
              <a:avLst/>
            </a:prstGeom>
            <a:solidFill>
              <a:srgbClr val="1CABE2">
                <a:alpha val="100000"/>
              </a:srgbClr>
            </a:solidFill>
          </p:spPr>
          <p:txBody>
            <a:bodyPr/>
            <a:lstStyle/>
            <a:p/>
          </p:txBody>
        </p:sp>
        <p:sp>
          <p:nvSpPr>
            <p:cNvPr id="32" name="rc32"/>
            <p:cNvSpPr/>
            <p:nvPr/>
          </p:nvSpPr>
          <p:spPr>
            <a:xfrm>
              <a:off x="3847649" y="4686317"/>
              <a:ext cx="412367" cy="266315"/>
            </a:xfrm>
            <a:prstGeom prst="rect">
              <a:avLst/>
            </a:prstGeom>
            <a:solidFill>
              <a:srgbClr val="1CABE2">
                <a:alpha val="100000"/>
              </a:srgbClr>
            </a:solidFill>
          </p:spPr>
          <p:txBody>
            <a:bodyPr/>
            <a:lstStyle/>
            <a:p/>
          </p:txBody>
        </p:sp>
        <p:sp>
          <p:nvSpPr>
            <p:cNvPr id="33" name="rc33"/>
            <p:cNvSpPr/>
            <p:nvPr/>
          </p:nvSpPr>
          <p:spPr>
            <a:xfrm>
              <a:off x="4305835" y="4776392"/>
              <a:ext cx="412367" cy="176240"/>
            </a:xfrm>
            <a:prstGeom prst="rect">
              <a:avLst/>
            </a:prstGeom>
            <a:solidFill>
              <a:srgbClr val="1CABE2">
                <a:alpha val="100000"/>
              </a:srgbClr>
            </a:solidFill>
          </p:spPr>
          <p:txBody>
            <a:bodyPr/>
            <a:lstStyle/>
            <a:p/>
          </p:txBody>
        </p:sp>
        <p:sp>
          <p:nvSpPr>
            <p:cNvPr id="34" name="rc34"/>
            <p:cNvSpPr/>
            <p:nvPr/>
          </p:nvSpPr>
          <p:spPr>
            <a:xfrm>
              <a:off x="4764021" y="4895692"/>
              <a:ext cx="412367" cy="56940"/>
            </a:xfrm>
            <a:prstGeom prst="rect">
              <a:avLst/>
            </a:prstGeom>
            <a:solidFill>
              <a:srgbClr val="1CABE2">
                <a:alpha val="100000"/>
              </a:srgbClr>
            </a:solidFill>
          </p:spPr>
          <p:txBody>
            <a:bodyPr/>
            <a:lstStyle/>
            <a:p/>
          </p:txBody>
        </p:sp>
        <p:sp>
          <p:nvSpPr>
            <p:cNvPr id="35" name="rc35"/>
            <p:cNvSpPr/>
            <p:nvPr/>
          </p:nvSpPr>
          <p:spPr>
            <a:xfrm>
              <a:off x="5222207" y="4861539"/>
              <a:ext cx="412367" cy="91093"/>
            </a:xfrm>
            <a:prstGeom prst="rect">
              <a:avLst/>
            </a:prstGeom>
            <a:solidFill>
              <a:srgbClr val="1CABE2">
                <a:alpha val="100000"/>
              </a:srgbClr>
            </a:solidFill>
          </p:spPr>
          <p:txBody>
            <a:bodyPr/>
            <a:lstStyle/>
            <a:p/>
          </p:txBody>
        </p:sp>
        <p:sp>
          <p:nvSpPr>
            <p:cNvPr id="36" name="rc36"/>
            <p:cNvSpPr/>
            <p:nvPr/>
          </p:nvSpPr>
          <p:spPr>
            <a:xfrm>
              <a:off x="5680393" y="4500958"/>
              <a:ext cx="412367" cy="451674"/>
            </a:xfrm>
            <a:prstGeom prst="rect">
              <a:avLst/>
            </a:prstGeom>
            <a:solidFill>
              <a:srgbClr val="1CABE2">
                <a:alpha val="100000"/>
              </a:srgbClr>
            </a:solidFill>
          </p:spPr>
          <p:txBody>
            <a:bodyPr/>
            <a:lstStyle/>
            <a:p/>
          </p:txBody>
        </p:sp>
        <p:sp>
          <p:nvSpPr>
            <p:cNvPr id="37" name="rc37"/>
            <p:cNvSpPr/>
            <p:nvPr/>
          </p:nvSpPr>
          <p:spPr>
            <a:xfrm>
              <a:off x="6138579" y="4016754"/>
              <a:ext cx="412367" cy="935878"/>
            </a:xfrm>
            <a:prstGeom prst="rect">
              <a:avLst/>
            </a:prstGeom>
            <a:solidFill>
              <a:srgbClr val="1CABE2">
                <a:alpha val="100000"/>
              </a:srgbClr>
            </a:solidFill>
          </p:spPr>
          <p:txBody>
            <a:bodyPr/>
            <a:lstStyle/>
            <a:p/>
          </p:txBody>
        </p:sp>
        <p:sp>
          <p:nvSpPr>
            <p:cNvPr id="38" name="rc38"/>
            <p:cNvSpPr/>
            <p:nvPr/>
          </p:nvSpPr>
          <p:spPr>
            <a:xfrm>
              <a:off x="6596765" y="4499712"/>
              <a:ext cx="412367" cy="452920"/>
            </a:xfrm>
            <a:prstGeom prst="rect">
              <a:avLst/>
            </a:prstGeom>
            <a:solidFill>
              <a:srgbClr val="1CABE2">
                <a:alpha val="100000"/>
              </a:srgbClr>
            </a:solidFill>
          </p:spPr>
          <p:txBody>
            <a:bodyPr/>
            <a:lstStyle/>
            <a:p/>
          </p:txBody>
        </p:sp>
        <p:sp>
          <p:nvSpPr>
            <p:cNvPr id="39" name="rc39"/>
            <p:cNvSpPr/>
            <p:nvPr/>
          </p:nvSpPr>
          <p:spPr>
            <a:xfrm>
              <a:off x="7054951" y="4340028"/>
              <a:ext cx="412367" cy="612604"/>
            </a:xfrm>
            <a:prstGeom prst="rect">
              <a:avLst/>
            </a:prstGeom>
            <a:solidFill>
              <a:srgbClr val="1CABE2">
                <a:alpha val="100000"/>
              </a:srgbClr>
            </a:solidFill>
          </p:spPr>
          <p:txBody>
            <a:bodyPr/>
            <a:lstStyle/>
            <a:p/>
          </p:txBody>
        </p:sp>
        <p:sp>
          <p:nvSpPr>
            <p:cNvPr id="40" name="pl40"/>
            <p:cNvSpPr/>
            <p:nvPr/>
          </p:nvSpPr>
          <p:spPr>
            <a:xfrm>
              <a:off x="1304717" y="2831307"/>
              <a:ext cx="5956416" cy="842291"/>
            </a:xfrm>
            <a:custGeom>
              <a:avLst/>
              <a:pathLst>
                <a:path w="5956416" h="842291">
                  <a:moveTo>
                    <a:pt x="0" y="155979"/>
                  </a:moveTo>
                  <a:lnTo>
                    <a:pt x="458185" y="0"/>
                  </a:lnTo>
                  <a:lnTo>
                    <a:pt x="916371" y="124783"/>
                  </a:lnTo>
                  <a:lnTo>
                    <a:pt x="1374557" y="218371"/>
                  </a:lnTo>
                  <a:lnTo>
                    <a:pt x="1832743" y="187175"/>
                  </a:lnTo>
                  <a:lnTo>
                    <a:pt x="2290929" y="374351"/>
                  </a:lnTo>
                  <a:lnTo>
                    <a:pt x="2749115" y="467939"/>
                  </a:lnTo>
                  <a:lnTo>
                    <a:pt x="3207301" y="436743"/>
                  </a:lnTo>
                  <a:lnTo>
                    <a:pt x="3665487" y="467939"/>
                  </a:lnTo>
                  <a:lnTo>
                    <a:pt x="4123673" y="530331"/>
                  </a:lnTo>
                  <a:lnTo>
                    <a:pt x="4581859" y="467939"/>
                  </a:lnTo>
                  <a:lnTo>
                    <a:pt x="5040045" y="717507"/>
                  </a:lnTo>
                  <a:lnTo>
                    <a:pt x="5498230" y="842291"/>
                  </a:lnTo>
                  <a:lnTo>
                    <a:pt x="5956416" y="842291"/>
                  </a:lnTo>
                </a:path>
              </a:pathLst>
            </a:custGeom>
            <a:ln w="27101" cap="flat">
              <a:solidFill>
                <a:srgbClr val="00833D">
                  <a:alpha val="100000"/>
                </a:srgbClr>
              </a:solidFill>
              <a:prstDash val="solid"/>
              <a:round/>
            </a:ln>
          </p:spPr>
          <p:txBody>
            <a:bodyPr/>
            <a:lstStyle/>
            <a:p/>
          </p:txBody>
        </p:sp>
        <p:sp>
          <p:nvSpPr>
            <p:cNvPr id="41" name="pl41"/>
            <p:cNvSpPr/>
            <p:nvPr/>
          </p:nvSpPr>
          <p:spPr>
            <a:xfrm>
              <a:off x="1304717" y="3517618"/>
              <a:ext cx="5956416" cy="311959"/>
            </a:xfrm>
            <a:custGeom>
              <a:avLst/>
              <a:pathLst>
                <a:path w="5956416" h="311959">
                  <a:moveTo>
                    <a:pt x="0" y="187175"/>
                  </a:moveTo>
                  <a:lnTo>
                    <a:pt x="458185" y="0"/>
                  </a:lnTo>
                  <a:lnTo>
                    <a:pt x="916371" y="124783"/>
                  </a:lnTo>
                  <a:lnTo>
                    <a:pt x="1374557" y="280763"/>
                  </a:lnTo>
                  <a:lnTo>
                    <a:pt x="1832743" y="62391"/>
                  </a:lnTo>
                  <a:lnTo>
                    <a:pt x="2290929" y="187175"/>
                  </a:lnTo>
                  <a:lnTo>
                    <a:pt x="2749115" y="218371"/>
                  </a:lnTo>
                  <a:lnTo>
                    <a:pt x="3207301" y="249567"/>
                  </a:lnTo>
                  <a:lnTo>
                    <a:pt x="3665487" y="311959"/>
                  </a:lnTo>
                  <a:lnTo>
                    <a:pt x="4123673" y="155979"/>
                  </a:lnTo>
                  <a:lnTo>
                    <a:pt x="4581859" y="124783"/>
                  </a:lnTo>
                  <a:lnTo>
                    <a:pt x="5040045" y="218371"/>
                  </a:lnTo>
                  <a:lnTo>
                    <a:pt x="5498230" y="187175"/>
                  </a:lnTo>
                  <a:lnTo>
                    <a:pt x="5956416" y="249567"/>
                  </a:lnTo>
                </a:path>
              </a:pathLst>
            </a:custGeom>
            <a:ln w="27101" cap="flat">
              <a:solidFill>
                <a:srgbClr val="002759">
                  <a:alpha val="100000"/>
                </a:srgbClr>
              </a:solidFill>
              <a:prstDash val="solid"/>
              <a:round/>
            </a:ln>
          </p:spPr>
          <p:txBody>
            <a:bodyPr/>
            <a:lstStyle/>
            <a:p/>
          </p:txBody>
        </p:sp>
        <p:sp>
          <p:nvSpPr>
            <p:cNvPr id="42" name="pt42"/>
            <p:cNvSpPr/>
            <p:nvPr/>
          </p:nvSpPr>
          <p:spPr>
            <a:xfrm>
              <a:off x="1273116" y="29556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3130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89488" y="29244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647674"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105860"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64046" y="3174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022232"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80417" y="323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38603"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96789" y="33300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54975"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313161" y="35172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71347" y="3641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29533" y="36419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73116" y="36731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731302" y="3486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89488" y="36108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647674" y="37667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05860" y="35484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64046" y="36731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022232" y="37043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80417"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38603" y="37979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96789" y="36419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54975" y="36108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313161" y="37043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71347" y="36731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29533"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55515" y="47664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2,168</a:t>
              </a:r>
            </a:p>
          </p:txBody>
        </p:sp>
        <p:sp>
          <p:nvSpPr>
            <p:cNvPr id="71" name="tx71"/>
            <p:cNvSpPr/>
            <p:nvPr/>
          </p:nvSpPr>
          <p:spPr>
            <a:xfrm>
              <a:off x="1663425" y="481201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571</a:t>
              </a:r>
            </a:p>
          </p:txBody>
        </p:sp>
        <p:sp>
          <p:nvSpPr>
            <p:cNvPr id="72" name="tx72"/>
            <p:cNvSpPr/>
            <p:nvPr/>
          </p:nvSpPr>
          <p:spPr>
            <a:xfrm>
              <a:off x="2121611" y="480736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817</a:t>
              </a:r>
            </a:p>
          </p:txBody>
        </p:sp>
        <p:sp>
          <p:nvSpPr>
            <p:cNvPr id="73" name="tx73"/>
            <p:cNvSpPr/>
            <p:nvPr/>
          </p:nvSpPr>
          <p:spPr>
            <a:xfrm>
              <a:off x="2579797" y="481395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468</a:t>
              </a:r>
            </a:p>
          </p:txBody>
        </p:sp>
        <p:sp>
          <p:nvSpPr>
            <p:cNvPr id="74" name="tx74"/>
            <p:cNvSpPr/>
            <p:nvPr/>
          </p:nvSpPr>
          <p:spPr>
            <a:xfrm>
              <a:off x="3037983" y="482003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143</a:t>
              </a:r>
            </a:p>
          </p:txBody>
        </p:sp>
        <p:sp>
          <p:nvSpPr>
            <p:cNvPr id="75" name="tx75"/>
            <p:cNvSpPr/>
            <p:nvPr/>
          </p:nvSpPr>
          <p:spPr>
            <a:xfrm>
              <a:off x="3446444" y="47676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2,104</a:t>
              </a:r>
            </a:p>
          </p:txBody>
        </p:sp>
        <p:sp>
          <p:nvSpPr>
            <p:cNvPr id="76" name="tx76"/>
            <p:cNvSpPr/>
            <p:nvPr/>
          </p:nvSpPr>
          <p:spPr>
            <a:xfrm>
              <a:off x="3871471" y="4541045"/>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14,106</a:t>
              </a:r>
            </a:p>
          </p:txBody>
        </p:sp>
        <p:sp>
          <p:nvSpPr>
            <p:cNvPr id="77" name="tx77"/>
            <p:cNvSpPr/>
            <p:nvPr/>
          </p:nvSpPr>
          <p:spPr>
            <a:xfrm>
              <a:off x="4362816" y="463112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9,335</a:t>
              </a:r>
            </a:p>
          </p:txBody>
        </p:sp>
        <p:sp>
          <p:nvSpPr>
            <p:cNvPr id="78" name="tx78"/>
            <p:cNvSpPr/>
            <p:nvPr/>
          </p:nvSpPr>
          <p:spPr>
            <a:xfrm>
              <a:off x="4821002" y="475042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3,016</a:t>
              </a:r>
            </a:p>
          </p:txBody>
        </p:sp>
        <p:sp>
          <p:nvSpPr>
            <p:cNvPr id="79" name="tx79"/>
            <p:cNvSpPr/>
            <p:nvPr/>
          </p:nvSpPr>
          <p:spPr>
            <a:xfrm>
              <a:off x="5279188" y="471626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4,825</a:t>
              </a:r>
            </a:p>
          </p:txBody>
        </p:sp>
        <p:sp>
          <p:nvSpPr>
            <p:cNvPr id="80" name="tx80"/>
            <p:cNvSpPr/>
            <p:nvPr/>
          </p:nvSpPr>
          <p:spPr>
            <a:xfrm>
              <a:off x="5704215" y="435568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23,924</a:t>
              </a:r>
            </a:p>
          </p:txBody>
        </p:sp>
        <p:sp>
          <p:nvSpPr>
            <p:cNvPr id="81" name="tx81"/>
            <p:cNvSpPr/>
            <p:nvPr/>
          </p:nvSpPr>
          <p:spPr>
            <a:xfrm>
              <a:off x="6162401"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49,571</a:t>
              </a:r>
            </a:p>
          </p:txBody>
        </p:sp>
        <p:sp>
          <p:nvSpPr>
            <p:cNvPr id="82" name="tx82"/>
            <p:cNvSpPr/>
            <p:nvPr/>
          </p:nvSpPr>
          <p:spPr>
            <a:xfrm>
              <a:off x="6620586" y="4354440"/>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23,990</a:t>
              </a:r>
            </a:p>
          </p:txBody>
        </p:sp>
        <p:sp>
          <p:nvSpPr>
            <p:cNvPr id="83" name="tx83"/>
            <p:cNvSpPr/>
            <p:nvPr/>
          </p:nvSpPr>
          <p:spPr>
            <a:xfrm>
              <a:off x="7078772" y="419475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32,448</a:t>
              </a:r>
            </a:p>
          </p:txBody>
        </p:sp>
        <p:sp>
          <p:nvSpPr>
            <p:cNvPr id="84" name="pl84"/>
            <p:cNvSpPr/>
            <p:nvPr/>
          </p:nvSpPr>
          <p:spPr>
            <a:xfrm>
              <a:off x="7279442" y="3586625"/>
              <a:ext cx="582861" cy="84324"/>
            </a:xfrm>
            <a:custGeom>
              <a:avLst/>
              <a:pathLst>
                <a:path w="582861" h="84324">
                  <a:moveTo>
                    <a:pt x="582861" y="0"/>
                  </a:moveTo>
                  <a:lnTo>
                    <a:pt x="0" y="84324"/>
                  </a:lnTo>
                </a:path>
              </a:pathLst>
            </a:custGeom>
          </p:spPr>
          <p:txBody>
            <a:bodyPr/>
            <a:lstStyle/>
            <a:p/>
          </p:txBody>
        </p:sp>
        <p:sp>
          <p:nvSpPr>
            <p:cNvPr id="85" name="pl85"/>
            <p:cNvSpPr/>
            <p:nvPr/>
          </p:nvSpPr>
          <p:spPr>
            <a:xfrm>
              <a:off x="7279581" y="3769617"/>
              <a:ext cx="582722" cy="76801"/>
            </a:xfrm>
            <a:custGeom>
              <a:avLst/>
              <a:pathLst>
                <a:path w="582722" h="76801">
                  <a:moveTo>
                    <a:pt x="582722" y="76801"/>
                  </a:moveTo>
                  <a:lnTo>
                    <a:pt x="0" y="0"/>
                  </a:lnTo>
                </a:path>
              </a:pathLst>
            </a:custGeom>
          </p:spPr>
          <p:txBody>
            <a:bodyPr/>
            <a:lstStyle/>
            <a:p/>
          </p:txBody>
        </p:sp>
        <p:sp>
          <p:nvSpPr>
            <p:cNvPr id="86" name="pg86"/>
            <p:cNvSpPr/>
            <p:nvPr/>
          </p:nvSpPr>
          <p:spPr>
            <a:xfrm>
              <a:off x="7793724" y="349385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353497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41%</a:t>
              </a:r>
            </a:p>
          </p:txBody>
        </p:sp>
        <p:sp>
          <p:nvSpPr>
            <p:cNvPr id="88" name="pg88"/>
            <p:cNvSpPr/>
            <p:nvPr/>
          </p:nvSpPr>
          <p:spPr>
            <a:xfrm>
              <a:off x="7793724" y="37614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38025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38%</a:t>
              </a:r>
            </a:p>
          </p:txBody>
        </p:sp>
        <p:sp>
          <p:nvSpPr>
            <p:cNvPr id="90" name="rc90"/>
            <p:cNvSpPr/>
            <p:nvPr/>
          </p:nvSpPr>
          <p:spPr>
            <a:xfrm>
              <a:off x="1029806" y="1578789"/>
              <a:ext cx="7605886" cy="353450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96544"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78734" y="394484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3" name="tx93"/>
            <p:cNvSpPr/>
            <p:nvPr/>
          </p:nvSpPr>
          <p:spPr>
            <a:xfrm>
              <a:off x="508103" y="3000866"/>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4" name="tx94"/>
            <p:cNvSpPr/>
            <p:nvPr/>
          </p:nvSpPr>
          <p:spPr>
            <a:xfrm>
              <a:off x="508103" y="2056888"/>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1624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62064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7886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53705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952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534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91160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697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8279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55781"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71396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72122"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3033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8852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99910" y="5900002"/>
              <a:ext cx="201456" cy="201456"/>
            </a:xfrm>
            <a:prstGeom prst="rect">
              <a:avLst/>
            </a:prstGeom>
            <a:solidFill>
              <a:srgbClr val="1CABE2">
                <a:alpha val="100000"/>
              </a:srgbClr>
            </a:solidFill>
          </p:spPr>
          <p:txBody>
            <a:bodyPr/>
            <a:lstStyle/>
            <a:p/>
          </p:txBody>
        </p:sp>
        <p:sp>
          <p:nvSpPr>
            <p:cNvPr id="129" name="tx129"/>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134644" y="1334104"/>
              <a:ext cx="53962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Yemen,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32,448 confirmed measles cases in Yemen. In the same year, MCV1 coverage was 41% and MCV2 coverage was 38%.
The number of cases in 2025 was 35% more than in 2024 (n=23,990).
The highest number of measles cases was reported in 2023 (n=49,571). In this year, MCV1 coverage was 45%.
There were measles-containing vaccine supplementary immunization activities/campaigns in 2021, 2022, 2023, 2024, and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Yemen experienced an increase in measles cases compared with 2024, while MCV1 coverage was 41% and MCV2 coverage was 38%.</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528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4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232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138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957217"/>
              <a:ext cx="3520101" cy="1738988"/>
            </a:xfrm>
            <a:custGeom>
              <a:avLst/>
              <a:pathLst>
                <a:path w="3520101" h="1738988">
                  <a:moveTo>
                    <a:pt x="0" y="579662"/>
                  </a:moveTo>
                  <a:lnTo>
                    <a:pt x="140804" y="579662"/>
                  </a:lnTo>
                  <a:lnTo>
                    <a:pt x="281608" y="1275258"/>
                  </a:lnTo>
                  <a:lnTo>
                    <a:pt x="422412" y="0"/>
                  </a:lnTo>
                  <a:lnTo>
                    <a:pt x="563216" y="231865"/>
                  </a:lnTo>
                  <a:lnTo>
                    <a:pt x="704020" y="1275258"/>
                  </a:lnTo>
                  <a:lnTo>
                    <a:pt x="844824" y="1391191"/>
                  </a:lnTo>
                  <a:lnTo>
                    <a:pt x="985628" y="1275258"/>
                  </a:lnTo>
                  <a:lnTo>
                    <a:pt x="1126432" y="1507123"/>
                  </a:lnTo>
                  <a:lnTo>
                    <a:pt x="1267236" y="1275258"/>
                  </a:lnTo>
                  <a:lnTo>
                    <a:pt x="1408040" y="1275258"/>
                  </a:lnTo>
                  <a:lnTo>
                    <a:pt x="1548844" y="927460"/>
                  </a:lnTo>
                  <a:lnTo>
                    <a:pt x="1689648" y="927460"/>
                  </a:lnTo>
                  <a:lnTo>
                    <a:pt x="1830452" y="1275258"/>
                  </a:lnTo>
                  <a:lnTo>
                    <a:pt x="1971256" y="1391191"/>
                  </a:lnTo>
                  <a:lnTo>
                    <a:pt x="2112061" y="1275258"/>
                  </a:lnTo>
                  <a:lnTo>
                    <a:pt x="2252865" y="1738988"/>
                  </a:lnTo>
                  <a:lnTo>
                    <a:pt x="2393669" y="1507123"/>
                  </a:lnTo>
                  <a:lnTo>
                    <a:pt x="2534473" y="1275258"/>
                  </a:lnTo>
                  <a:lnTo>
                    <a:pt x="2675277" y="1507123"/>
                  </a:lnTo>
                  <a:lnTo>
                    <a:pt x="2816081" y="1159325"/>
                  </a:lnTo>
                  <a:lnTo>
                    <a:pt x="2956885" y="579662"/>
                  </a:lnTo>
                  <a:lnTo>
                    <a:pt x="3097689" y="463730"/>
                  </a:lnTo>
                  <a:lnTo>
                    <a:pt x="3238493" y="231865"/>
                  </a:lnTo>
                  <a:lnTo>
                    <a:pt x="3379297" y="0"/>
                  </a:lnTo>
                  <a:lnTo>
                    <a:pt x="3520101" y="115932"/>
                  </a:lnTo>
                </a:path>
              </a:pathLst>
            </a:custGeom>
            <a:ln w="27101" cap="flat">
              <a:solidFill>
                <a:srgbClr val="0058AB">
                  <a:alpha val="80000"/>
                </a:srgbClr>
              </a:solidFill>
              <a:prstDash val="solid"/>
              <a:round/>
            </a:ln>
          </p:spPr>
          <p:txBody>
            <a:bodyPr/>
            <a:lstStyle/>
            <a:p/>
          </p:txBody>
        </p:sp>
        <p:sp>
          <p:nvSpPr>
            <p:cNvPr id="19" name="pl19"/>
            <p:cNvSpPr/>
            <p:nvPr/>
          </p:nvSpPr>
          <p:spPr>
            <a:xfrm>
              <a:off x="943464" y="3884678"/>
              <a:ext cx="3520101" cy="1043393"/>
            </a:xfrm>
            <a:custGeom>
              <a:avLst/>
              <a:pathLst>
                <a:path w="3520101" h="1043393">
                  <a:moveTo>
                    <a:pt x="0" y="0"/>
                  </a:moveTo>
                  <a:lnTo>
                    <a:pt x="140804" y="115932"/>
                  </a:lnTo>
                  <a:lnTo>
                    <a:pt x="281608" y="0"/>
                  </a:lnTo>
                  <a:lnTo>
                    <a:pt x="422412" y="231865"/>
                  </a:lnTo>
                  <a:lnTo>
                    <a:pt x="563216" y="347797"/>
                  </a:lnTo>
                  <a:lnTo>
                    <a:pt x="704020" y="231865"/>
                  </a:lnTo>
                  <a:lnTo>
                    <a:pt x="844824" y="347797"/>
                  </a:lnTo>
                  <a:lnTo>
                    <a:pt x="985628" y="347797"/>
                  </a:lnTo>
                  <a:lnTo>
                    <a:pt x="1126432" y="579662"/>
                  </a:lnTo>
                  <a:lnTo>
                    <a:pt x="1267236" y="695595"/>
                  </a:lnTo>
                  <a:lnTo>
                    <a:pt x="1408040" y="811528"/>
                  </a:lnTo>
                  <a:lnTo>
                    <a:pt x="1548844" y="811528"/>
                  </a:lnTo>
                  <a:lnTo>
                    <a:pt x="1689648" y="811528"/>
                  </a:lnTo>
                  <a:lnTo>
                    <a:pt x="1830452" y="811528"/>
                  </a:lnTo>
                  <a:lnTo>
                    <a:pt x="1971256" y="927460"/>
                  </a:lnTo>
                  <a:lnTo>
                    <a:pt x="2112061" y="927460"/>
                  </a:lnTo>
                  <a:lnTo>
                    <a:pt x="2252865" y="927460"/>
                  </a:lnTo>
                  <a:lnTo>
                    <a:pt x="2393669" y="927460"/>
                  </a:lnTo>
                  <a:lnTo>
                    <a:pt x="2534473" y="1043393"/>
                  </a:lnTo>
                  <a:lnTo>
                    <a:pt x="2675277" y="1043393"/>
                  </a:lnTo>
                  <a:lnTo>
                    <a:pt x="2816081" y="927460"/>
                  </a:lnTo>
                  <a:lnTo>
                    <a:pt x="2956885" y="811528"/>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20" name="pl20"/>
            <p:cNvSpPr/>
            <p:nvPr/>
          </p:nvSpPr>
          <p:spPr>
            <a:xfrm>
              <a:off x="943464" y="4580273"/>
              <a:ext cx="3520101" cy="463730"/>
            </a:xfrm>
            <a:custGeom>
              <a:avLst/>
              <a:pathLst>
                <a:path w="3520101" h="463730">
                  <a:moveTo>
                    <a:pt x="0" y="115932"/>
                  </a:moveTo>
                  <a:lnTo>
                    <a:pt x="140804" y="115932"/>
                  </a:lnTo>
                  <a:lnTo>
                    <a:pt x="281608" y="0"/>
                  </a:lnTo>
                  <a:lnTo>
                    <a:pt x="422412" y="0"/>
                  </a:lnTo>
                  <a:lnTo>
                    <a:pt x="563216" y="115932"/>
                  </a:lnTo>
                  <a:lnTo>
                    <a:pt x="704020" y="115932"/>
                  </a:lnTo>
                  <a:lnTo>
                    <a:pt x="844824" y="115932"/>
                  </a:lnTo>
                  <a:lnTo>
                    <a:pt x="985628" y="231865"/>
                  </a:lnTo>
                  <a:lnTo>
                    <a:pt x="1126432" y="231865"/>
                  </a:lnTo>
                  <a:lnTo>
                    <a:pt x="1267236" y="347797"/>
                  </a:lnTo>
                  <a:lnTo>
                    <a:pt x="1408040" y="347797"/>
                  </a:lnTo>
                  <a:lnTo>
                    <a:pt x="1548844" y="347797"/>
                  </a:lnTo>
                  <a:lnTo>
                    <a:pt x="1689648" y="115932"/>
                  </a:lnTo>
                  <a:lnTo>
                    <a:pt x="1830452" y="347797"/>
                  </a:lnTo>
                  <a:lnTo>
                    <a:pt x="1971256" y="347797"/>
                  </a:lnTo>
                  <a:lnTo>
                    <a:pt x="2112061" y="347797"/>
                  </a:lnTo>
                  <a:lnTo>
                    <a:pt x="2252865" y="463730"/>
                  </a:lnTo>
                  <a:lnTo>
                    <a:pt x="2393669" y="463730"/>
                  </a:lnTo>
                  <a:lnTo>
                    <a:pt x="2534473" y="347797"/>
                  </a:lnTo>
                  <a:lnTo>
                    <a:pt x="2675277" y="347797"/>
                  </a:lnTo>
                  <a:lnTo>
                    <a:pt x="2816081" y="115932"/>
                  </a:lnTo>
                  <a:lnTo>
                    <a:pt x="2956885" y="115932"/>
                  </a:lnTo>
                  <a:lnTo>
                    <a:pt x="3097689" y="115932"/>
                  </a:lnTo>
                  <a:lnTo>
                    <a:pt x="3238493" y="231865"/>
                  </a:lnTo>
                  <a:lnTo>
                    <a:pt x="3379297" y="115932"/>
                  </a:lnTo>
                  <a:lnTo>
                    <a:pt x="3520101" y="0"/>
                  </a:lnTo>
                </a:path>
              </a:pathLst>
            </a:custGeom>
            <a:ln w="27101" cap="flat">
              <a:solidFill>
                <a:srgbClr val="00833D">
                  <a:alpha val="80000"/>
                </a:srgbClr>
              </a:solidFill>
              <a:prstDash val="solid"/>
              <a:round/>
            </a:ln>
          </p:spPr>
          <p:txBody>
            <a:bodyPr/>
            <a:lstStyle/>
            <a:p/>
          </p:txBody>
        </p:sp>
        <p:sp>
          <p:nvSpPr>
            <p:cNvPr id="21" name="pl21"/>
            <p:cNvSpPr/>
            <p:nvPr/>
          </p:nvSpPr>
          <p:spPr>
            <a:xfrm>
              <a:off x="943464" y="2957217"/>
              <a:ext cx="3520101" cy="1738988"/>
            </a:xfrm>
            <a:custGeom>
              <a:avLst/>
              <a:pathLst>
                <a:path w="3520101" h="1738988">
                  <a:moveTo>
                    <a:pt x="0" y="579662"/>
                  </a:moveTo>
                  <a:lnTo>
                    <a:pt x="140804" y="579662"/>
                  </a:lnTo>
                  <a:lnTo>
                    <a:pt x="281608" y="1275258"/>
                  </a:lnTo>
                  <a:lnTo>
                    <a:pt x="422412" y="0"/>
                  </a:lnTo>
                  <a:lnTo>
                    <a:pt x="563216" y="231865"/>
                  </a:lnTo>
                  <a:lnTo>
                    <a:pt x="704020" y="1275258"/>
                  </a:lnTo>
                  <a:lnTo>
                    <a:pt x="844824" y="1391191"/>
                  </a:lnTo>
                  <a:lnTo>
                    <a:pt x="985628" y="1275258"/>
                  </a:lnTo>
                  <a:lnTo>
                    <a:pt x="1126432" y="1507123"/>
                  </a:lnTo>
                  <a:lnTo>
                    <a:pt x="1267236" y="1275258"/>
                  </a:lnTo>
                  <a:lnTo>
                    <a:pt x="1408040" y="1275258"/>
                  </a:lnTo>
                  <a:lnTo>
                    <a:pt x="1548844" y="927460"/>
                  </a:lnTo>
                  <a:lnTo>
                    <a:pt x="1689648" y="927460"/>
                  </a:lnTo>
                  <a:lnTo>
                    <a:pt x="1830452" y="1275258"/>
                  </a:lnTo>
                  <a:lnTo>
                    <a:pt x="1971256" y="1391191"/>
                  </a:lnTo>
                  <a:lnTo>
                    <a:pt x="2112061" y="1275258"/>
                  </a:lnTo>
                  <a:lnTo>
                    <a:pt x="2252865" y="1738988"/>
                  </a:lnTo>
                  <a:lnTo>
                    <a:pt x="2393669" y="1507123"/>
                  </a:lnTo>
                  <a:lnTo>
                    <a:pt x="2534473" y="1275258"/>
                  </a:lnTo>
                  <a:lnTo>
                    <a:pt x="2675277" y="1507123"/>
                  </a:lnTo>
                  <a:lnTo>
                    <a:pt x="2816081" y="1159325"/>
                  </a:lnTo>
                  <a:lnTo>
                    <a:pt x="2956885" y="579662"/>
                  </a:lnTo>
                  <a:lnTo>
                    <a:pt x="3097689" y="463730"/>
                  </a:lnTo>
                  <a:lnTo>
                    <a:pt x="3238493" y="231865"/>
                  </a:lnTo>
                  <a:lnTo>
                    <a:pt x="3379297" y="0"/>
                  </a:lnTo>
                  <a:lnTo>
                    <a:pt x="3520101" y="115932"/>
                  </a:lnTo>
                </a:path>
              </a:pathLst>
            </a:custGeom>
            <a:ln w="43362" cap="flat">
              <a:solidFill>
                <a:srgbClr val="000000">
                  <a:alpha val="100000"/>
                </a:srgbClr>
              </a:solidFill>
              <a:prstDash val="solid"/>
              <a:round/>
            </a:ln>
          </p:spPr>
          <p:txBody>
            <a:bodyPr/>
            <a:lstStyle/>
            <a:p/>
          </p:txBody>
        </p:sp>
        <p:sp>
          <p:nvSpPr>
            <p:cNvPr id="22" name="pl22"/>
            <p:cNvSpPr/>
            <p:nvPr/>
          </p:nvSpPr>
          <p:spPr>
            <a:xfrm>
              <a:off x="943464" y="2957217"/>
              <a:ext cx="3520101" cy="1738988"/>
            </a:xfrm>
            <a:custGeom>
              <a:avLst/>
              <a:pathLst>
                <a:path w="3520101" h="1738988">
                  <a:moveTo>
                    <a:pt x="0" y="579662"/>
                  </a:moveTo>
                  <a:lnTo>
                    <a:pt x="140804" y="579662"/>
                  </a:lnTo>
                  <a:lnTo>
                    <a:pt x="281608" y="1275258"/>
                  </a:lnTo>
                  <a:lnTo>
                    <a:pt x="422412" y="0"/>
                  </a:lnTo>
                  <a:lnTo>
                    <a:pt x="563216" y="231865"/>
                  </a:lnTo>
                  <a:lnTo>
                    <a:pt x="704020" y="1275258"/>
                  </a:lnTo>
                  <a:lnTo>
                    <a:pt x="844824" y="1391191"/>
                  </a:lnTo>
                  <a:lnTo>
                    <a:pt x="985628" y="1275258"/>
                  </a:lnTo>
                  <a:lnTo>
                    <a:pt x="1126432" y="1507123"/>
                  </a:lnTo>
                  <a:lnTo>
                    <a:pt x="1267236" y="1275258"/>
                  </a:lnTo>
                  <a:lnTo>
                    <a:pt x="1408040" y="1275258"/>
                  </a:lnTo>
                  <a:lnTo>
                    <a:pt x="1548844" y="927460"/>
                  </a:lnTo>
                  <a:lnTo>
                    <a:pt x="1689648" y="927460"/>
                  </a:lnTo>
                  <a:lnTo>
                    <a:pt x="1830452" y="1275258"/>
                  </a:lnTo>
                  <a:lnTo>
                    <a:pt x="1971256" y="1391191"/>
                  </a:lnTo>
                  <a:lnTo>
                    <a:pt x="2112061" y="1275258"/>
                  </a:lnTo>
                  <a:lnTo>
                    <a:pt x="2252865" y="1738988"/>
                  </a:lnTo>
                  <a:lnTo>
                    <a:pt x="2393669" y="1507123"/>
                  </a:lnTo>
                  <a:lnTo>
                    <a:pt x="2534473" y="1275258"/>
                  </a:lnTo>
                  <a:lnTo>
                    <a:pt x="2675277" y="1507123"/>
                  </a:lnTo>
                  <a:lnTo>
                    <a:pt x="2816081" y="1159325"/>
                  </a:lnTo>
                  <a:lnTo>
                    <a:pt x="2956885" y="579662"/>
                  </a:lnTo>
                  <a:lnTo>
                    <a:pt x="3097689" y="463730"/>
                  </a:lnTo>
                  <a:lnTo>
                    <a:pt x="3238493" y="231865"/>
                  </a:lnTo>
                  <a:lnTo>
                    <a:pt x="3379297" y="0"/>
                  </a:lnTo>
                  <a:lnTo>
                    <a:pt x="3520101" y="115932"/>
                  </a:lnTo>
                </a:path>
              </a:pathLst>
            </a:custGeom>
            <a:ln w="27101" cap="flat">
              <a:solidFill>
                <a:srgbClr val="0058AB">
                  <a:alpha val="100000"/>
                </a:srgbClr>
              </a:solidFill>
              <a:prstDash val="solid"/>
              <a:round/>
            </a:ln>
          </p:spPr>
          <p:txBody>
            <a:bodyPr/>
            <a:lstStyle/>
            <a:p/>
          </p:txBody>
        </p:sp>
        <p:sp>
          <p:nvSpPr>
            <p:cNvPr id="23" name="pl23"/>
            <p:cNvSpPr/>
            <p:nvPr/>
          </p:nvSpPr>
          <p:spPr>
            <a:xfrm>
              <a:off x="943464" y="3189082"/>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4" name="pl24"/>
            <p:cNvSpPr/>
            <p:nvPr/>
          </p:nvSpPr>
          <p:spPr>
            <a:xfrm>
              <a:off x="1647484"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2351504"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3055525"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618741" y="411654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4322761" y="2609419"/>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463565" y="2725352"/>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0" name="pg30"/>
            <p:cNvSpPr/>
            <p:nvPr/>
          </p:nvSpPr>
          <p:spPr>
            <a:xfrm>
              <a:off x="856840" y="31225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887193" y="315133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2" name="pg32"/>
            <p:cNvSpPr/>
            <p:nvPr/>
          </p:nvSpPr>
          <p:spPr>
            <a:xfrm>
              <a:off x="1560860" y="38181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591214" y="38469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4" name="pg34"/>
            <p:cNvSpPr/>
            <p:nvPr/>
          </p:nvSpPr>
          <p:spPr>
            <a:xfrm>
              <a:off x="2264881" y="38181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295234" y="38469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2968901" y="38181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999254" y="38469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3560252"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590606" y="407879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0" name="pg40"/>
            <p:cNvSpPr/>
            <p:nvPr/>
          </p:nvSpPr>
          <p:spPr>
            <a:xfrm>
              <a:off x="4236138" y="25428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66491" y="25729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2" name="pg42"/>
            <p:cNvSpPr/>
            <p:nvPr/>
          </p:nvSpPr>
          <p:spPr>
            <a:xfrm>
              <a:off x="4376942" y="26587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07295" y="26876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44" name="tx44"/>
            <p:cNvSpPr/>
            <p:nvPr/>
          </p:nvSpPr>
          <p:spPr>
            <a:xfrm>
              <a:off x="4523855" y="47730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5" name="tx45"/>
            <p:cNvSpPr/>
            <p:nvPr/>
          </p:nvSpPr>
          <p:spPr>
            <a:xfrm>
              <a:off x="4523855" y="45424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6" name="tx46"/>
            <p:cNvSpPr/>
            <p:nvPr/>
          </p:nvSpPr>
          <p:spPr>
            <a:xfrm>
              <a:off x="577692" y="4189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7" name="tx47"/>
            <p:cNvSpPr/>
            <p:nvPr/>
          </p:nvSpPr>
          <p:spPr>
            <a:xfrm>
              <a:off x="577692"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8" name="tx48"/>
            <p:cNvSpPr/>
            <p:nvPr/>
          </p:nvSpPr>
          <p:spPr>
            <a:xfrm>
              <a:off x="577692" y="187112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49" name="tx49"/>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0" name="tx50"/>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1" name="tx51"/>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2" name="tx52"/>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3" name="tx53"/>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5" name="tx55"/>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6" name="tx56"/>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7" name="pl57"/>
            <p:cNvSpPr/>
            <p:nvPr/>
          </p:nvSpPr>
          <p:spPr>
            <a:xfrm>
              <a:off x="15972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8" name="pl58"/>
            <p:cNvSpPr/>
            <p:nvPr/>
          </p:nvSpPr>
          <p:spPr>
            <a:xfrm>
              <a:off x="15972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9" name="pl59"/>
            <p:cNvSpPr/>
            <p:nvPr/>
          </p:nvSpPr>
          <p:spPr>
            <a:xfrm>
              <a:off x="239853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0" name="pl60"/>
            <p:cNvSpPr/>
            <p:nvPr/>
          </p:nvSpPr>
          <p:spPr>
            <a:xfrm>
              <a:off x="316099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1" name="tx61"/>
            <p:cNvSpPr/>
            <p:nvPr/>
          </p:nvSpPr>
          <p:spPr>
            <a:xfrm>
              <a:off x="1864368" y="6120905"/>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62" name="tx62"/>
            <p:cNvSpPr/>
            <p:nvPr/>
          </p:nvSpPr>
          <p:spPr>
            <a:xfrm>
              <a:off x="266563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3" name="tx63"/>
            <p:cNvSpPr/>
            <p:nvPr/>
          </p:nvSpPr>
          <p:spPr>
            <a:xfrm>
              <a:off x="3428090"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4" name="tx64"/>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5" name="pl65"/>
            <p:cNvSpPr/>
            <p:nvPr/>
          </p:nvSpPr>
          <p:spPr>
            <a:xfrm>
              <a:off x="5132709" y="48121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6" name="pl66"/>
            <p:cNvSpPr/>
            <p:nvPr/>
          </p:nvSpPr>
          <p:spPr>
            <a:xfrm>
              <a:off x="5132709" y="36528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4934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4232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9" name="pl69"/>
            <p:cNvSpPr/>
            <p:nvPr/>
          </p:nvSpPr>
          <p:spPr>
            <a:xfrm>
              <a:off x="513270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19138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2609419"/>
              <a:ext cx="3520101" cy="1970854"/>
            </a:xfrm>
            <a:custGeom>
              <a:avLst/>
              <a:pathLst>
                <a:path w="3520101" h="1970854">
                  <a:moveTo>
                    <a:pt x="0" y="463730"/>
                  </a:moveTo>
                  <a:lnTo>
                    <a:pt x="140804" y="811528"/>
                  </a:lnTo>
                  <a:lnTo>
                    <a:pt x="281608" y="1159325"/>
                  </a:lnTo>
                  <a:lnTo>
                    <a:pt x="422412" y="811528"/>
                  </a:lnTo>
                  <a:lnTo>
                    <a:pt x="563216" y="811528"/>
                  </a:lnTo>
                  <a:lnTo>
                    <a:pt x="704020" y="811528"/>
                  </a:lnTo>
                  <a:lnTo>
                    <a:pt x="844824" y="0"/>
                  </a:lnTo>
                  <a:lnTo>
                    <a:pt x="985628" y="579662"/>
                  </a:lnTo>
                  <a:lnTo>
                    <a:pt x="1126432" y="579662"/>
                  </a:lnTo>
                  <a:lnTo>
                    <a:pt x="1267236" y="115932"/>
                  </a:lnTo>
                  <a:lnTo>
                    <a:pt x="1408040" y="579662"/>
                  </a:lnTo>
                  <a:lnTo>
                    <a:pt x="1548844" y="927460"/>
                  </a:lnTo>
                  <a:lnTo>
                    <a:pt x="1689648" y="695595"/>
                  </a:lnTo>
                  <a:lnTo>
                    <a:pt x="1830452" y="1159325"/>
                  </a:lnTo>
                  <a:lnTo>
                    <a:pt x="1971256" y="811528"/>
                  </a:lnTo>
                  <a:lnTo>
                    <a:pt x="2112061" y="1275258"/>
                  </a:lnTo>
                  <a:lnTo>
                    <a:pt x="2252865" y="1970854"/>
                  </a:lnTo>
                  <a:lnTo>
                    <a:pt x="2393669" y="1275258"/>
                  </a:lnTo>
                  <a:lnTo>
                    <a:pt x="2534473" y="1391191"/>
                  </a:lnTo>
                  <a:lnTo>
                    <a:pt x="2675277" y="811528"/>
                  </a:lnTo>
                  <a:lnTo>
                    <a:pt x="2816081" y="811528"/>
                  </a:lnTo>
                  <a:lnTo>
                    <a:pt x="2956885" y="0"/>
                  </a:lnTo>
                  <a:lnTo>
                    <a:pt x="3097689" y="0"/>
                  </a:lnTo>
                  <a:lnTo>
                    <a:pt x="3238493" y="347797"/>
                  </a:lnTo>
                  <a:lnTo>
                    <a:pt x="3379297" y="115932"/>
                  </a:lnTo>
                  <a:lnTo>
                    <a:pt x="3520101" y="927460"/>
                  </a:lnTo>
                </a:path>
              </a:pathLst>
            </a:custGeom>
            <a:ln w="27101" cap="flat">
              <a:solidFill>
                <a:srgbClr val="0058AB">
                  <a:alpha val="80000"/>
                </a:srgbClr>
              </a:solidFill>
              <a:prstDash val="solid"/>
              <a:round/>
            </a:ln>
          </p:spPr>
          <p:txBody>
            <a:bodyPr/>
            <a:lstStyle/>
            <a:p/>
          </p:txBody>
        </p:sp>
        <p:sp>
          <p:nvSpPr>
            <p:cNvPr id="79" name="pl79"/>
            <p:cNvSpPr/>
            <p:nvPr/>
          </p:nvSpPr>
          <p:spPr>
            <a:xfrm>
              <a:off x="5308715" y="3768745"/>
              <a:ext cx="3520101" cy="1043393"/>
            </a:xfrm>
            <a:custGeom>
              <a:avLst/>
              <a:pathLst>
                <a:path w="3520101" h="1043393">
                  <a:moveTo>
                    <a:pt x="0" y="0"/>
                  </a:moveTo>
                  <a:lnTo>
                    <a:pt x="140804" y="115932"/>
                  </a:lnTo>
                  <a:lnTo>
                    <a:pt x="281608" y="115932"/>
                  </a:lnTo>
                  <a:lnTo>
                    <a:pt x="422412" y="231865"/>
                  </a:lnTo>
                  <a:lnTo>
                    <a:pt x="563216" y="347797"/>
                  </a:lnTo>
                  <a:lnTo>
                    <a:pt x="704020" y="347797"/>
                  </a:lnTo>
                  <a:lnTo>
                    <a:pt x="844824" y="463730"/>
                  </a:lnTo>
                  <a:lnTo>
                    <a:pt x="985628" y="579662"/>
                  </a:lnTo>
                  <a:lnTo>
                    <a:pt x="1126432" y="695595"/>
                  </a:lnTo>
                  <a:lnTo>
                    <a:pt x="1267236" y="811528"/>
                  </a:lnTo>
                  <a:lnTo>
                    <a:pt x="1408040" y="927460"/>
                  </a:lnTo>
                  <a:lnTo>
                    <a:pt x="1548844" y="927460"/>
                  </a:lnTo>
                  <a:lnTo>
                    <a:pt x="1689648" y="927460"/>
                  </a:lnTo>
                  <a:lnTo>
                    <a:pt x="1830452" y="927460"/>
                  </a:lnTo>
                  <a:lnTo>
                    <a:pt x="1971256" y="927460"/>
                  </a:lnTo>
                  <a:lnTo>
                    <a:pt x="2112061" y="1043393"/>
                  </a:lnTo>
                  <a:lnTo>
                    <a:pt x="2252865" y="927460"/>
                  </a:lnTo>
                  <a:lnTo>
                    <a:pt x="2393669" y="927460"/>
                  </a:lnTo>
                  <a:lnTo>
                    <a:pt x="2534473" y="1043393"/>
                  </a:lnTo>
                  <a:lnTo>
                    <a:pt x="2675277" y="1043393"/>
                  </a:lnTo>
                  <a:lnTo>
                    <a:pt x="2816081" y="1043393"/>
                  </a:lnTo>
                  <a:lnTo>
                    <a:pt x="2956885" y="927460"/>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80" name="pl80"/>
            <p:cNvSpPr/>
            <p:nvPr/>
          </p:nvSpPr>
          <p:spPr>
            <a:xfrm>
              <a:off x="5308715" y="4348408"/>
              <a:ext cx="3520101" cy="811528"/>
            </a:xfrm>
            <a:custGeom>
              <a:avLst/>
              <a:pathLst>
                <a:path w="3520101" h="811528">
                  <a:moveTo>
                    <a:pt x="0" y="115932"/>
                  </a:moveTo>
                  <a:lnTo>
                    <a:pt x="140804" y="0"/>
                  </a:lnTo>
                  <a:lnTo>
                    <a:pt x="281608" y="115932"/>
                  </a:lnTo>
                  <a:lnTo>
                    <a:pt x="422412" y="115932"/>
                  </a:lnTo>
                  <a:lnTo>
                    <a:pt x="563216" y="0"/>
                  </a:lnTo>
                  <a:lnTo>
                    <a:pt x="704020" y="0"/>
                  </a:lnTo>
                  <a:lnTo>
                    <a:pt x="844824" y="115932"/>
                  </a:lnTo>
                  <a:lnTo>
                    <a:pt x="985628" y="231865"/>
                  </a:lnTo>
                  <a:lnTo>
                    <a:pt x="1126432" y="115932"/>
                  </a:lnTo>
                  <a:lnTo>
                    <a:pt x="1267236" y="347797"/>
                  </a:lnTo>
                  <a:lnTo>
                    <a:pt x="1408040" y="463730"/>
                  </a:lnTo>
                  <a:lnTo>
                    <a:pt x="1548844" y="463730"/>
                  </a:lnTo>
                  <a:lnTo>
                    <a:pt x="1689648" y="347797"/>
                  </a:lnTo>
                  <a:lnTo>
                    <a:pt x="1830452" y="463730"/>
                  </a:lnTo>
                  <a:lnTo>
                    <a:pt x="1971256" y="347797"/>
                  </a:lnTo>
                  <a:lnTo>
                    <a:pt x="2112061" y="463730"/>
                  </a:lnTo>
                  <a:lnTo>
                    <a:pt x="2252865" y="811528"/>
                  </a:lnTo>
                  <a:lnTo>
                    <a:pt x="2393669" y="579662"/>
                  </a:lnTo>
                  <a:lnTo>
                    <a:pt x="2534473" y="463730"/>
                  </a:lnTo>
                  <a:lnTo>
                    <a:pt x="2675277" y="463730"/>
                  </a:lnTo>
                  <a:lnTo>
                    <a:pt x="2816081" y="463730"/>
                  </a:lnTo>
                  <a:lnTo>
                    <a:pt x="2956885" y="347797"/>
                  </a:lnTo>
                  <a:lnTo>
                    <a:pt x="3097689" y="231865"/>
                  </a:lnTo>
                  <a:lnTo>
                    <a:pt x="3238493" y="695595"/>
                  </a:lnTo>
                  <a:lnTo>
                    <a:pt x="3379297" y="695595"/>
                  </a:lnTo>
                  <a:lnTo>
                    <a:pt x="3520101" y="463730"/>
                  </a:lnTo>
                </a:path>
              </a:pathLst>
            </a:custGeom>
            <a:ln w="27101" cap="flat">
              <a:solidFill>
                <a:srgbClr val="00833D">
                  <a:alpha val="80000"/>
                </a:srgbClr>
              </a:solidFill>
              <a:prstDash val="solid"/>
              <a:round/>
            </a:ln>
          </p:spPr>
          <p:txBody>
            <a:bodyPr/>
            <a:lstStyle/>
            <a:p/>
          </p:txBody>
        </p:sp>
        <p:sp>
          <p:nvSpPr>
            <p:cNvPr id="81" name="pl81"/>
            <p:cNvSpPr/>
            <p:nvPr/>
          </p:nvSpPr>
          <p:spPr>
            <a:xfrm>
              <a:off x="5308715" y="2609419"/>
              <a:ext cx="3520101" cy="1970854"/>
            </a:xfrm>
            <a:custGeom>
              <a:avLst/>
              <a:pathLst>
                <a:path w="3520101" h="1970854">
                  <a:moveTo>
                    <a:pt x="0" y="463730"/>
                  </a:moveTo>
                  <a:lnTo>
                    <a:pt x="140804" y="811528"/>
                  </a:lnTo>
                  <a:lnTo>
                    <a:pt x="281608" y="1159325"/>
                  </a:lnTo>
                  <a:lnTo>
                    <a:pt x="422412" y="811528"/>
                  </a:lnTo>
                  <a:lnTo>
                    <a:pt x="563216" y="811528"/>
                  </a:lnTo>
                  <a:lnTo>
                    <a:pt x="704020" y="811528"/>
                  </a:lnTo>
                  <a:lnTo>
                    <a:pt x="844824" y="0"/>
                  </a:lnTo>
                  <a:lnTo>
                    <a:pt x="985628" y="579662"/>
                  </a:lnTo>
                  <a:lnTo>
                    <a:pt x="1126432" y="579662"/>
                  </a:lnTo>
                  <a:lnTo>
                    <a:pt x="1267236" y="115932"/>
                  </a:lnTo>
                  <a:lnTo>
                    <a:pt x="1408040" y="579662"/>
                  </a:lnTo>
                  <a:lnTo>
                    <a:pt x="1548844" y="927460"/>
                  </a:lnTo>
                  <a:lnTo>
                    <a:pt x="1689648" y="695595"/>
                  </a:lnTo>
                  <a:lnTo>
                    <a:pt x="1830452" y="1159325"/>
                  </a:lnTo>
                  <a:lnTo>
                    <a:pt x="1971256" y="811528"/>
                  </a:lnTo>
                  <a:lnTo>
                    <a:pt x="2112061" y="1275258"/>
                  </a:lnTo>
                  <a:lnTo>
                    <a:pt x="2252865" y="1970854"/>
                  </a:lnTo>
                  <a:lnTo>
                    <a:pt x="2393669" y="1275258"/>
                  </a:lnTo>
                  <a:lnTo>
                    <a:pt x="2534473" y="1391191"/>
                  </a:lnTo>
                  <a:lnTo>
                    <a:pt x="2675277" y="811528"/>
                  </a:lnTo>
                  <a:lnTo>
                    <a:pt x="2816081" y="811528"/>
                  </a:lnTo>
                  <a:lnTo>
                    <a:pt x="2956885" y="0"/>
                  </a:lnTo>
                  <a:lnTo>
                    <a:pt x="3097689" y="0"/>
                  </a:lnTo>
                  <a:lnTo>
                    <a:pt x="3238493" y="347797"/>
                  </a:lnTo>
                  <a:lnTo>
                    <a:pt x="3379297" y="115932"/>
                  </a:lnTo>
                  <a:lnTo>
                    <a:pt x="3520101" y="927460"/>
                  </a:lnTo>
                </a:path>
              </a:pathLst>
            </a:custGeom>
            <a:ln w="43362" cap="flat">
              <a:solidFill>
                <a:srgbClr val="000000">
                  <a:alpha val="100000"/>
                </a:srgbClr>
              </a:solidFill>
              <a:prstDash val="solid"/>
              <a:round/>
            </a:ln>
          </p:spPr>
          <p:txBody>
            <a:bodyPr/>
            <a:lstStyle/>
            <a:p/>
          </p:txBody>
        </p:sp>
        <p:sp>
          <p:nvSpPr>
            <p:cNvPr id="82" name="pl82"/>
            <p:cNvSpPr/>
            <p:nvPr/>
          </p:nvSpPr>
          <p:spPr>
            <a:xfrm>
              <a:off x="5308715" y="2609419"/>
              <a:ext cx="3520101" cy="1970854"/>
            </a:xfrm>
            <a:custGeom>
              <a:avLst/>
              <a:pathLst>
                <a:path w="3520101" h="1970854">
                  <a:moveTo>
                    <a:pt x="0" y="463730"/>
                  </a:moveTo>
                  <a:lnTo>
                    <a:pt x="140804" y="811528"/>
                  </a:lnTo>
                  <a:lnTo>
                    <a:pt x="281608" y="1159325"/>
                  </a:lnTo>
                  <a:lnTo>
                    <a:pt x="422412" y="811528"/>
                  </a:lnTo>
                  <a:lnTo>
                    <a:pt x="563216" y="811528"/>
                  </a:lnTo>
                  <a:lnTo>
                    <a:pt x="704020" y="811528"/>
                  </a:lnTo>
                  <a:lnTo>
                    <a:pt x="844824" y="0"/>
                  </a:lnTo>
                  <a:lnTo>
                    <a:pt x="985628" y="579662"/>
                  </a:lnTo>
                  <a:lnTo>
                    <a:pt x="1126432" y="579662"/>
                  </a:lnTo>
                  <a:lnTo>
                    <a:pt x="1267236" y="115932"/>
                  </a:lnTo>
                  <a:lnTo>
                    <a:pt x="1408040" y="579662"/>
                  </a:lnTo>
                  <a:lnTo>
                    <a:pt x="1548844" y="927460"/>
                  </a:lnTo>
                  <a:lnTo>
                    <a:pt x="1689648" y="695595"/>
                  </a:lnTo>
                  <a:lnTo>
                    <a:pt x="1830452" y="1159325"/>
                  </a:lnTo>
                  <a:lnTo>
                    <a:pt x="1971256" y="811528"/>
                  </a:lnTo>
                  <a:lnTo>
                    <a:pt x="2112061" y="1275258"/>
                  </a:lnTo>
                  <a:lnTo>
                    <a:pt x="2252865" y="1970854"/>
                  </a:lnTo>
                  <a:lnTo>
                    <a:pt x="2393669" y="1275258"/>
                  </a:lnTo>
                  <a:lnTo>
                    <a:pt x="2534473" y="1391191"/>
                  </a:lnTo>
                  <a:lnTo>
                    <a:pt x="2675277" y="811528"/>
                  </a:lnTo>
                  <a:lnTo>
                    <a:pt x="2816081" y="811528"/>
                  </a:lnTo>
                  <a:lnTo>
                    <a:pt x="2956885" y="0"/>
                  </a:lnTo>
                  <a:lnTo>
                    <a:pt x="3097689" y="0"/>
                  </a:lnTo>
                  <a:lnTo>
                    <a:pt x="3238493" y="347797"/>
                  </a:lnTo>
                  <a:lnTo>
                    <a:pt x="3379297" y="115932"/>
                  </a:lnTo>
                  <a:lnTo>
                    <a:pt x="3520101" y="927460"/>
                  </a:lnTo>
                </a:path>
              </a:pathLst>
            </a:custGeom>
            <a:ln w="27101" cap="flat">
              <a:solidFill>
                <a:srgbClr val="0058AB">
                  <a:alpha val="100000"/>
                </a:srgbClr>
              </a:solidFill>
              <a:prstDash val="solid"/>
              <a:round/>
            </a:ln>
          </p:spPr>
          <p:txBody>
            <a:bodyPr/>
            <a:lstStyle/>
            <a:p/>
          </p:txBody>
        </p:sp>
        <p:sp>
          <p:nvSpPr>
            <p:cNvPr id="83" name="pl83"/>
            <p:cNvSpPr/>
            <p:nvPr/>
          </p:nvSpPr>
          <p:spPr>
            <a:xfrm>
              <a:off x="5308715" y="2725352"/>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012735" y="3073149"/>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16755" y="2841284"/>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20776" y="353688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983992" y="3073149"/>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88012" y="2377554"/>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28816" y="3189082"/>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0" name="pg90"/>
            <p:cNvSpPr/>
            <p:nvPr/>
          </p:nvSpPr>
          <p:spPr>
            <a:xfrm>
              <a:off x="5222091" y="26587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5252444" y="26876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2" name="pg92"/>
            <p:cNvSpPr/>
            <p:nvPr/>
          </p:nvSpPr>
          <p:spPr>
            <a:xfrm>
              <a:off x="5926111"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956465" y="30366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94" name="pg94"/>
            <p:cNvSpPr/>
            <p:nvPr/>
          </p:nvSpPr>
          <p:spPr>
            <a:xfrm>
              <a:off x="6630131" y="277471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660485" y="280354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6" name="pg96"/>
            <p:cNvSpPr/>
            <p:nvPr/>
          </p:nvSpPr>
          <p:spPr>
            <a:xfrm>
              <a:off x="7334152" y="34703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7364505" y="349908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8" name="pg98"/>
            <p:cNvSpPr/>
            <p:nvPr/>
          </p:nvSpPr>
          <p:spPr>
            <a:xfrm>
              <a:off x="7897368"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927722" y="30366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0" name="pg100"/>
            <p:cNvSpPr/>
            <p:nvPr/>
          </p:nvSpPr>
          <p:spPr>
            <a:xfrm>
              <a:off x="8601388" y="23109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631742" y="233976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2" name="pg102"/>
            <p:cNvSpPr/>
            <p:nvPr/>
          </p:nvSpPr>
          <p:spPr>
            <a:xfrm>
              <a:off x="8742193" y="31225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772546" y="315133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4" name="tx104"/>
            <p:cNvSpPr/>
            <p:nvPr/>
          </p:nvSpPr>
          <p:spPr>
            <a:xfrm>
              <a:off x="8889106" y="46557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5" name="tx105"/>
            <p:cNvSpPr/>
            <p:nvPr/>
          </p:nvSpPr>
          <p:spPr>
            <a:xfrm>
              <a:off x="8889106" y="47730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06" name="tx106"/>
            <p:cNvSpPr/>
            <p:nvPr/>
          </p:nvSpPr>
          <p:spPr>
            <a:xfrm>
              <a:off x="4942943" y="4189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7" name="tx107"/>
            <p:cNvSpPr/>
            <p:nvPr/>
          </p:nvSpPr>
          <p:spPr>
            <a:xfrm>
              <a:off x="4942943"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8" name="tx108"/>
            <p:cNvSpPr/>
            <p:nvPr/>
          </p:nvSpPr>
          <p:spPr>
            <a:xfrm>
              <a:off x="4942943" y="187112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09" name="tx109"/>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7" name="pl117"/>
            <p:cNvSpPr/>
            <p:nvPr/>
          </p:nvSpPr>
          <p:spPr>
            <a:xfrm>
              <a:off x="59625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8" name="pl118"/>
            <p:cNvSpPr/>
            <p:nvPr/>
          </p:nvSpPr>
          <p:spPr>
            <a:xfrm>
              <a:off x="59625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6378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0" name="pl120"/>
            <p:cNvSpPr/>
            <p:nvPr/>
          </p:nvSpPr>
          <p:spPr>
            <a:xfrm>
              <a:off x="752624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1" name="tx121"/>
            <p:cNvSpPr/>
            <p:nvPr/>
          </p:nvSpPr>
          <p:spPr>
            <a:xfrm>
              <a:off x="6229619" y="6120905"/>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122" name="tx122"/>
            <p:cNvSpPr/>
            <p:nvPr/>
          </p:nvSpPr>
          <p:spPr>
            <a:xfrm>
              <a:off x="703088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93341"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5" name="tx12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20% of children who received DTP1 did not receive DTP3 (left), and 16%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Yemen DTP drop-out was higher than the global rate, while DTP-MCV drop-out was higher than the global rate.</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Yemen, indicating poor retention of children in immunization programmes, and the need for stronger follow-up of those initially reached.</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92010"/>
              <a:ext cx="2135265" cy="339393"/>
            </a:xfrm>
            <a:custGeom>
              <a:avLst/>
              <a:pathLst>
                <a:path w="2135265" h="339393">
                  <a:moveTo>
                    <a:pt x="0" y="0"/>
                  </a:moveTo>
                  <a:lnTo>
                    <a:pt x="85410" y="33939"/>
                  </a:lnTo>
                  <a:lnTo>
                    <a:pt x="170821" y="76363"/>
                  </a:lnTo>
                  <a:lnTo>
                    <a:pt x="256231" y="135757"/>
                  </a:lnTo>
                  <a:lnTo>
                    <a:pt x="341642" y="152727"/>
                  </a:lnTo>
                  <a:lnTo>
                    <a:pt x="427053" y="135757"/>
                  </a:lnTo>
                  <a:lnTo>
                    <a:pt x="512463" y="127272"/>
                  </a:lnTo>
                  <a:lnTo>
                    <a:pt x="597874" y="152727"/>
                  </a:lnTo>
                  <a:lnTo>
                    <a:pt x="683284" y="186666"/>
                  </a:lnTo>
                  <a:lnTo>
                    <a:pt x="768695" y="203636"/>
                  </a:lnTo>
                  <a:lnTo>
                    <a:pt x="854106" y="144242"/>
                  </a:lnTo>
                  <a:lnTo>
                    <a:pt x="939516" y="195151"/>
                  </a:lnTo>
                  <a:lnTo>
                    <a:pt x="1024927" y="152727"/>
                  </a:lnTo>
                  <a:lnTo>
                    <a:pt x="1110337" y="127272"/>
                  </a:lnTo>
                  <a:lnTo>
                    <a:pt x="1195748" y="101818"/>
                  </a:lnTo>
                  <a:lnTo>
                    <a:pt x="1281159" y="339393"/>
                  </a:lnTo>
                  <a:lnTo>
                    <a:pt x="1366569" y="127272"/>
                  </a:lnTo>
                  <a:lnTo>
                    <a:pt x="1451980" y="195151"/>
                  </a:lnTo>
                  <a:lnTo>
                    <a:pt x="1537390" y="229090"/>
                  </a:lnTo>
                  <a:lnTo>
                    <a:pt x="1622801" y="195151"/>
                  </a:lnTo>
                  <a:lnTo>
                    <a:pt x="1708212" y="195151"/>
                  </a:lnTo>
                  <a:lnTo>
                    <a:pt x="1793622" y="186666"/>
                  </a:lnTo>
                  <a:lnTo>
                    <a:pt x="1879033" y="161211"/>
                  </a:lnTo>
                  <a:lnTo>
                    <a:pt x="1964443" y="237575"/>
                  </a:lnTo>
                  <a:lnTo>
                    <a:pt x="2049854" y="271514"/>
                  </a:lnTo>
                  <a:lnTo>
                    <a:pt x="2135265" y="28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4133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1" name="tx51"/>
            <p:cNvSpPr/>
            <p:nvPr/>
          </p:nvSpPr>
          <p:spPr>
            <a:xfrm>
              <a:off x="3223926" y="228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52" name="tx52"/>
            <p:cNvSpPr/>
            <p:nvPr/>
          </p:nvSpPr>
          <p:spPr>
            <a:xfrm>
              <a:off x="2624645" y="214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53" name="tx53"/>
            <p:cNvSpPr/>
            <p:nvPr/>
          </p:nvSpPr>
          <p:spPr>
            <a:xfrm>
              <a:off x="3051698" y="2222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581308"/>
              <a:ext cx="854106" cy="415756"/>
            </a:xfrm>
            <a:custGeom>
              <a:avLst/>
              <a:pathLst>
                <a:path w="854106" h="415756">
                  <a:moveTo>
                    <a:pt x="0" y="415756"/>
                  </a:moveTo>
                  <a:lnTo>
                    <a:pt x="85410" y="0"/>
                  </a:lnTo>
                  <a:lnTo>
                    <a:pt x="170821" y="25454"/>
                  </a:lnTo>
                  <a:lnTo>
                    <a:pt x="256231" y="76363"/>
                  </a:lnTo>
                  <a:lnTo>
                    <a:pt x="341642" y="16969"/>
                  </a:lnTo>
                  <a:lnTo>
                    <a:pt x="427053" y="50909"/>
                  </a:lnTo>
                  <a:lnTo>
                    <a:pt x="512463" y="50909"/>
                  </a:lnTo>
                  <a:lnTo>
                    <a:pt x="597874" y="16969"/>
                  </a:lnTo>
                  <a:lnTo>
                    <a:pt x="683284" y="110302"/>
                  </a:lnTo>
                  <a:lnTo>
                    <a:pt x="768695" y="135757"/>
                  </a:lnTo>
                  <a:lnTo>
                    <a:pt x="854106" y="161211"/>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7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0598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86" name="tx86"/>
            <p:cNvSpPr/>
            <p:nvPr/>
          </p:nvSpPr>
          <p:spPr>
            <a:xfrm>
              <a:off x="3223926" y="365144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87" name="tx87"/>
            <p:cNvSpPr/>
            <p:nvPr/>
          </p:nvSpPr>
          <p:spPr>
            <a:xfrm>
              <a:off x="2624645" y="34571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88" name="tx88"/>
            <p:cNvSpPr/>
            <p:nvPr/>
          </p:nvSpPr>
          <p:spPr>
            <a:xfrm>
              <a:off x="3051698" y="357619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081032" y="4892424"/>
              <a:ext cx="1110337" cy="322423"/>
            </a:xfrm>
            <a:custGeom>
              <a:avLst/>
              <a:pathLst>
                <a:path w="1110337" h="322423">
                  <a:moveTo>
                    <a:pt x="0" y="322423"/>
                  </a:moveTo>
                  <a:lnTo>
                    <a:pt x="85410" y="42424"/>
                  </a:lnTo>
                  <a:lnTo>
                    <a:pt x="170821" y="50909"/>
                  </a:lnTo>
                  <a:lnTo>
                    <a:pt x="256231" y="118787"/>
                  </a:lnTo>
                  <a:lnTo>
                    <a:pt x="341642" y="76363"/>
                  </a:lnTo>
                  <a:lnTo>
                    <a:pt x="427053" y="16969"/>
                  </a:lnTo>
                  <a:lnTo>
                    <a:pt x="512463" y="67878"/>
                  </a:lnTo>
                  <a:lnTo>
                    <a:pt x="597874" y="16969"/>
                  </a:lnTo>
                  <a:lnTo>
                    <a:pt x="683284" y="33939"/>
                  </a:lnTo>
                  <a:lnTo>
                    <a:pt x="768695" y="25454"/>
                  </a:lnTo>
                  <a:lnTo>
                    <a:pt x="854106" y="0"/>
                  </a:lnTo>
                  <a:lnTo>
                    <a:pt x="939516" y="110302"/>
                  </a:lnTo>
                  <a:lnTo>
                    <a:pt x="1024927" y="161211"/>
                  </a:lnTo>
                  <a:lnTo>
                    <a:pt x="1110337" y="178181"/>
                  </a:lnTo>
                </a:path>
              </a:pathLst>
            </a:custGeom>
            <a:ln w="27101" cap="flat">
              <a:solidFill>
                <a:srgbClr val="1CABE2">
                  <a:alpha val="100000"/>
                </a:srgbClr>
              </a:solidFill>
              <a:prstDash val="solid"/>
              <a:round/>
            </a:ln>
          </p:spPr>
          <p:txBody>
            <a:bodyPr/>
            <a:lstStyle/>
            <a:p/>
          </p:txBody>
        </p:sp>
        <p:sp>
          <p:nvSpPr>
            <p:cNvPr id="109" name="pt109"/>
            <p:cNvSpPr/>
            <p:nvPr/>
          </p:nvSpPr>
          <p:spPr>
            <a:xfrm>
              <a:off x="2062981"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148391"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233802" y="4925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319213"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404623"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490034"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575444"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660855"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746266"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831676"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917087"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002498"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087908"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173319" y="505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tx123"/>
            <p:cNvSpPr/>
            <p:nvPr/>
          </p:nvSpPr>
          <p:spPr>
            <a:xfrm>
              <a:off x="1929101" y="5122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24" name="tx124"/>
            <p:cNvSpPr/>
            <p:nvPr/>
          </p:nvSpPr>
          <p:spPr>
            <a:xfrm>
              <a:off x="3223926" y="4978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25" name="tx125"/>
            <p:cNvSpPr/>
            <p:nvPr/>
          </p:nvSpPr>
          <p:spPr>
            <a:xfrm>
              <a:off x="2624645" y="476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6" name="tx126"/>
            <p:cNvSpPr/>
            <p:nvPr/>
          </p:nvSpPr>
          <p:spPr>
            <a:xfrm>
              <a:off x="3051698" y="491367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7" name="pl12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850292" y="2032616"/>
              <a:ext cx="2135265" cy="339393"/>
            </a:xfrm>
            <a:custGeom>
              <a:avLst/>
              <a:pathLst>
                <a:path w="2135265" h="339393">
                  <a:moveTo>
                    <a:pt x="0" y="8484"/>
                  </a:moveTo>
                  <a:lnTo>
                    <a:pt x="85410" y="16969"/>
                  </a:lnTo>
                  <a:lnTo>
                    <a:pt x="170821" y="144242"/>
                  </a:lnTo>
                  <a:lnTo>
                    <a:pt x="256231" y="101818"/>
                  </a:lnTo>
                  <a:lnTo>
                    <a:pt x="341642" y="0"/>
                  </a:lnTo>
                  <a:lnTo>
                    <a:pt x="427053" y="8484"/>
                  </a:lnTo>
                  <a:lnTo>
                    <a:pt x="512463" y="25454"/>
                  </a:lnTo>
                  <a:lnTo>
                    <a:pt x="597874" y="8484"/>
                  </a:lnTo>
                  <a:lnTo>
                    <a:pt x="683284" y="33939"/>
                  </a:lnTo>
                  <a:lnTo>
                    <a:pt x="768695" y="42424"/>
                  </a:lnTo>
                  <a:lnTo>
                    <a:pt x="854106" y="42424"/>
                  </a:lnTo>
                  <a:lnTo>
                    <a:pt x="939516" y="84848"/>
                  </a:lnTo>
                  <a:lnTo>
                    <a:pt x="1024927" y="101818"/>
                  </a:lnTo>
                  <a:lnTo>
                    <a:pt x="1110337" y="84848"/>
                  </a:lnTo>
                  <a:lnTo>
                    <a:pt x="1195748" y="101818"/>
                  </a:lnTo>
                  <a:lnTo>
                    <a:pt x="1281159" y="161211"/>
                  </a:lnTo>
                  <a:lnTo>
                    <a:pt x="1366569" y="186666"/>
                  </a:lnTo>
                  <a:lnTo>
                    <a:pt x="1451980" y="212120"/>
                  </a:lnTo>
                  <a:lnTo>
                    <a:pt x="1537390" y="246060"/>
                  </a:lnTo>
                  <a:lnTo>
                    <a:pt x="1622801" y="203636"/>
                  </a:lnTo>
                  <a:lnTo>
                    <a:pt x="1708212" y="212120"/>
                  </a:lnTo>
                  <a:lnTo>
                    <a:pt x="1793622" y="186666"/>
                  </a:lnTo>
                  <a:lnTo>
                    <a:pt x="1879033" y="161211"/>
                  </a:lnTo>
                  <a:lnTo>
                    <a:pt x="1964443" y="271514"/>
                  </a:lnTo>
                  <a:lnTo>
                    <a:pt x="2049854" y="305454"/>
                  </a:lnTo>
                  <a:lnTo>
                    <a:pt x="2135265" y="339393"/>
                  </a:lnTo>
                </a:path>
              </a:pathLst>
            </a:custGeom>
            <a:ln w="27101" cap="flat">
              <a:solidFill>
                <a:srgbClr val="1CABE2">
                  <a:alpha val="100000"/>
                </a:srgbClr>
              </a:solidFill>
              <a:prstDash val="solid"/>
              <a:round/>
            </a:ln>
          </p:spPr>
          <p:txBody>
            <a:bodyPr/>
            <a:lstStyle/>
            <a:p/>
          </p:txBody>
        </p:sp>
        <p:sp>
          <p:nvSpPr>
            <p:cNvPr id="147" name="pt147"/>
            <p:cNvSpPr/>
            <p:nvPr/>
          </p:nvSpPr>
          <p:spPr>
            <a:xfrm>
              <a:off x="383224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391765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00306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08847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17388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25929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34470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43011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51552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60093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68634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77175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716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942579"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02798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113400"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198811"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28422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369632"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45504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540453"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625864"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71127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796685"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882095"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967506"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tx173"/>
            <p:cNvSpPr/>
            <p:nvPr/>
          </p:nvSpPr>
          <p:spPr>
            <a:xfrm>
              <a:off x="3698362"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4" name="tx174"/>
            <p:cNvSpPr/>
            <p:nvPr/>
          </p:nvSpPr>
          <p:spPr>
            <a:xfrm>
              <a:off x="6018113" y="2279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75" name="tx175"/>
            <p:cNvSpPr/>
            <p:nvPr/>
          </p:nvSpPr>
          <p:spPr>
            <a:xfrm>
              <a:off x="5418832" y="209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76" name="tx176"/>
            <p:cNvSpPr/>
            <p:nvPr/>
          </p:nvSpPr>
          <p:spPr>
            <a:xfrm>
              <a:off x="5845885" y="21968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77" name="pl17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3850292" y="3471005"/>
              <a:ext cx="2135265" cy="279999"/>
            </a:xfrm>
            <a:custGeom>
              <a:avLst/>
              <a:pathLst>
                <a:path w="2135265" h="279999">
                  <a:moveTo>
                    <a:pt x="0" y="33939"/>
                  </a:moveTo>
                  <a:lnTo>
                    <a:pt x="85410" y="16969"/>
                  </a:lnTo>
                  <a:lnTo>
                    <a:pt x="170821" y="101818"/>
                  </a:lnTo>
                  <a:lnTo>
                    <a:pt x="256231" y="84848"/>
                  </a:lnTo>
                  <a:lnTo>
                    <a:pt x="341642" y="0"/>
                  </a:lnTo>
                  <a:lnTo>
                    <a:pt x="427053" y="8484"/>
                  </a:lnTo>
                  <a:lnTo>
                    <a:pt x="512463" y="76363"/>
                  </a:lnTo>
                  <a:lnTo>
                    <a:pt x="597874" y="25454"/>
                  </a:lnTo>
                  <a:lnTo>
                    <a:pt x="683284" y="42424"/>
                  </a:lnTo>
                  <a:lnTo>
                    <a:pt x="768695" y="76363"/>
                  </a:lnTo>
                  <a:lnTo>
                    <a:pt x="854106" y="50909"/>
                  </a:lnTo>
                  <a:lnTo>
                    <a:pt x="939516" y="67878"/>
                  </a:lnTo>
                  <a:lnTo>
                    <a:pt x="1024927" y="93333"/>
                  </a:lnTo>
                  <a:lnTo>
                    <a:pt x="1110337" y="50909"/>
                  </a:lnTo>
                  <a:lnTo>
                    <a:pt x="1195748" y="84848"/>
                  </a:lnTo>
                  <a:lnTo>
                    <a:pt x="1281159" y="110302"/>
                  </a:lnTo>
                  <a:lnTo>
                    <a:pt x="1366569" y="101818"/>
                  </a:lnTo>
                  <a:lnTo>
                    <a:pt x="1451980" y="152727"/>
                  </a:lnTo>
                  <a:lnTo>
                    <a:pt x="1537390" y="178181"/>
                  </a:lnTo>
                  <a:lnTo>
                    <a:pt x="1622801" y="169696"/>
                  </a:lnTo>
                  <a:lnTo>
                    <a:pt x="1708212" y="178181"/>
                  </a:lnTo>
                  <a:lnTo>
                    <a:pt x="1793622" y="195151"/>
                  </a:lnTo>
                  <a:lnTo>
                    <a:pt x="1879033" y="178181"/>
                  </a:lnTo>
                  <a:lnTo>
                    <a:pt x="1964443" y="246060"/>
                  </a:lnTo>
                  <a:lnTo>
                    <a:pt x="2049854" y="279999"/>
                  </a:lnTo>
                  <a:lnTo>
                    <a:pt x="2135265" y="279999"/>
                  </a:lnTo>
                </a:path>
              </a:pathLst>
            </a:custGeom>
            <a:ln w="27101" cap="flat">
              <a:solidFill>
                <a:srgbClr val="1CABE2">
                  <a:alpha val="100000"/>
                </a:srgbClr>
              </a:solidFill>
              <a:prstDash val="solid"/>
              <a:round/>
            </a:ln>
          </p:spPr>
          <p:txBody>
            <a:bodyPr/>
            <a:lstStyle/>
            <a:p/>
          </p:txBody>
        </p:sp>
        <p:sp>
          <p:nvSpPr>
            <p:cNvPr id="197" name="pt197"/>
            <p:cNvSpPr/>
            <p:nvPr/>
          </p:nvSpPr>
          <p:spPr>
            <a:xfrm>
              <a:off x="383224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391765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003062"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088473"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17388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259294"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34470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43011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51552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600936"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686347"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771758"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857168"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942579"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027989"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113400"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198811"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284221"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369632"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455042"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540453"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625864"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711274"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796685"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882095"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967506"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tx223"/>
            <p:cNvSpPr/>
            <p:nvPr/>
          </p:nvSpPr>
          <p:spPr>
            <a:xfrm>
              <a:off x="3698362" y="34126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24" name="tx224"/>
            <p:cNvSpPr/>
            <p:nvPr/>
          </p:nvSpPr>
          <p:spPr>
            <a:xfrm>
              <a:off x="6018113" y="36599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25" name="tx225"/>
            <p:cNvSpPr/>
            <p:nvPr/>
          </p:nvSpPr>
          <p:spPr>
            <a:xfrm>
              <a:off x="5418832" y="349983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26" name="tx226"/>
            <p:cNvSpPr/>
            <p:nvPr/>
          </p:nvSpPr>
          <p:spPr>
            <a:xfrm>
              <a:off x="5845885" y="36110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227" name="pl22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6644479" y="2117464"/>
              <a:ext cx="2135265" cy="339393"/>
            </a:xfrm>
            <a:custGeom>
              <a:avLst/>
              <a:pathLst>
                <a:path w="2135265" h="339393">
                  <a:moveTo>
                    <a:pt x="0" y="42424"/>
                  </a:moveTo>
                  <a:lnTo>
                    <a:pt x="85410" y="50909"/>
                  </a:lnTo>
                  <a:lnTo>
                    <a:pt x="170821" y="118787"/>
                  </a:lnTo>
                  <a:lnTo>
                    <a:pt x="256231" y="152727"/>
                  </a:lnTo>
                  <a:lnTo>
                    <a:pt x="341642" y="59393"/>
                  </a:lnTo>
                  <a:lnTo>
                    <a:pt x="427053" y="0"/>
                  </a:lnTo>
                  <a:lnTo>
                    <a:pt x="512463" y="8484"/>
                  </a:lnTo>
                  <a:lnTo>
                    <a:pt x="597874" y="0"/>
                  </a:lnTo>
                  <a:lnTo>
                    <a:pt x="683284" y="8484"/>
                  </a:lnTo>
                  <a:lnTo>
                    <a:pt x="768695" y="25454"/>
                  </a:lnTo>
                  <a:lnTo>
                    <a:pt x="854106" y="25454"/>
                  </a:lnTo>
                  <a:lnTo>
                    <a:pt x="939516" y="84848"/>
                  </a:lnTo>
                  <a:lnTo>
                    <a:pt x="1024927" y="101818"/>
                  </a:lnTo>
                  <a:lnTo>
                    <a:pt x="1110337" y="67878"/>
                  </a:lnTo>
                  <a:lnTo>
                    <a:pt x="1195748" y="76363"/>
                  </a:lnTo>
                  <a:lnTo>
                    <a:pt x="1281159" y="135757"/>
                  </a:lnTo>
                  <a:lnTo>
                    <a:pt x="1366569" y="135757"/>
                  </a:lnTo>
                  <a:lnTo>
                    <a:pt x="1451980" y="169696"/>
                  </a:lnTo>
                  <a:lnTo>
                    <a:pt x="1537390" y="212120"/>
                  </a:lnTo>
                  <a:lnTo>
                    <a:pt x="1622801" y="161211"/>
                  </a:lnTo>
                  <a:lnTo>
                    <a:pt x="1708212" y="186666"/>
                  </a:lnTo>
                  <a:lnTo>
                    <a:pt x="1793622" y="195151"/>
                  </a:lnTo>
                  <a:lnTo>
                    <a:pt x="1879033" y="178181"/>
                  </a:lnTo>
                  <a:lnTo>
                    <a:pt x="1964443" y="279999"/>
                  </a:lnTo>
                  <a:lnTo>
                    <a:pt x="2049854" y="313938"/>
                  </a:lnTo>
                  <a:lnTo>
                    <a:pt x="2135265" y="339393"/>
                  </a:lnTo>
                </a:path>
              </a:pathLst>
            </a:custGeom>
            <a:ln w="27101" cap="flat">
              <a:solidFill>
                <a:srgbClr val="1CABE2">
                  <a:alpha val="100000"/>
                </a:srgbClr>
              </a:solidFill>
              <a:prstDash val="solid"/>
              <a:round/>
            </a:ln>
          </p:spPr>
          <p:txBody>
            <a:bodyPr/>
            <a:lstStyle/>
            <a:p/>
          </p:txBody>
        </p:sp>
        <p:sp>
          <p:nvSpPr>
            <p:cNvPr id="247" name="pt247"/>
            <p:cNvSpPr/>
            <p:nvPr/>
          </p:nvSpPr>
          <p:spPr>
            <a:xfrm>
              <a:off x="662642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71183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797249"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882660"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968071"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05348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138892"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22430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30971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39512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48053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565945"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651355"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736766"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822177"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07587"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992998"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078408"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163819"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249230"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334640"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420051"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05461"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590872"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676283" y="24133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761693"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tx273"/>
            <p:cNvSpPr/>
            <p:nvPr/>
          </p:nvSpPr>
          <p:spPr>
            <a:xfrm>
              <a:off x="6492549"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74" name="tx274"/>
            <p:cNvSpPr/>
            <p:nvPr/>
          </p:nvSpPr>
          <p:spPr>
            <a:xfrm>
              <a:off x="8812300" y="23645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275" name="tx275"/>
            <p:cNvSpPr/>
            <p:nvPr/>
          </p:nvSpPr>
          <p:spPr>
            <a:xfrm>
              <a:off x="8213020" y="21375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76" name="tx276"/>
            <p:cNvSpPr/>
            <p:nvPr/>
          </p:nvSpPr>
          <p:spPr>
            <a:xfrm>
              <a:off x="8640073" y="229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277" name="pl27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071532" y="3708580"/>
              <a:ext cx="1708212" cy="212120"/>
            </a:xfrm>
            <a:custGeom>
              <a:avLst/>
              <a:pathLst>
                <a:path w="1708212" h="212120">
                  <a:moveTo>
                    <a:pt x="0" y="212120"/>
                  </a:moveTo>
                  <a:lnTo>
                    <a:pt x="85410" y="169696"/>
                  </a:lnTo>
                  <a:lnTo>
                    <a:pt x="170821" y="118787"/>
                  </a:lnTo>
                  <a:lnTo>
                    <a:pt x="256231" y="93333"/>
                  </a:lnTo>
                  <a:lnTo>
                    <a:pt x="341642" y="67878"/>
                  </a:lnTo>
                  <a:lnTo>
                    <a:pt x="427053" y="25454"/>
                  </a:lnTo>
                  <a:lnTo>
                    <a:pt x="512463" y="0"/>
                  </a:lnTo>
                  <a:lnTo>
                    <a:pt x="597874" y="50909"/>
                  </a:lnTo>
                  <a:lnTo>
                    <a:pt x="683284" y="0"/>
                  </a:lnTo>
                  <a:lnTo>
                    <a:pt x="768695" y="33939"/>
                  </a:lnTo>
                  <a:lnTo>
                    <a:pt x="854106" y="76363"/>
                  </a:lnTo>
                  <a:lnTo>
                    <a:pt x="939516" y="16969"/>
                  </a:lnTo>
                  <a:lnTo>
                    <a:pt x="1024927" y="50909"/>
                  </a:lnTo>
                  <a:lnTo>
                    <a:pt x="1110337" y="59393"/>
                  </a:lnTo>
                  <a:lnTo>
                    <a:pt x="1195748" y="67878"/>
                  </a:lnTo>
                  <a:lnTo>
                    <a:pt x="1281159" y="84848"/>
                  </a:lnTo>
                  <a:lnTo>
                    <a:pt x="1366569" y="42424"/>
                  </a:lnTo>
                  <a:lnTo>
                    <a:pt x="1451980" y="33939"/>
                  </a:lnTo>
                  <a:lnTo>
                    <a:pt x="1537390" y="59393"/>
                  </a:lnTo>
                  <a:lnTo>
                    <a:pt x="1622801" y="50909"/>
                  </a:lnTo>
                  <a:lnTo>
                    <a:pt x="1708212" y="67878"/>
                  </a:lnTo>
                </a:path>
              </a:pathLst>
            </a:custGeom>
            <a:ln w="27101" cap="flat">
              <a:solidFill>
                <a:srgbClr val="1CABE2">
                  <a:alpha val="100000"/>
                </a:srgbClr>
              </a:solidFill>
              <a:prstDash val="solid"/>
              <a:round/>
            </a:ln>
          </p:spPr>
          <p:txBody>
            <a:bodyPr/>
            <a:lstStyle/>
            <a:p/>
          </p:txBody>
        </p:sp>
        <p:sp>
          <p:nvSpPr>
            <p:cNvPr id="297" name="pt297"/>
            <p:cNvSpPr/>
            <p:nvPr/>
          </p:nvSpPr>
          <p:spPr>
            <a:xfrm>
              <a:off x="7053481" y="39026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138892"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224302"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09713"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95124"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480534"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565945"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651355"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736766"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07587"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92998"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078408"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249230"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334640" y="377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420051"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05461"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90872"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676283"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919602" y="382962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319" name="tx319"/>
            <p:cNvSpPr/>
            <p:nvPr/>
          </p:nvSpPr>
          <p:spPr>
            <a:xfrm>
              <a:off x="8812300" y="368414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320" name="tx320"/>
            <p:cNvSpPr/>
            <p:nvPr/>
          </p:nvSpPr>
          <p:spPr>
            <a:xfrm>
              <a:off x="8213020" y="363525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321" name="tx321"/>
            <p:cNvSpPr/>
            <p:nvPr/>
          </p:nvSpPr>
          <p:spPr>
            <a:xfrm>
              <a:off x="8640073" y="36183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322" name="tx32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3" name="tx32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4" name="tx32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5" name="tx32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6" name="tx32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7" name="tx32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8" name="tx32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9" name="tx32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4" name="tx34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5" name="tx34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6" name="tx34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7" name="tx34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8" name="tx34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9" name="tx34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0" name="tx35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3" name="tx36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4" name="tx36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5" name="tx36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6" name="tx36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7" name="tx36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8" name="tx36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9" name="pt36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1" name="tx37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2" name="tx37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3" name="tx373"/>
            <p:cNvSpPr/>
            <p:nvPr/>
          </p:nvSpPr>
          <p:spPr>
            <a:xfrm>
              <a:off x="2411100" y="1330710"/>
              <a:ext cx="50136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Yemen, 2000-2025</a:t>
              </a:r>
            </a:p>
          </p:txBody>
        </p:sp>
        <p:sp>
          <p:nvSpPr>
            <p:cNvPr id="374" name="tx37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5" name="tx37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(38%), followed by DTP3 (39%).
Compared to 2019, coverage of 6 vaccines decreased (BCG, DTP1, DTP3, IPV1, MCV1 and ROTAC) and one vaccine remained constant (MCV2).
Compared to 2024, coverage of 6 vaccines decreased (BCG, DTP1, DTP3, IPV1, MCV2 and ROTAC) and one vaccine remained constant (MCV1).</a:t>
            </a:r>
          </a:p>
        </p:txBody>
      </p:sp>
      <p:sp>
        <p:nvSpPr>
          <p:cNvPr id="3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Yemen had its lowest coverage in MCV2 (38%), while most other routine vaccines clustered around 39-49%; 6 antigens decreased since 2019, and 6 antigens decreased since 2024.</a:t>
            </a:r>
          </a:p>
        </p:txBody>
      </p:sp>
      <p:grpSp xmlns:pic="http://schemas.openxmlformats.org/drawingml/2006/picture">
        <p:nvGrpSpPr>
          <p:cNvPr id="378" name=""/>
          <p:cNvGrpSpPr/>
          <p:nvPr/>
        </p:nvGrpSpPr>
        <p:grpSpPr>
          <a:xfrm>
            <a:off x="292608" y="1097280"/>
            <a:ext cx="8595360" cy="28575"/>
            <a:chOff x="292608" y="1097280"/>
            <a:chExt cx="8595360" cy="28575"/>
          </a:xfrm>
        </p:grpSpPr>
        <p:sp>
          <p:nvSpPr>
            <p:cNvPr id="3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879791"/>
              <a:ext cx="6518190" cy="1897984"/>
            </a:xfrm>
            <a:custGeom>
              <a:avLst/>
              <a:pathLst>
                <a:path w="6518190" h="1897984">
                  <a:moveTo>
                    <a:pt x="0" y="237248"/>
                  </a:moveTo>
                  <a:lnTo>
                    <a:pt x="260727" y="284697"/>
                  </a:lnTo>
                  <a:lnTo>
                    <a:pt x="521455" y="664294"/>
                  </a:lnTo>
                  <a:lnTo>
                    <a:pt x="782182" y="854093"/>
                  </a:lnTo>
                  <a:lnTo>
                    <a:pt x="1042910" y="332147"/>
                  </a:lnTo>
                  <a:lnTo>
                    <a:pt x="1303638" y="0"/>
                  </a:lnTo>
                  <a:lnTo>
                    <a:pt x="1564365" y="47449"/>
                  </a:lnTo>
                  <a:lnTo>
                    <a:pt x="1825093" y="0"/>
                  </a:lnTo>
                  <a:lnTo>
                    <a:pt x="2085820" y="47449"/>
                  </a:lnTo>
                  <a:lnTo>
                    <a:pt x="2346548" y="142348"/>
                  </a:lnTo>
                  <a:lnTo>
                    <a:pt x="2607276" y="142348"/>
                  </a:lnTo>
                  <a:lnTo>
                    <a:pt x="2868003" y="474496"/>
                  </a:lnTo>
                  <a:lnTo>
                    <a:pt x="3128731" y="569395"/>
                  </a:lnTo>
                  <a:lnTo>
                    <a:pt x="3389458" y="379596"/>
                  </a:lnTo>
                  <a:lnTo>
                    <a:pt x="3650186" y="427046"/>
                  </a:lnTo>
                  <a:lnTo>
                    <a:pt x="3910914" y="759193"/>
                  </a:lnTo>
                  <a:lnTo>
                    <a:pt x="4171641" y="759193"/>
                  </a:lnTo>
                  <a:lnTo>
                    <a:pt x="4432369" y="948992"/>
                  </a:lnTo>
                  <a:lnTo>
                    <a:pt x="4693096" y="1186240"/>
                  </a:lnTo>
                  <a:lnTo>
                    <a:pt x="4953824" y="901542"/>
                  </a:lnTo>
                  <a:lnTo>
                    <a:pt x="5214552" y="1043891"/>
                  </a:lnTo>
                  <a:lnTo>
                    <a:pt x="5475279" y="1091341"/>
                  </a:lnTo>
                  <a:lnTo>
                    <a:pt x="5736007" y="996441"/>
                  </a:lnTo>
                  <a:lnTo>
                    <a:pt x="5996734" y="1565837"/>
                  </a:lnTo>
                  <a:lnTo>
                    <a:pt x="6257462" y="1755635"/>
                  </a:lnTo>
                  <a:lnTo>
                    <a:pt x="6518190" y="1897984"/>
                  </a:lnTo>
                </a:path>
              </a:pathLst>
            </a:custGeom>
            <a:ln w="27101" cap="flat">
              <a:solidFill>
                <a:srgbClr val="1C86EE">
                  <a:alpha val="100000"/>
                </a:srgbClr>
              </a:solidFill>
              <a:prstDash val="solid"/>
              <a:round/>
            </a:ln>
          </p:spPr>
          <p:txBody>
            <a:bodyPr/>
            <a:lstStyle/>
            <a:p/>
          </p:txBody>
        </p:sp>
        <p:sp>
          <p:nvSpPr>
            <p:cNvPr id="39" name="pl39"/>
            <p:cNvSpPr/>
            <p:nvPr/>
          </p:nvSpPr>
          <p:spPr>
            <a:xfrm>
              <a:off x="1135255" y="1832341"/>
              <a:ext cx="6518190" cy="3131674"/>
            </a:xfrm>
            <a:custGeom>
              <a:avLst/>
              <a:pathLst>
                <a:path w="6518190" h="3131674">
                  <a:moveTo>
                    <a:pt x="0" y="3131674"/>
                  </a:moveTo>
                  <a:lnTo>
                    <a:pt x="260727" y="2894426"/>
                  </a:lnTo>
                  <a:lnTo>
                    <a:pt x="521455" y="2325030"/>
                  </a:lnTo>
                  <a:lnTo>
                    <a:pt x="782182" y="1992883"/>
                  </a:lnTo>
                  <a:lnTo>
                    <a:pt x="1042910" y="1755635"/>
                  </a:lnTo>
                  <a:lnTo>
                    <a:pt x="1303638" y="0"/>
                  </a:lnTo>
                  <a:lnTo>
                    <a:pt x="1564365" y="94899"/>
                  </a:lnTo>
                  <a:lnTo>
                    <a:pt x="1825093" y="47449"/>
                  </a:lnTo>
                  <a:lnTo>
                    <a:pt x="2085820" y="94899"/>
                  </a:lnTo>
                  <a:lnTo>
                    <a:pt x="2346548" y="189798"/>
                  </a:lnTo>
                  <a:lnTo>
                    <a:pt x="2607276" y="189798"/>
                  </a:lnTo>
                  <a:lnTo>
                    <a:pt x="2868003" y="521945"/>
                  </a:lnTo>
                  <a:lnTo>
                    <a:pt x="3128731" y="616844"/>
                  </a:lnTo>
                  <a:lnTo>
                    <a:pt x="3389458" y="427046"/>
                  </a:lnTo>
                  <a:lnTo>
                    <a:pt x="3650186" y="474496"/>
                  </a:lnTo>
                  <a:lnTo>
                    <a:pt x="3910914" y="806643"/>
                  </a:lnTo>
                  <a:lnTo>
                    <a:pt x="4171641" y="806643"/>
                  </a:lnTo>
                  <a:lnTo>
                    <a:pt x="4432369" y="996441"/>
                  </a:lnTo>
                  <a:lnTo>
                    <a:pt x="4693096" y="1233689"/>
                  </a:lnTo>
                  <a:lnTo>
                    <a:pt x="4953824" y="948992"/>
                  </a:lnTo>
                  <a:lnTo>
                    <a:pt x="5214552" y="1091341"/>
                  </a:lnTo>
                  <a:lnTo>
                    <a:pt x="5475279" y="1138790"/>
                  </a:lnTo>
                  <a:lnTo>
                    <a:pt x="5736007" y="1043891"/>
                  </a:lnTo>
                  <a:lnTo>
                    <a:pt x="5996734" y="1613286"/>
                  </a:lnTo>
                  <a:lnTo>
                    <a:pt x="6257462" y="1803085"/>
                  </a:lnTo>
                  <a:lnTo>
                    <a:pt x="6518190" y="1945434"/>
                  </a:lnTo>
                </a:path>
              </a:pathLst>
            </a:custGeom>
            <a:ln w="27101" cap="flat">
              <a:solidFill>
                <a:srgbClr val="80BD41">
                  <a:alpha val="100000"/>
                </a:srgbClr>
              </a:solidFill>
              <a:prstDash val="solid"/>
              <a:round/>
            </a:ln>
          </p:spPr>
          <p:txBody>
            <a:bodyPr/>
            <a:lstStyle/>
            <a:p/>
          </p:txBody>
        </p:sp>
        <p:sp>
          <p:nvSpPr>
            <p:cNvPr id="40" name="pl40"/>
            <p:cNvSpPr/>
            <p:nvPr/>
          </p:nvSpPr>
          <p:spPr>
            <a:xfrm>
              <a:off x="2438893" y="2069589"/>
              <a:ext cx="5214552" cy="1708186"/>
            </a:xfrm>
            <a:custGeom>
              <a:avLst/>
              <a:pathLst>
                <a:path w="5214552" h="1708186">
                  <a:moveTo>
                    <a:pt x="0" y="1518387"/>
                  </a:moveTo>
                  <a:lnTo>
                    <a:pt x="260727" y="94899"/>
                  </a:lnTo>
                  <a:lnTo>
                    <a:pt x="521455" y="0"/>
                  </a:lnTo>
                  <a:lnTo>
                    <a:pt x="782182" y="0"/>
                  </a:lnTo>
                  <a:lnTo>
                    <a:pt x="1042910" y="47449"/>
                  </a:lnTo>
                  <a:lnTo>
                    <a:pt x="1303638" y="0"/>
                  </a:lnTo>
                  <a:lnTo>
                    <a:pt x="1564365" y="284697"/>
                  </a:lnTo>
                  <a:lnTo>
                    <a:pt x="1825093" y="379596"/>
                  </a:lnTo>
                  <a:lnTo>
                    <a:pt x="2085820" y="189798"/>
                  </a:lnTo>
                  <a:lnTo>
                    <a:pt x="2346548" y="237248"/>
                  </a:lnTo>
                  <a:lnTo>
                    <a:pt x="2607276" y="569395"/>
                  </a:lnTo>
                  <a:lnTo>
                    <a:pt x="2868003" y="569395"/>
                  </a:lnTo>
                  <a:lnTo>
                    <a:pt x="3128731" y="759193"/>
                  </a:lnTo>
                  <a:lnTo>
                    <a:pt x="3389458" y="996441"/>
                  </a:lnTo>
                  <a:lnTo>
                    <a:pt x="3650186" y="711744"/>
                  </a:lnTo>
                  <a:lnTo>
                    <a:pt x="3910914" y="854093"/>
                  </a:lnTo>
                  <a:lnTo>
                    <a:pt x="4171641" y="901542"/>
                  </a:lnTo>
                  <a:lnTo>
                    <a:pt x="4432369" y="806643"/>
                  </a:lnTo>
                  <a:lnTo>
                    <a:pt x="4693096" y="1376038"/>
                  </a:lnTo>
                  <a:lnTo>
                    <a:pt x="4953824" y="1565837"/>
                  </a:lnTo>
                  <a:lnTo>
                    <a:pt x="5214552" y="1708186"/>
                  </a:lnTo>
                </a:path>
              </a:pathLst>
            </a:custGeom>
            <a:ln w="27101" cap="flat">
              <a:solidFill>
                <a:srgbClr val="EE00EE">
                  <a:alpha val="100000"/>
                </a:srgbClr>
              </a:solidFill>
              <a:prstDash val="solid"/>
              <a:round/>
            </a:ln>
          </p:spPr>
          <p:txBody>
            <a:bodyPr/>
            <a:lstStyle/>
            <a:p/>
          </p:txBody>
        </p:sp>
        <p:sp>
          <p:nvSpPr>
            <p:cNvPr id="41" name="pl41"/>
            <p:cNvSpPr/>
            <p:nvPr/>
          </p:nvSpPr>
          <p:spPr>
            <a:xfrm>
              <a:off x="5046169" y="2733884"/>
              <a:ext cx="2607276" cy="2325030"/>
            </a:xfrm>
            <a:custGeom>
              <a:avLst/>
              <a:pathLst>
                <a:path w="2607276" h="2325030">
                  <a:moveTo>
                    <a:pt x="0" y="2325030"/>
                  </a:moveTo>
                  <a:lnTo>
                    <a:pt x="260727" y="0"/>
                  </a:lnTo>
                  <a:lnTo>
                    <a:pt x="521455" y="142348"/>
                  </a:lnTo>
                  <a:lnTo>
                    <a:pt x="782182" y="427046"/>
                  </a:lnTo>
                  <a:lnTo>
                    <a:pt x="1042910" y="94899"/>
                  </a:lnTo>
                  <a:lnTo>
                    <a:pt x="1303638" y="284697"/>
                  </a:lnTo>
                  <a:lnTo>
                    <a:pt x="1564365" y="284697"/>
                  </a:lnTo>
                  <a:lnTo>
                    <a:pt x="1825093" y="94899"/>
                  </a:lnTo>
                  <a:lnTo>
                    <a:pt x="2085820" y="616844"/>
                  </a:lnTo>
                  <a:lnTo>
                    <a:pt x="2346548" y="759193"/>
                  </a:lnTo>
                  <a:lnTo>
                    <a:pt x="2607276" y="901542"/>
                  </a:lnTo>
                </a:path>
              </a:pathLst>
            </a:custGeom>
            <a:ln w="27101" cap="flat">
              <a:solidFill>
                <a:srgbClr val="6A3D9A">
                  <a:alpha val="100000"/>
                </a:srgbClr>
              </a:solidFill>
              <a:prstDash val="solid"/>
              <a:round/>
            </a:ln>
          </p:spPr>
          <p:txBody>
            <a:bodyPr/>
            <a:lstStyle/>
            <a:p/>
          </p:txBody>
        </p:sp>
        <p:sp>
          <p:nvSpPr>
            <p:cNvPr id="42" name="pl42"/>
            <p:cNvSpPr/>
            <p:nvPr/>
          </p:nvSpPr>
          <p:spPr>
            <a:xfrm>
              <a:off x="6871262" y="3967574"/>
              <a:ext cx="782182" cy="569395"/>
            </a:xfrm>
            <a:custGeom>
              <a:avLst/>
              <a:pathLst>
                <a:path w="782182" h="569395">
                  <a:moveTo>
                    <a:pt x="0" y="569395"/>
                  </a:moveTo>
                  <a:lnTo>
                    <a:pt x="260727" y="94899"/>
                  </a:lnTo>
                  <a:lnTo>
                    <a:pt x="521455" y="0"/>
                  </a:lnTo>
                  <a:lnTo>
                    <a:pt x="782182"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2117039"/>
              <a:ext cx="6518190" cy="1565837"/>
            </a:xfrm>
            <a:custGeom>
              <a:avLst/>
              <a:pathLst>
                <a:path w="6518190" h="1565837">
                  <a:moveTo>
                    <a:pt x="0" y="189798"/>
                  </a:moveTo>
                  <a:lnTo>
                    <a:pt x="260727" y="94899"/>
                  </a:lnTo>
                  <a:lnTo>
                    <a:pt x="521455" y="569395"/>
                  </a:lnTo>
                  <a:lnTo>
                    <a:pt x="782182" y="474496"/>
                  </a:lnTo>
                  <a:lnTo>
                    <a:pt x="1042910" y="0"/>
                  </a:lnTo>
                  <a:lnTo>
                    <a:pt x="1303638" y="47449"/>
                  </a:lnTo>
                  <a:lnTo>
                    <a:pt x="1564365" y="427046"/>
                  </a:lnTo>
                  <a:lnTo>
                    <a:pt x="1825093" y="142348"/>
                  </a:lnTo>
                  <a:lnTo>
                    <a:pt x="2085820" y="237248"/>
                  </a:lnTo>
                  <a:lnTo>
                    <a:pt x="2346548" y="427046"/>
                  </a:lnTo>
                  <a:lnTo>
                    <a:pt x="2607276" y="284697"/>
                  </a:lnTo>
                  <a:lnTo>
                    <a:pt x="2868003" y="379596"/>
                  </a:lnTo>
                  <a:lnTo>
                    <a:pt x="3128731" y="521945"/>
                  </a:lnTo>
                  <a:lnTo>
                    <a:pt x="3389458" y="284697"/>
                  </a:lnTo>
                  <a:lnTo>
                    <a:pt x="3650186" y="474496"/>
                  </a:lnTo>
                  <a:lnTo>
                    <a:pt x="3910914" y="616844"/>
                  </a:lnTo>
                  <a:lnTo>
                    <a:pt x="4171641" y="569395"/>
                  </a:lnTo>
                  <a:lnTo>
                    <a:pt x="4432369" y="854093"/>
                  </a:lnTo>
                  <a:lnTo>
                    <a:pt x="4693096" y="996441"/>
                  </a:lnTo>
                  <a:lnTo>
                    <a:pt x="4953824" y="948992"/>
                  </a:lnTo>
                  <a:lnTo>
                    <a:pt x="5214552" y="996441"/>
                  </a:lnTo>
                  <a:lnTo>
                    <a:pt x="5475279" y="1091341"/>
                  </a:lnTo>
                  <a:lnTo>
                    <a:pt x="5736007" y="996441"/>
                  </a:lnTo>
                  <a:lnTo>
                    <a:pt x="5996734" y="1376038"/>
                  </a:lnTo>
                  <a:lnTo>
                    <a:pt x="6257462" y="1565837"/>
                  </a:lnTo>
                  <a:lnTo>
                    <a:pt x="6518190" y="1565837"/>
                  </a:lnTo>
                </a:path>
              </a:pathLst>
            </a:custGeom>
            <a:ln w="27101" cap="flat">
              <a:solidFill>
                <a:srgbClr val="FF7F00">
                  <a:alpha val="100000"/>
                </a:srgbClr>
              </a:solidFill>
              <a:prstDash val="solid"/>
              <a:round/>
            </a:ln>
          </p:spPr>
          <p:txBody>
            <a:bodyPr/>
            <a:lstStyle/>
            <a:p/>
          </p:txBody>
        </p:sp>
        <p:sp>
          <p:nvSpPr>
            <p:cNvPr id="44" name="pl44"/>
            <p:cNvSpPr/>
            <p:nvPr/>
          </p:nvSpPr>
          <p:spPr>
            <a:xfrm>
              <a:off x="2438893" y="3445628"/>
              <a:ext cx="5214552" cy="1186240"/>
            </a:xfrm>
            <a:custGeom>
              <a:avLst/>
              <a:pathLst>
                <a:path w="5214552" h="1186240">
                  <a:moveTo>
                    <a:pt x="0" y="1186240"/>
                  </a:moveTo>
                  <a:lnTo>
                    <a:pt x="260727" y="948992"/>
                  </a:lnTo>
                  <a:lnTo>
                    <a:pt x="521455" y="664294"/>
                  </a:lnTo>
                  <a:lnTo>
                    <a:pt x="782182" y="521945"/>
                  </a:lnTo>
                  <a:lnTo>
                    <a:pt x="1042910" y="379596"/>
                  </a:lnTo>
                  <a:lnTo>
                    <a:pt x="1303638" y="142348"/>
                  </a:lnTo>
                  <a:lnTo>
                    <a:pt x="1564365" y="0"/>
                  </a:lnTo>
                  <a:lnTo>
                    <a:pt x="1825093" y="284697"/>
                  </a:lnTo>
                  <a:lnTo>
                    <a:pt x="2085820" y="0"/>
                  </a:lnTo>
                  <a:lnTo>
                    <a:pt x="2346548" y="189798"/>
                  </a:lnTo>
                  <a:lnTo>
                    <a:pt x="2607276" y="427046"/>
                  </a:lnTo>
                  <a:lnTo>
                    <a:pt x="2868003" y="94899"/>
                  </a:lnTo>
                  <a:lnTo>
                    <a:pt x="3128731" y="284697"/>
                  </a:lnTo>
                  <a:lnTo>
                    <a:pt x="3389458" y="332147"/>
                  </a:lnTo>
                  <a:lnTo>
                    <a:pt x="3650186" y="379596"/>
                  </a:lnTo>
                  <a:lnTo>
                    <a:pt x="3910914" y="474496"/>
                  </a:lnTo>
                  <a:lnTo>
                    <a:pt x="4171641" y="237248"/>
                  </a:lnTo>
                  <a:lnTo>
                    <a:pt x="4432369" y="189798"/>
                  </a:lnTo>
                  <a:lnTo>
                    <a:pt x="4693096" y="332147"/>
                  </a:lnTo>
                  <a:lnTo>
                    <a:pt x="4953824" y="284697"/>
                  </a:lnTo>
                  <a:lnTo>
                    <a:pt x="5214552" y="379596"/>
                  </a:lnTo>
                </a:path>
              </a:pathLst>
            </a:custGeom>
            <a:ln w="27101" cap="flat">
              <a:solidFill>
                <a:srgbClr val="FFC20E">
                  <a:alpha val="100000"/>
                </a:srgbClr>
              </a:solidFill>
              <a:prstDash val="solid"/>
              <a:round/>
            </a:ln>
          </p:spPr>
          <p:txBody>
            <a:bodyPr/>
            <a:lstStyle/>
            <a:p/>
          </p:txBody>
        </p:sp>
        <p:sp>
          <p:nvSpPr>
            <p:cNvPr id="45" name="pl45"/>
            <p:cNvSpPr/>
            <p:nvPr/>
          </p:nvSpPr>
          <p:spPr>
            <a:xfrm>
              <a:off x="4003259" y="2259388"/>
              <a:ext cx="3650186" cy="1518387"/>
            </a:xfrm>
            <a:custGeom>
              <a:avLst/>
              <a:pathLst>
                <a:path w="3650186" h="1518387">
                  <a:moveTo>
                    <a:pt x="0" y="1423488"/>
                  </a:moveTo>
                  <a:lnTo>
                    <a:pt x="260727" y="189798"/>
                  </a:lnTo>
                  <a:lnTo>
                    <a:pt x="521455" y="0"/>
                  </a:lnTo>
                  <a:lnTo>
                    <a:pt x="782182" y="94899"/>
                  </a:lnTo>
                  <a:lnTo>
                    <a:pt x="1042910" y="379596"/>
                  </a:lnTo>
                  <a:lnTo>
                    <a:pt x="1303638" y="427046"/>
                  </a:lnTo>
                  <a:lnTo>
                    <a:pt x="1564365" y="616844"/>
                  </a:lnTo>
                  <a:lnTo>
                    <a:pt x="1825093" y="948992"/>
                  </a:lnTo>
                  <a:lnTo>
                    <a:pt x="2085820" y="616844"/>
                  </a:lnTo>
                  <a:lnTo>
                    <a:pt x="2346548" y="759193"/>
                  </a:lnTo>
                  <a:lnTo>
                    <a:pt x="2607276" y="759193"/>
                  </a:lnTo>
                  <a:lnTo>
                    <a:pt x="2868003" y="664294"/>
                  </a:lnTo>
                  <a:lnTo>
                    <a:pt x="3128731" y="1233689"/>
                  </a:lnTo>
                  <a:lnTo>
                    <a:pt x="3389458" y="1423488"/>
                  </a:lnTo>
                  <a:lnTo>
                    <a:pt x="3650186" y="1518387"/>
                  </a:lnTo>
                </a:path>
              </a:pathLst>
            </a:custGeom>
            <a:ln w="27101" cap="flat">
              <a:solidFill>
                <a:srgbClr val="008B00">
                  <a:alpha val="100000"/>
                </a:srgbClr>
              </a:solidFill>
              <a:prstDash val="solid"/>
              <a:round/>
            </a:ln>
          </p:spPr>
          <p:txBody>
            <a:bodyPr/>
            <a:lstStyle/>
            <a:p/>
          </p:txBody>
        </p:sp>
        <p:sp>
          <p:nvSpPr>
            <p:cNvPr id="46" name="pl46"/>
            <p:cNvSpPr/>
            <p:nvPr/>
          </p:nvSpPr>
          <p:spPr>
            <a:xfrm>
              <a:off x="4263986" y="2733884"/>
              <a:ext cx="3389458" cy="1803085"/>
            </a:xfrm>
            <a:custGeom>
              <a:avLst/>
              <a:pathLst>
                <a:path w="3389458" h="1803085">
                  <a:moveTo>
                    <a:pt x="0" y="1803085"/>
                  </a:moveTo>
                  <a:lnTo>
                    <a:pt x="260727" y="237248"/>
                  </a:lnTo>
                  <a:lnTo>
                    <a:pt x="521455" y="284697"/>
                  </a:lnTo>
                  <a:lnTo>
                    <a:pt x="782182" y="664294"/>
                  </a:lnTo>
                  <a:lnTo>
                    <a:pt x="1042910" y="427046"/>
                  </a:lnTo>
                  <a:lnTo>
                    <a:pt x="1303638" y="94899"/>
                  </a:lnTo>
                  <a:lnTo>
                    <a:pt x="1564365" y="379596"/>
                  </a:lnTo>
                  <a:lnTo>
                    <a:pt x="1825093" y="94899"/>
                  </a:lnTo>
                  <a:lnTo>
                    <a:pt x="2085820" y="189798"/>
                  </a:lnTo>
                  <a:lnTo>
                    <a:pt x="2346548" y="142348"/>
                  </a:lnTo>
                  <a:lnTo>
                    <a:pt x="2607276" y="0"/>
                  </a:lnTo>
                  <a:lnTo>
                    <a:pt x="2868003" y="616844"/>
                  </a:lnTo>
                  <a:lnTo>
                    <a:pt x="3128731" y="901542"/>
                  </a:lnTo>
                  <a:lnTo>
                    <a:pt x="3389458" y="996441"/>
                  </a:lnTo>
                </a:path>
              </a:pathLst>
            </a:custGeom>
            <a:ln w="27101" cap="flat">
              <a:solidFill>
                <a:srgbClr val="9A32CD">
                  <a:alpha val="100000"/>
                </a:srgbClr>
              </a:solidFill>
              <a:prstDash val="solid"/>
              <a:round/>
            </a:ln>
          </p:spPr>
          <p:txBody>
            <a:bodyPr/>
            <a:lstStyle/>
            <a:p/>
          </p:txBody>
        </p:sp>
        <p:sp>
          <p:nvSpPr>
            <p:cNvPr id="47" name="pl47"/>
            <p:cNvSpPr/>
            <p:nvPr/>
          </p:nvSpPr>
          <p:spPr>
            <a:xfrm>
              <a:off x="5046169" y="2686434"/>
              <a:ext cx="2607276" cy="996441"/>
            </a:xfrm>
            <a:custGeom>
              <a:avLst/>
              <a:pathLst>
                <a:path w="2607276" h="996441">
                  <a:moveTo>
                    <a:pt x="0" y="47449"/>
                  </a:moveTo>
                  <a:lnTo>
                    <a:pt x="260727" y="0"/>
                  </a:lnTo>
                  <a:lnTo>
                    <a:pt x="521455" y="284697"/>
                  </a:lnTo>
                  <a:lnTo>
                    <a:pt x="782182" y="427046"/>
                  </a:lnTo>
                  <a:lnTo>
                    <a:pt x="1042910" y="379596"/>
                  </a:lnTo>
                  <a:lnTo>
                    <a:pt x="1303638" y="427046"/>
                  </a:lnTo>
                  <a:lnTo>
                    <a:pt x="1564365" y="521945"/>
                  </a:lnTo>
                  <a:lnTo>
                    <a:pt x="1825093" y="427046"/>
                  </a:lnTo>
                  <a:lnTo>
                    <a:pt x="2085820" y="806643"/>
                  </a:lnTo>
                  <a:lnTo>
                    <a:pt x="2346548" y="996441"/>
                  </a:lnTo>
                  <a:lnTo>
                    <a:pt x="2607276" y="996441"/>
                  </a:lnTo>
                </a:path>
              </a:pathLst>
            </a:custGeom>
            <a:ln w="27101" cap="flat">
              <a:solidFill>
                <a:srgbClr val="836FFF">
                  <a:alpha val="100000"/>
                </a:srgbClr>
              </a:solidFill>
              <a:prstDash val="solid"/>
              <a:round/>
            </a:ln>
          </p:spPr>
          <p:txBody>
            <a:bodyPr/>
            <a:lstStyle/>
            <a:p/>
          </p:txBody>
        </p:sp>
        <p:sp>
          <p:nvSpPr>
            <p:cNvPr id="48" name="pl48"/>
            <p:cNvSpPr/>
            <p:nvPr/>
          </p:nvSpPr>
          <p:spPr>
            <a:xfrm>
              <a:off x="7662200" y="2756704"/>
              <a:ext cx="762826" cy="868752"/>
            </a:xfrm>
            <a:custGeom>
              <a:avLst/>
              <a:pathLst>
                <a:path w="762826" h="868752">
                  <a:moveTo>
                    <a:pt x="762826" y="0"/>
                  </a:moveTo>
                  <a:lnTo>
                    <a:pt x="0" y="868752"/>
                  </a:lnTo>
                </a:path>
              </a:pathLst>
            </a:custGeom>
          </p:spPr>
          <p:txBody>
            <a:bodyPr/>
            <a:lstStyle/>
            <a:p/>
          </p:txBody>
        </p:sp>
        <p:sp>
          <p:nvSpPr>
            <p:cNvPr id="49" name="pl49"/>
            <p:cNvSpPr/>
            <p:nvPr/>
          </p:nvSpPr>
          <p:spPr>
            <a:xfrm>
              <a:off x="7663546" y="3022481"/>
              <a:ext cx="695315" cy="650939"/>
            </a:xfrm>
            <a:custGeom>
              <a:avLst/>
              <a:pathLst>
                <a:path w="695315" h="650939">
                  <a:moveTo>
                    <a:pt x="695315" y="0"/>
                  </a:moveTo>
                  <a:lnTo>
                    <a:pt x="0" y="650939"/>
                  </a:lnTo>
                </a:path>
              </a:pathLst>
            </a:custGeom>
          </p:spPr>
          <p:txBody>
            <a:bodyPr/>
            <a:lstStyle/>
            <a:p/>
          </p:txBody>
        </p:sp>
        <p:sp>
          <p:nvSpPr>
            <p:cNvPr id="50" name="pl50"/>
            <p:cNvSpPr/>
            <p:nvPr/>
          </p:nvSpPr>
          <p:spPr>
            <a:xfrm>
              <a:off x="7666343" y="3286318"/>
              <a:ext cx="626087" cy="388553"/>
            </a:xfrm>
            <a:custGeom>
              <a:avLst/>
              <a:pathLst>
                <a:path w="626087" h="388553">
                  <a:moveTo>
                    <a:pt x="626087" y="0"/>
                  </a:moveTo>
                  <a:lnTo>
                    <a:pt x="0" y="388553"/>
                  </a:lnTo>
                </a:path>
              </a:pathLst>
            </a:custGeom>
          </p:spPr>
          <p:txBody>
            <a:bodyPr/>
            <a:lstStyle/>
            <a:p/>
          </p:txBody>
        </p:sp>
        <p:sp>
          <p:nvSpPr>
            <p:cNvPr id="51" name="pl51"/>
            <p:cNvSpPr/>
            <p:nvPr/>
          </p:nvSpPr>
          <p:spPr>
            <a:xfrm>
              <a:off x="7670154" y="3544784"/>
              <a:ext cx="682620" cy="181108"/>
            </a:xfrm>
            <a:custGeom>
              <a:avLst/>
              <a:pathLst>
                <a:path w="682620" h="181108">
                  <a:moveTo>
                    <a:pt x="682620" y="0"/>
                  </a:moveTo>
                  <a:lnTo>
                    <a:pt x="0" y="181108"/>
                  </a:lnTo>
                </a:path>
              </a:pathLst>
            </a:custGeom>
          </p:spPr>
          <p:txBody>
            <a:bodyPr/>
            <a:lstStyle/>
            <a:p/>
          </p:txBody>
        </p:sp>
        <p:sp>
          <p:nvSpPr>
            <p:cNvPr id="52" name="pl52"/>
            <p:cNvSpPr/>
            <p:nvPr/>
          </p:nvSpPr>
          <p:spPr>
            <a:xfrm>
              <a:off x="7671562" y="3778355"/>
              <a:ext cx="711383" cy="22774"/>
            </a:xfrm>
            <a:custGeom>
              <a:avLst/>
              <a:pathLst>
                <a:path w="711383" h="22774">
                  <a:moveTo>
                    <a:pt x="711383" y="22774"/>
                  </a:moveTo>
                  <a:lnTo>
                    <a:pt x="0" y="0"/>
                  </a:lnTo>
                </a:path>
              </a:pathLst>
            </a:custGeom>
          </p:spPr>
          <p:txBody>
            <a:bodyPr/>
            <a:lstStyle/>
            <a:p/>
          </p:txBody>
        </p:sp>
        <p:sp>
          <p:nvSpPr>
            <p:cNvPr id="53" name="pl53"/>
            <p:cNvSpPr/>
            <p:nvPr/>
          </p:nvSpPr>
          <p:spPr>
            <a:xfrm>
              <a:off x="7664663" y="3786722"/>
              <a:ext cx="663921" cy="529508"/>
            </a:xfrm>
            <a:custGeom>
              <a:avLst/>
              <a:pathLst>
                <a:path w="663921" h="529508">
                  <a:moveTo>
                    <a:pt x="663921" y="529508"/>
                  </a:moveTo>
                  <a:lnTo>
                    <a:pt x="0" y="0"/>
                  </a:lnTo>
                </a:path>
              </a:pathLst>
            </a:custGeom>
          </p:spPr>
          <p:txBody>
            <a:bodyPr/>
            <a:lstStyle/>
            <a:p/>
          </p:txBody>
        </p:sp>
        <p:sp>
          <p:nvSpPr>
            <p:cNvPr id="54" name="pl54"/>
            <p:cNvSpPr/>
            <p:nvPr/>
          </p:nvSpPr>
          <p:spPr>
            <a:xfrm>
              <a:off x="7669242" y="3783371"/>
              <a:ext cx="767852" cy="271999"/>
            </a:xfrm>
            <a:custGeom>
              <a:avLst/>
              <a:pathLst>
                <a:path w="767852" h="271999">
                  <a:moveTo>
                    <a:pt x="767852" y="271999"/>
                  </a:moveTo>
                  <a:lnTo>
                    <a:pt x="0" y="0"/>
                  </a:lnTo>
                </a:path>
              </a:pathLst>
            </a:custGeom>
          </p:spPr>
          <p:txBody>
            <a:bodyPr/>
            <a:lstStyle/>
            <a:p/>
          </p:txBody>
        </p:sp>
        <p:sp>
          <p:nvSpPr>
            <p:cNvPr id="55" name="pl55"/>
            <p:cNvSpPr/>
            <p:nvPr/>
          </p:nvSpPr>
          <p:spPr>
            <a:xfrm>
              <a:off x="7662445" y="3787660"/>
              <a:ext cx="720500" cy="791337"/>
            </a:xfrm>
            <a:custGeom>
              <a:avLst/>
              <a:pathLst>
                <a:path w="720500" h="791337">
                  <a:moveTo>
                    <a:pt x="720500" y="791337"/>
                  </a:moveTo>
                  <a:lnTo>
                    <a:pt x="0" y="0"/>
                  </a:lnTo>
                </a:path>
              </a:pathLst>
            </a:custGeom>
          </p:spPr>
          <p:txBody>
            <a:bodyPr/>
            <a:lstStyle/>
            <a:p/>
          </p:txBody>
        </p:sp>
        <p:sp>
          <p:nvSpPr>
            <p:cNvPr id="56" name="pl56"/>
            <p:cNvSpPr/>
            <p:nvPr/>
          </p:nvSpPr>
          <p:spPr>
            <a:xfrm>
              <a:off x="7660679" y="3835665"/>
              <a:ext cx="698182" cy="1007651"/>
            </a:xfrm>
            <a:custGeom>
              <a:avLst/>
              <a:pathLst>
                <a:path w="698182" h="1007651">
                  <a:moveTo>
                    <a:pt x="698182" y="1007651"/>
                  </a:moveTo>
                  <a:lnTo>
                    <a:pt x="0" y="0"/>
                  </a:lnTo>
                </a:path>
              </a:pathLst>
            </a:custGeom>
          </p:spPr>
          <p:txBody>
            <a:bodyPr/>
            <a:lstStyle/>
            <a:p/>
          </p:txBody>
        </p:sp>
        <p:sp>
          <p:nvSpPr>
            <p:cNvPr id="57" name="pl57"/>
            <p:cNvSpPr/>
            <p:nvPr/>
          </p:nvSpPr>
          <p:spPr>
            <a:xfrm>
              <a:off x="7660406" y="3978086"/>
              <a:ext cx="746623" cy="1127494"/>
            </a:xfrm>
            <a:custGeom>
              <a:avLst/>
              <a:pathLst>
                <a:path w="746623" h="1127494">
                  <a:moveTo>
                    <a:pt x="746623" y="1127494"/>
                  </a:moveTo>
                  <a:lnTo>
                    <a:pt x="0" y="0"/>
                  </a:lnTo>
                </a:path>
              </a:pathLst>
            </a:custGeom>
          </p:spPr>
          <p:txBody>
            <a:bodyPr/>
            <a:lstStyle/>
            <a:p/>
          </p:txBody>
        </p:sp>
        <p:sp>
          <p:nvSpPr>
            <p:cNvPr id="58" name="pg58"/>
            <p:cNvSpPr/>
            <p:nvPr/>
          </p:nvSpPr>
          <p:spPr>
            <a:xfrm>
              <a:off x="8356446" y="266604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270758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42%</a:t>
              </a:r>
            </a:p>
          </p:txBody>
        </p:sp>
        <p:sp>
          <p:nvSpPr>
            <p:cNvPr id="60" name="pg60"/>
            <p:cNvSpPr/>
            <p:nvPr/>
          </p:nvSpPr>
          <p:spPr>
            <a:xfrm>
              <a:off x="8290281" y="29306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297222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41%</a:t>
              </a:r>
            </a:p>
          </p:txBody>
        </p:sp>
        <p:sp>
          <p:nvSpPr>
            <p:cNvPr id="62" name="pg62"/>
            <p:cNvSpPr/>
            <p:nvPr/>
          </p:nvSpPr>
          <p:spPr>
            <a:xfrm>
              <a:off x="8223851" y="319340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246711" y="323494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41%</a:t>
              </a:r>
            </a:p>
          </p:txBody>
        </p:sp>
        <p:sp>
          <p:nvSpPr>
            <p:cNvPr id="64" name="pg64"/>
            <p:cNvSpPr/>
            <p:nvPr/>
          </p:nvSpPr>
          <p:spPr>
            <a:xfrm>
              <a:off x="8284194" y="345551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5" name="tx65"/>
            <p:cNvSpPr/>
            <p:nvPr/>
          </p:nvSpPr>
          <p:spPr>
            <a:xfrm>
              <a:off x="8307054" y="349704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40%</a:t>
              </a:r>
            </a:p>
          </p:txBody>
        </p:sp>
        <p:sp>
          <p:nvSpPr>
            <p:cNvPr id="66" name="pg66"/>
            <p:cNvSpPr/>
            <p:nvPr/>
          </p:nvSpPr>
          <p:spPr>
            <a:xfrm>
              <a:off x="8314365" y="37166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37581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39%</a:t>
              </a:r>
            </a:p>
          </p:txBody>
        </p:sp>
        <p:sp>
          <p:nvSpPr>
            <p:cNvPr id="68" name="pg68"/>
            <p:cNvSpPr/>
            <p:nvPr/>
          </p:nvSpPr>
          <p:spPr>
            <a:xfrm>
              <a:off x="8260004" y="423961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426246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39%</a:t>
              </a:r>
            </a:p>
          </p:txBody>
        </p:sp>
        <p:sp>
          <p:nvSpPr>
            <p:cNvPr id="70" name="pg70"/>
            <p:cNvSpPr/>
            <p:nvPr/>
          </p:nvSpPr>
          <p:spPr>
            <a:xfrm>
              <a:off x="8368515" y="397637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401791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39%</a:t>
              </a:r>
            </a:p>
          </p:txBody>
        </p:sp>
        <p:sp>
          <p:nvSpPr>
            <p:cNvPr id="72" name="pg72"/>
            <p:cNvSpPr/>
            <p:nvPr/>
          </p:nvSpPr>
          <p:spPr>
            <a:xfrm>
              <a:off x="8314365" y="45010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37225" y="45426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39%</a:t>
              </a:r>
            </a:p>
          </p:txBody>
        </p:sp>
        <p:sp>
          <p:nvSpPr>
            <p:cNvPr id="74" name="pg74"/>
            <p:cNvSpPr/>
            <p:nvPr/>
          </p:nvSpPr>
          <p:spPr>
            <a:xfrm>
              <a:off x="8290281" y="476463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480617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38%</a:t>
              </a:r>
            </a:p>
          </p:txBody>
        </p:sp>
        <p:sp>
          <p:nvSpPr>
            <p:cNvPr id="76" name="pg76"/>
            <p:cNvSpPr/>
            <p:nvPr/>
          </p:nvSpPr>
          <p:spPr>
            <a:xfrm>
              <a:off x="8338449" y="502636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7" name="tx77"/>
            <p:cNvSpPr/>
            <p:nvPr/>
          </p:nvSpPr>
          <p:spPr>
            <a:xfrm>
              <a:off x="8361309" y="506790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35%</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79874" y="401416"/>
              <a:ext cx="2871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Yemen,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IPVC had the lowest coverage of all vaccines (35%), followed by MCV2 (38%).
Coverage of 7 vaccines decreased (DTP3, HEPB3, HIB3, IPV1, MCV1, ROTAC and RUBELLA) and 1 vaccine was the same (MCV2) compared to respective coverage in 2019.
Coverage of 6 vaccines decreased (DTP3, HEPB3, HIB3, IPV1, MCV2 and ROTAC) and 3 vaccines were the same (IPVC, MCV1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58075" y="907931"/>
              <a:ext cx="1083246" cy="0"/>
            </a:xfrm>
            <a:custGeom>
              <a:avLst/>
              <a:pathLst>
                <a:path w="1083246" h="0">
                  <a:moveTo>
                    <a:pt x="0" y="0"/>
                  </a:moveTo>
                  <a:lnTo>
                    <a:pt x="144432" y="0"/>
                  </a:lnTo>
                  <a:lnTo>
                    <a:pt x="433298" y="0"/>
                  </a:lnTo>
                  <a:lnTo>
                    <a:pt x="794380" y="0"/>
                  </a:lnTo>
                  <a:lnTo>
                    <a:pt x="794380" y="0"/>
                  </a:lnTo>
                  <a:lnTo>
                    <a:pt x="866596" y="0"/>
                  </a:lnTo>
                  <a:lnTo>
                    <a:pt x="1083246" y="0"/>
                  </a:lnTo>
                </a:path>
              </a:pathLst>
            </a:custGeom>
            <a:ln w="116535" cap="flat">
              <a:solidFill>
                <a:srgbClr val="E8E8E8">
                  <a:alpha val="100000"/>
                </a:srgbClr>
              </a:solidFill>
              <a:prstDash val="solid"/>
              <a:round/>
            </a:ln>
          </p:spPr>
          <p:txBody>
            <a:bodyPr/>
            <a:lstStyle/>
            <a:p/>
          </p:txBody>
        </p:sp>
        <p:sp>
          <p:nvSpPr>
            <p:cNvPr id="21" name="pl21"/>
            <p:cNvSpPr/>
            <p:nvPr/>
          </p:nvSpPr>
          <p:spPr>
            <a:xfrm>
              <a:off x="5030292" y="1320786"/>
              <a:ext cx="1516544" cy="0"/>
            </a:xfrm>
            <a:custGeom>
              <a:avLst/>
              <a:pathLst>
                <a:path w="1516544" h="0">
                  <a:moveTo>
                    <a:pt x="0" y="0"/>
                  </a:moveTo>
                  <a:lnTo>
                    <a:pt x="288865" y="0"/>
                  </a:lnTo>
                  <a:lnTo>
                    <a:pt x="577731" y="0"/>
                  </a:lnTo>
                  <a:lnTo>
                    <a:pt x="1083246" y="0"/>
                  </a:lnTo>
                  <a:lnTo>
                    <a:pt x="1155462" y="0"/>
                  </a:lnTo>
                  <a:lnTo>
                    <a:pt x="1299895" y="0"/>
                  </a:lnTo>
                  <a:lnTo>
                    <a:pt x="1516544" y="0"/>
                  </a:lnTo>
                </a:path>
              </a:pathLst>
            </a:custGeom>
            <a:ln w="116535" cap="flat">
              <a:solidFill>
                <a:srgbClr val="E8E8E8">
                  <a:alpha val="100000"/>
                </a:srgbClr>
              </a:solidFill>
              <a:prstDash val="solid"/>
              <a:round/>
            </a:ln>
          </p:spPr>
          <p:txBody>
            <a:bodyPr/>
            <a:lstStyle/>
            <a:p/>
          </p:txBody>
        </p:sp>
        <p:sp>
          <p:nvSpPr>
            <p:cNvPr id="22" name="pl22"/>
            <p:cNvSpPr/>
            <p:nvPr/>
          </p:nvSpPr>
          <p:spPr>
            <a:xfrm>
              <a:off x="4308128" y="1733641"/>
              <a:ext cx="1516544" cy="0"/>
            </a:xfrm>
            <a:custGeom>
              <a:avLst/>
              <a:pathLst>
                <a:path w="1516544" h="0">
                  <a:moveTo>
                    <a:pt x="0" y="0"/>
                  </a:moveTo>
                  <a:lnTo>
                    <a:pt x="216649" y="0"/>
                  </a:lnTo>
                  <a:lnTo>
                    <a:pt x="505514" y="0"/>
                  </a:lnTo>
                  <a:lnTo>
                    <a:pt x="1227678" y="0"/>
                  </a:lnTo>
                  <a:lnTo>
                    <a:pt x="1299895" y="0"/>
                  </a:lnTo>
                  <a:lnTo>
                    <a:pt x="1372111" y="0"/>
                  </a:lnTo>
                  <a:lnTo>
                    <a:pt x="1516544" y="0"/>
                  </a:lnTo>
                </a:path>
              </a:pathLst>
            </a:custGeom>
            <a:ln w="116535" cap="flat">
              <a:solidFill>
                <a:srgbClr val="E8E8E8">
                  <a:alpha val="100000"/>
                </a:srgbClr>
              </a:solidFill>
              <a:prstDash val="solid"/>
              <a:round/>
            </a:ln>
          </p:spPr>
          <p:txBody>
            <a:bodyPr/>
            <a:lstStyle/>
            <a:p/>
          </p:txBody>
        </p:sp>
        <p:sp>
          <p:nvSpPr>
            <p:cNvPr id="23" name="pl23"/>
            <p:cNvSpPr/>
            <p:nvPr/>
          </p:nvSpPr>
          <p:spPr>
            <a:xfrm>
              <a:off x="4308128" y="2146496"/>
              <a:ext cx="1516544" cy="0"/>
            </a:xfrm>
            <a:custGeom>
              <a:avLst/>
              <a:pathLst>
                <a:path w="1516544" h="0">
                  <a:moveTo>
                    <a:pt x="0" y="0"/>
                  </a:moveTo>
                  <a:lnTo>
                    <a:pt x="216649" y="0"/>
                  </a:lnTo>
                  <a:lnTo>
                    <a:pt x="505514" y="0"/>
                  </a:lnTo>
                  <a:lnTo>
                    <a:pt x="1227678" y="0"/>
                  </a:lnTo>
                  <a:lnTo>
                    <a:pt x="1299895" y="0"/>
                  </a:lnTo>
                  <a:lnTo>
                    <a:pt x="1372111" y="0"/>
                  </a:lnTo>
                  <a:lnTo>
                    <a:pt x="1516544" y="0"/>
                  </a:lnTo>
                </a:path>
              </a:pathLst>
            </a:custGeom>
            <a:ln w="116535" cap="flat">
              <a:solidFill>
                <a:srgbClr val="E8E8E8">
                  <a:alpha val="100000"/>
                </a:srgbClr>
              </a:solidFill>
              <a:prstDash val="solid"/>
              <a:round/>
            </a:ln>
          </p:spPr>
          <p:txBody>
            <a:bodyPr/>
            <a:lstStyle/>
            <a:p/>
          </p:txBody>
        </p:sp>
        <p:sp>
          <p:nvSpPr>
            <p:cNvPr id="24" name="pl24"/>
            <p:cNvSpPr/>
            <p:nvPr/>
          </p:nvSpPr>
          <p:spPr>
            <a:xfrm>
              <a:off x="4308128" y="2559351"/>
              <a:ext cx="1516544" cy="0"/>
            </a:xfrm>
            <a:custGeom>
              <a:avLst/>
              <a:pathLst>
                <a:path w="1516544" h="0">
                  <a:moveTo>
                    <a:pt x="0" y="0"/>
                  </a:moveTo>
                  <a:lnTo>
                    <a:pt x="216649" y="0"/>
                  </a:lnTo>
                  <a:lnTo>
                    <a:pt x="505514" y="0"/>
                  </a:lnTo>
                  <a:lnTo>
                    <a:pt x="1227678" y="0"/>
                  </a:lnTo>
                  <a:lnTo>
                    <a:pt x="1299895" y="0"/>
                  </a:lnTo>
                  <a:lnTo>
                    <a:pt x="1372111" y="0"/>
                  </a:lnTo>
                  <a:lnTo>
                    <a:pt x="1516544" y="0"/>
                  </a:lnTo>
                </a:path>
              </a:pathLst>
            </a:custGeom>
            <a:ln w="116535" cap="flat">
              <a:solidFill>
                <a:srgbClr val="E8E8E8">
                  <a:alpha val="100000"/>
                </a:srgbClr>
              </a:solidFill>
              <a:prstDash val="solid"/>
              <a:round/>
            </a:ln>
          </p:spPr>
          <p:txBody>
            <a:bodyPr/>
            <a:lstStyle/>
            <a:p/>
          </p:txBody>
        </p:sp>
        <p:sp>
          <p:nvSpPr>
            <p:cNvPr id="25" name="pl25"/>
            <p:cNvSpPr/>
            <p:nvPr/>
          </p:nvSpPr>
          <p:spPr>
            <a:xfrm>
              <a:off x="4524777" y="2972206"/>
              <a:ext cx="1227678" cy="0"/>
            </a:xfrm>
            <a:custGeom>
              <a:avLst/>
              <a:pathLst>
                <a:path w="1227678" h="0">
                  <a:moveTo>
                    <a:pt x="0" y="0"/>
                  </a:moveTo>
                  <a:lnTo>
                    <a:pt x="216649" y="0"/>
                  </a:lnTo>
                  <a:lnTo>
                    <a:pt x="433298" y="0"/>
                  </a:lnTo>
                  <a:lnTo>
                    <a:pt x="938813" y="0"/>
                  </a:lnTo>
                  <a:lnTo>
                    <a:pt x="938813" y="0"/>
                  </a:lnTo>
                  <a:lnTo>
                    <a:pt x="1227678"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4452561" y="3385062"/>
              <a:ext cx="938813" cy="0"/>
            </a:xfrm>
            <a:custGeom>
              <a:avLst/>
              <a:pathLst>
                <a:path w="938813" h="0">
                  <a:moveTo>
                    <a:pt x="0" y="0"/>
                  </a:moveTo>
                  <a:lnTo>
                    <a:pt x="0" y="0"/>
                  </a:lnTo>
                  <a:lnTo>
                    <a:pt x="288865" y="0"/>
                  </a:lnTo>
                  <a:lnTo>
                    <a:pt x="722164"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4091478" y="3797917"/>
              <a:ext cx="433298" cy="0"/>
            </a:xfrm>
            <a:custGeom>
              <a:avLst/>
              <a:pathLst>
                <a:path w="433298" h="0">
                  <a:moveTo>
                    <a:pt x="0" y="0"/>
                  </a:moveTo>
                  <a:lnTo>
                    <a:pt x="144432" y="0"/>
                  </a:lnTo>
                  <a:lnTo>
                    <a:pt x="144432" y="0"/>
                  </a:lnTo>
                  <a:lnTo>
                    <a:pt x="216649"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4308128" y="4210772"/>
              <a:ext cx="1372111" cy="0"/>
            </a:xfrm>
            <a:custGeom>
              <a:avLst/>
              <a:pathLst>
                <a:path w="1372111" h="0">
                  <a:moveTo>
                    <a:pt x="0" y="0"/>
                  </a:moveTo>
                  <a:lnTo>
                    <a:pt x="144432" y="0"/>
                  </a:lnTo>
                  <a:lnTo>
                    <a:pt x="433298" y="0"/>
                  </a:lnTo>
                  <a:lnTo>
                    <a:pt x="1155462" y="0"/>
                  </a:lnTo>
                  <a:lnTo>
                    <a:pt x="1155462" y="0"/>
                  </a:lnTo>
                  <a:lnTo>
                    <a:pt x="1299895" y="0"/>
                  </a:lnTo>
                  <a:lnTo>
                    <a:pt x="1372111" y="0"/>
                  </a:lnTo>
                </a:path>
              </a:pathLst>
            </a:custGeom>
            <a:ln w="116535" cap="flat">
              <a:solidFill>
                <a:srgbClr val="E8E8E8">
                  <a:alpha val="100000"/>
                </a:srgbClr>
              </a:solidFill>
              <a:prstDash val="solid"/>
              <a:round/>
            </a:ln>
          </p:spPr>
          <p:txBody>
            <a:bodyPr/>
            <a:lstStyle/>
            <a:p/>
          </p:txBody>
        </p:sp>
        <p:sp>
          <p:nvSpPr>
            <p:cNvPr id="29" name="pl29"/>
            <p:cNvSpPr/>
            <p:nvPr/>
          </p:nvSpPr>
          <p:spPr>
            <a:xfrm>
              <a:off x="4452561" y="4623627"/>
              <a:ext cx="938813" cy="0"/>
            </a:xfrm>
            <a:custGeom>
              <a:avLst/>
              <a:pathLst>
                <a:path w="938813" h="0">
                  <a:moveTo>
                    <a:pt x="0" y="0"/>
                  </a:moveTo>
                  <a:lnTo>
                    <a:pt x="0" y="0"/>
                  </a:lnTo>
                  <a:lnTo>
                    <a:pt x="288865" y="0"/>
                  </a:lnTo>
                  <a:lnTo>
                    <a:pt x="722164"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4380344" y="5036482"/>
              <a:ext cx="1516544" cy="0"/>
            </a:xfrm>
            <a:custGeom>
              <a:avLst/>
              <a:pathLst>
                <a:path w="1516544" h="0">
                  <a:moveTo>
                    <a:pt x="0" y="0"/>
                  </a:moveTo>
                  <a:lnTo>
                    <a:pt x="144432" y="0"/>
                  </a:lnTo>
                  <a:lnTo>
                    <a:pt x="577731" y="0"/>
                  </a:lnTo>
                  <a:lnTo>
                    <a:pt x="1227678" y="0"/>
                  </a:lnTo>
                  <a:lnTo>
                    <a:pt x="1299895" y="0"/>
                  </a:lnTo>
                  <a:lnTo>
                    <a:pt x="1372111" y="0"/>
                  </a:lnTo>
                  <a:lnTo>
                    <a:pt x="1516544" y="0"/>
                  </a:lnTo>
                </a:path>
              </a:pathLst>
            </a:custGeom>
            <a:ln w="116535" cap="flat">
              <a:solidFill>
                <a:srgbClr val="E8E8E8">
                  <a:alpha val="100000"/>
                </a:srgbClr>
              </a:solidFill>
              <a:prstDash val="solid"/>
              <a:round/>
            </a:ln>
          </p:spPr>
          <p:txBody>
            <a:bodyPr/>
            <a:lstStyle/>
            <a:p/>
          </p:txBody>
        </p:sp>
        <p:sp>
          <p:nvSpPr>
            <p:cNvPr id="31" name="pt31"/>
            <p:cNvSpPr/>
            <p:nvPr/>
          </p:nvSpPr>
          <p:spPr>
            <a:xfrm>
              <a:off x="574795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74795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82017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03682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38687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09800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95357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18125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10903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32568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4233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60352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31465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02579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82017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60352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3130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67573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80914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52027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30362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82017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60352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53130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67573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80914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52027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30362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82017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60352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53130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67573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80914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52027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30362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7479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45909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45909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7479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95357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3692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52027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38687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31465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17022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31465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3692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44806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44806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23141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08697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44806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52027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30362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37584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23141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7573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45909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45909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0352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73692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44806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30362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38687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31465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17022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31465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73692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44806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444806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74795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60352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67573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89238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95357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452027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37584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68968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503974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89530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122987"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525639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496752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76190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446200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424536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76190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446200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424536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76190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446200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424536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68968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467865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446200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328606"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438979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389793"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41731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317576"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1731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61747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4389793"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24536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32860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438979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438979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68968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46200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317576"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590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Yemen,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(65%) and 2024 (53%). DTP1 coverage declined in 2025 (49%) compared to 2024, and was lower than in 2019. In 2019-2025, DTP1 coverage was at it's lowest level in 2025 (49%).
In 2024, 10 vaccines had lower coverage than in 2019.
In 2025, 10 vaccines had lower coverage than in 2019.
In 2025, 9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708919"/>
              <a:ext cx="6481656" cy="1159863"/>
            </a:xfrm>
            <a:custGeom>
              <a:avLst/>
              <a:pathLst>
                <a:path w="6481656" h="1159863">
                  <a:moveTo>
                    <a:pt x="0" y="144982"/>
                  </a:moveTo>
                  <a:lnTo>
                    <a:pt x="259266" y="173979"/>
                  </a:lnTo>
                  <a:lnTo>
                    <a:pt x="518532" y="405952"/>
                  </a:lnTo>
                  <a:lnTo>
                    <a:pt x="777798" y="521938"/>
                  </a:lnTo>
                  <a:lnTo>
                    <a:pt x="1037065" y="202976"/>
                  </a:lnTo>
                  <a:lnTo>
                    <a:pt x="1296331" y="0"/>
                  </a:lnTo>
                  <a:lnTo>
                    <a:pt x="1555597" y="28996"/>
                  </a:lnTo>
                  <a:lnTo>
                    <a:pt x="1814863" y="0"/>
                  </a:lnTo>
                  <a:lnTo>
                    <a:pt x="2074130" y="28996"/>
                  </a:lnTo>
                  <a:lnTo>
                    <a:pt x="2333396" y="86989"/>
                  </a:lnTo>
                  <a:lnTo>
                    <a:pt x="2592662" y="86989"/>
                  </a:lnTo>
                  <a:lnTo>
                    <a:pt x="2851928" y="289965"/>
                  </a:lnTo>
                  <a:lnTo>
                    <a:pt x="3111195" y="347959"/>
                  </a:lnTo>
                  <a:lnTo>
                    <a:pt x="3370461" y="231972"/>
                  </a:lnTo>
                  <a:lnTo>
                    <a:pt x="3629727" y="260969"/>
                  </a:lnTo>
                  <a:lnTo>
                    <a:pt x="3888994" y="463945"/>
                  </a:lnTo>
                  <a:lnTo>
                    <a:pt x="4148260" y="463945"/>
                  </a:lnTo>
                  <a:lnTo>
                    <a:pt x="4407526" y="579931"/>
                  </a:lnTo>
                  <a:lnTo>
                    <a:pt x="4666792" y="724914"/>
                  </a:lnTo>
                  <a:lnTo>
                    <a:pt x="4926059" y="550935"/>
                  </a:lnTo>
                  <a:lnTo>
                    <a:pt x="5185325" y="637924"/>
                  </a:lnTo>
                  <a:lnTo>
                    <a:pt x="5444591" y="666921"/>
                  </a:lnTo>
                  <a:lnTo>
                    <a:pt x="5703857" y="608928"/>
                  </a:lnTo>
                  <a:lnTo>
                    <a:pt x="5963124" y="956887"/>
                  </a:lnTo>
                  <a:lnTo>
                    <a:pt x="6222390" y="1072873"/>
                  </a:lnTo>
                  <a:lnTo>
                    <a:pt x="6481656" y="1159863"/>
                  </a:lnTo>
                </a:path>
              </a:pathLst>
            </a:custGeom>
            <a:ln w="27101" cap="flat">
              <a:solidFill>
                <a:srgbClr val="F8766D">
                  <a:alpha val="100000"/>
                </a:srgbClr>
              </a:solidFill>
              <a:prstDash val="solid"/>
              <a:round/>
            </a:ln>
          </p:spPr>
          <p:txBody>
            <a:bodyPr/>
            <a:lstStyle/>
            <a:p/>
          </p:txBody>
        </p:sp>
        <p:sp>
          <p:nvSpPr>
            <p:cNvPr id="28" name="pl28"/>
            <p:cNvSpPr/>
            <p:nvPr/>
          </p:nvSpPr>
          <p:spPr>
            <a:xfrm>
              <a:off x="2735350" y="3665807"/>
              <a:ext cx="5185325" cy="724914"/>
            </a:xfrm>
            <a:custGeom>
              <a:avLst/>
              <a:pathLst>
                <a:path w="5185325" h="724914">
                  <a:moveTo>
                    <a:pt x="0" y="724914"/>
                  </a:moveTo>
                  <a:lnTo>
                    <a:pt x="259266" y="579931"/>
                  </a:lnTo>
                  <a:lnTo>
                    <a:pt x="518532" y="405952"/>
                  </a:lnTo>
                  <a:lnTo>
                    <a:pt x="777798" y="318962"/>
                  </a:lnTo>
                  <a:lnTo>
                    <a:pt x="1037065" y="231972"/>
                  </a:lnTo>
                  <a:lnTo>
                    <a:pt x="1296331" y="86989"/>
                  </a:lnTo>
                  <a:lnTo>
                    <a:pt x="1555597" y="0"/>
                  </a:lnTo>
                  <a:lnTo>
                    <a:pt x="1814863" y="173979"/>
                  </a:lnTo>
                  <a:lnTo>
                    <a:pt x="2074130" y="0"/>
                  </a:lnTo>
                  <a:lnTo>
                    <a:pt x="2333396" y="115986"/>
                  </a:lnTo>
                  <a:lnTo>
                    <a:pt x="2592662" y="260969"/>
                  </a:lnTo>
                  <a:lnTo>
                    <a:pt x="2851928" y="57993"/>
                  </a:lnTo>
                  <a:lnTo>
                    <a:pt x="3111195" y="173979"/>
                  </a:lnTo>
                  <a:lnTo>
                    <a:pt x="3370461" y="202976"/>
                  </a:lnTo>
                  <a:lnTo>
                    <a:pt x="3629727" y="231972"/>
                  </a:lnTo>
                  <a:lnTo>
                    <a:pt x="3888994" y="289965"/>
                  </a:lnTo>
                  <a:lnTo>
                    <a:pt x="4148260" y="144982"/>
                  </a:lnTo>
                  <a:lnTo>
                    <a:pt x="4407526" y="115986"/>
                  </a:lnTo>
                  <a:lnTo>
                    <a:pt x="4666792" y="202976"/>
                  </a:lnTo>
                  <a:lnTo>
                    <a:pt x="4926059" y="173979"/>
                  </a:lnTo>
                  <a:lnTo>
                    <a:pt x="5185325" y="231972"/>
                  </a:lnTo>
                </a:path>
              </a:pathLst>
            </a:custGeom>
            <a:ln w="27101" cap="flat">
              <a:solidFill>
                <a:srgbClr val="00BA38">
                  <a:alpha val="100000"/>
                </a:srgbClr>
              </a:solidFill>
              <a:prstDash val="solid"/>
              <a:round/>
            </a:ln>
          </p:spPr>
          <p:txBody>
            <a:bodyPr/>
            <a:lstStyle/>
            <a:p/>
          </p:txBody>
        </p:sp>
        <p:sp>
          <p:nvSpPr>
            <p:cNvPr id="29" name="pl29"/>
            <p:cNvSpPr/>
            <p:nvPr/>
          </p:nvSpPr>
          <p:spPr>
            <a:xfrm>
              <a:off x="4290948" y="2940892"/>
              <a:ext cx="3629727" cy="927890"/>
            </a:xfrm>
            <a:custGeom>
              <a:avLst/>
              <a:pathLst>
                <a:path w="3629727" h="927890">
                  <a:moveTo>
                    <a:pt x="0" y="869897"/>
                  </a:moveTo>
                  <a:lnTo>
                    <a:pt x="259266" y="115986"/>
                  </a:lnTo>
                  <a:lnTo>
                    <a:pt x="518532" y="0"/>
                  </a:lnTo>
                  <a:lnTo>
                    <a:pt x="777798" y="57993"/>
                  </a:lnTo>
                  <a:lnTo>
                    <a:pt x="1037065" y="231972"/>
                  </a:lnTo>
                  <a:lnTo>
                    <a:pt x="1296331" y="260969"/>
                  </a:lnTo>
                  <a:lnTo>
                    <a:pt x="1555597" y="376955"/>
                  </a:lnTo>
                  <a:lnTo>
                    <a:pt x="1814863" y="579931"/>
                  </a:lnTo>
                  <a:lnTo>
                    <a:pt x="2074130" y="376955"/>
                  </a:lnTo>
                  <a:lnTo>
                    <a:pt x="2333396" y="463945"/>
                  </a:lnTo>
                  <a:lnTo>
                    <a:pt x="2592662" y="463945"/>
                  </a:lnTo>
                  <a:lnTo>
                    <a:pt x="2851928" y="405952"/>
                  </a:lnTo>
                  <a:lnTo>
                    <a:pt x="3111195" y="753911"/>
                  </a:lnTo>
                  <a:lnTo>
                    <a:pt x="3370461" y="869897"/>
                  </a:lnTo>
                  <a:lnTo>
                    <a:pt x="3629727" y="927890"/>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83040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85940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383040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81552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2696974" y="435234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252571" y="377241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9969" y="3869420"/>
              <a:ext cx="239973" cy="7930"/>
            </a:xfrm>
            <a:custGeom>
              <a:avLst/>
              <a:pathLst>
                <a:path w="239973" h="7930">
                  <a:moveTo>
                    <a:pt x="239973" y="7930"/>
                  </a:moveTo>
                  <a:lnTo>
                    <a:pt x="0" y="0"/>
                  </a:lnTo>
                </a:path>
              </a:pathLst>
            </a:custGeom>
          </p:spPr>
          <p:txBody>
            <a:bodyPr/>
            <a:lstStyle/>
            <a:p/>
          </p:txBody>
        </p:sp>
        <p:sp>
          <p:nvSpPr>
            <p:cNvPr id="38" name="pl38"/>
            <p:cNvSpPr/>
            <p:nvPr/>
          </p:nvSpPr>
          <p:spPr>
            <a:xfrm>
              <a:off x="7928223" y="3632538"/>
              <a:ext cx="251718" cy="229367"/>
            </a:xfrm>
            <a:custGeom>
              <a:avLst/>
              <a:pathLst>
                <a:path w="251718" h="229367">
                  <a:moveTo>
                    <a:pt x="251718" y="0"/>
                  </a:moveTo>
                  <a:lnTo>
                    <a:pt x="0" y="229367"/>
                  </a:lnTo>
                </a:path>
              </a:pathLst>
            </a:custGeom>
          </p:spPr>
          <p:txBody>
            <a:bodyPr/>
            <a:lstStyle/>
            <a:p/>
          </p:txBody>
        </p:sp>
        <p:sp>
          <p:nvSpPr>
            <p:cNvPr id="39" name="pl39"/>
            <p:cNvSpPr/>
            <p:nvPr/>
          </p:nvSpPr>
          <p:spPr>
            <a:xfrm>
              <a:off x="7928570" y="3904598"/>
              <a:ext cx="251372" cy="217138"/>
            </a:xfrm>
            <a:custGeom>
              <a:avLst/>
              <a:pathLst>
                <a:path w="251372" h="217138">
                  <a:moveTo>
                    <a:pt x="251372" y="217138"/>
                  </a:moveTo>
                  <a:lnTo>
                    <a:pt x="0" y="0"/>
                  </a:lnTo>
                </a:path>
              </a:pathLst>
            </a:custGeom>
          </p:spPr>
          <p:txBody>
            <a:bodyPr/>
            <a:lstStyle/>
            <a:p/>
          </p:txBody>
        </p:sp>
        <p:sp>
          <p:nvSpPr>
            <p:cNvPr id="40" name="pg40"/>
            <p:cNvSpPr/>
            <p:nvPr/>
          </p:nvSpPr>
          <p:spPr>
            <a:xfrm>
              <a:off x="8111362" y="378639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382723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39%</a:t>
              </a:r>
            </a:p>
          </p:txBody>
        </p:sp>
        <p:sp>
          <p:nvSpPr>
            <p:cNvPr id="42" name="pg42"/>
            <p:cNvSpPr/>
            <p:nvPr/>
          </p:nvSpPr>
          <p:spPr>
            <a:xfrm>
              <a:off x="8111362" y="351489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355574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39%</a:t>
              </a:r>
            </a:p>
          </p:txBody>
        </p:sp>
        <p:sp>
          <p:nvSpPr>
            <p:cNvPr id="44" name="pg44"/>
            <p:cNvSpPr/>
            <p:nvPr/>
          </p:nvSpPr>
          <p:spPr>
            <a:xfrm>
              <a:off x="8111362" y="40581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409901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38%</a:t>
              </a:r>
            </a:p>
          </p:txBody>
        </p:sp>
        <p:sp>
          <p:nvSpPr>
            <p:cNvPr id="46" name="pg46"/>
            <p:cNvSpPr/>
            <p:nvPr/>
          </p:nvSpPr>
          <p:spPr>
            <a:xfrm>
              <a:off x="1504471" y="269343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50191" y="273915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74</a:t>
              </a:r>
            </a:p>
          </p:txBody>
        </p:sp>
        <p:sp>
          <p:nvSpPr>
            <p:cNvPr id="48" name="pg48"/>
            <p:cNvSpPr/>
            <p:nvPr/>
          </p:nvSpPr>
          <p:spPr>
            <a:xfrm>
              <a:off x="2799866" y="42300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2845586" y="427544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21</a:t>
              </a:r>
            </a:p>
          </p:txBody>
        </p:sp>
        <p:sp>
          <p:nvSpPr>
            <p:cNvPr id="50" name="pg50"/>
            <p:cNvSpPr/>
            <p:nvPr/>
          </p:nvSpPr>
          <p:spPr>
            <a:xfrm>
              <a:off x="4355203" y="365080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400923" y="369615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41</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26111" y="1705910"/>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Yemen has 3 out of the 4 SDG vaccines.
In 2025, Yemen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4 percentage points from 53% in 2024 to 49% in 2025.
• DTP3 coverage declined 3 percentage points from 42% in 2024 to 39% in 2025.
• There were there were 58,000 more zero-dose children in 2025. This leaves 696,000 children without vaccination, vulnerable to vaccine-preventable diseases and a further 136,000 with incomplete protection.
• Yemen accounted for 55.1% of zero-dose children in Middle East and North Africa (MENA) and 5.2% of zero-dose children globally.
• MCV1 coverage remained constant at 41% between 2024 and 2025. There were 805,000 children who missed out on the first measles vaccination.
• MCV2 coverage declined 2 percentage points from 40% in 2024 to 38%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Yemen,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Yemen.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61267"/>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6126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61267"/>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61267"/>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61267"/>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61267"/>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61267"/>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61267"/>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61267"/>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61267"/>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61267"/>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61267"/>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6126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6126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6126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6126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6126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6126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61267"/>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6126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61267"/>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61267"/>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61267"/>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61267"/>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168903"/>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168903"/>
              <a:ext cx="311525" cy="30381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168903"/>
              <a:ext cx="311525"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168903"/>
              <a:ext cx="311525"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168903"/>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168903"/>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168903"/>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168903"/>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168903"/>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168903"/>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168903"/>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168903"/>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168903"/>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168903"/>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168903"/>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168903"/>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168903"/>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168903"/>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168903"/>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168903"/>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168903"/>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168903"/>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168903"/>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8" name="rc108"/>
            <p:cNvSpPr/>
            <p:nvPr/>
          </p:nvSpPr>
          <p:spPr>
            <a:xfrm>
              <a:off x="2501230" y="2865085"/>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09" name="rc109"/>
            <p:cNvSpPr/>
            <p:nvPr/>
          </p:nvSpPr>
          <p:spPr>
            <a:xfrm>
              <a:off x="2812756" y="2865085"/>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3124281" y="2865085"/>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1" name="rc111"/>
            <p:cNvSpPr/>
            <p:nvPr/>
          </p:nvSpPr>
          <p:spPr>
            <a:xfrm>
              <a:off x="3435806" y="2865085"/>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2" name="rc112"/>
            <p:cNvSpPr/>
            <p:nvPr/>
          </p:nvSpPr>
          <p:spPr>
            <a:xfrm>
              <a:off x="3747331" y="2865085"/>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3" name="rc113"/>
            <p:cNvSpPr/>
            <p:nvPr/>
          </p:nvSpPr>
          <p:spPr>
            <a:xfrm>
              <a:off x="4058856" y="2865085"/>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4" name="rc114"/>
            <p:cNvSpPr/>
            <p:nvPr/>
          </p:nvSpPr>
          <p:spPr>
            <a:xfrm>
              <a:off x="4370381" y="2865085"/>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5" name="rc115"/>
            <p:cNvSpPr/>
            <p:nvPr/>
          </p:nvSpPr>
          <p:spPr>
            <a:xfrm>
              <a:off x="4681906" y="2865085"/>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6" name="rc116"/>
            <p:cNvSpPr/>
            <p:nvPr/>
          </p:nvSpPr>
          <p:spPr>
            <a:xfrm>
              <a:off x="4993431"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7" name="rc117"/>
            <p:cNvSpPr/>
            <p:nvPr/>
          </p:nvSpPr>
          <p:spPr>
            <a:xfrm>
              <a:off x="5304957"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8" name="rc118"/>
            <p:cNvSpPr/>
            <p:nvPr/>
          </p:nvSpPr>
          <p:spPr>
            <a:xfrm>
              <a:off x="5616482" y="2865085"/>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9" name="rc119"/>
            <p:cNvSpPr/>
            <p:nvPr/>
          </p:nvSpPr>
          <p:spPr>
            <a:xfrm>
              <a:off x="5928007" y="2865085"/>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0" name="rc120"/>
            <p:cNvSpPr/>
            <p:nvPr/>
          </p:nvSpPr>
          <p:spPr>
            <a:xfrm>
              <a:off x="6239532" y="2865085"/>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1" name="rc121"/>
            <p:cNvSpPr/>
            <p:nvPr/>
          </p:nvSpPr>
          <p:spPr>
            <a:xfrm>
              <a:off x="6551057" y="2865085"/>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2" name="rc122"/>
            <p:cNvSpPr/>
            <p:nvPr/>
          </p:nvSpPr>
          <p:spPr>
            <a:xfrm>
              <a:off x="6862582" y="2865085"/>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3" name="rc123"/>
            <p:cNvSpPr/>
            <p:nvPr/>
          </p:nvSpPr>
          <p:spPr>
            <a:xfrm>
              <a:off x="7174107" y="2865085"/>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4" name="rc124"/>
            <p:cNvSpPr/>
            <p:nvPr/>
          </p:nvSpPr>
          <p:spPr>
            <a:xfrm>
              <a:off x="7485632" y="2865085"/>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5" name="rc125"/>
            <p:cNvSpPr/>
            <p:nvPr/>
          </p:nvSpPr>
          <p:spPr>
            <a:xfrm>
              <a:off x="7797157" y="2865085"/>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6" name="rc126"/>
            <p:cNvSpPr/>
            <p:nvPr/>
          </p:nvSpPr>
          <p:spPr>
            <a:xfrm>
              <a:off x="8108683" y="2865085"/>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7" name="rc127"/>
            <p:cNvSpPr/>
            <p:nvPr/>
          </p:nvSpPr>
          <p:spPr>
            <a:xfrm>
              <a:off x="8420208" y="2865085"/>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8731733" y="2865085"/>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9" name="rc129"/>
            <p:cNvSpPr/>
            <p:nvPr/>
          </p:nvSpPr>
          <p:spPr>
            <a:xfrm>
              <a:off x="5616482" y="4080356"/>
              <a:ext cx="311525"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30" name="rc130"/>
            <p:cNvSpPr/>
            <p:nvPr/>
          </p:nvSpPr>
          <p:spPr>
            <a:xfrm>
              <a:off x="5928007" y="4080356"/>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1" name="rc131"/>
            <p:cNvSpPr/>
            <p:nvPr/>
          </p:nvSpPr>
          <p:spPr>
            <a:xfrm>
              <a:off x="6239532" y="4080356"/>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2" name="rc132"/>
            <p:cNvSpPr/>
            <p:nvPr/>
          </p:nvSpPr>
          <p:spPr>
            <a:xfrm>
              <a:off x="6551057" y="4080356"/>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3" name="rc133"/>
            <p:cNvSpPr/>
            <p:nvPr/>
          </p:nvSpPr>
          <p:spPr>
            <a:xfrm>
              <a:off x="6862582" y="4080356"/>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4" name="rc134"/>
            <p:cNvSpPr/>
            <p:nvPr/>
          </p:nvSpPr>
          <p:spPr>
            <a:xfrm>
              <a:off x="7174107" y="4080356"/>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5" name="rc135"/>
            <p:cNvSpPr/>
            <p:nvPr/>
          </p:nvSpPr>
          <p:spPr>
            <a:xfrm>
              <a:off x="7485632" y="4080356"/>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6" name="rc136"/>
            <p:cNvSpPr/>
            <p:nvPr/>
          </p:nvSpPr>
          <p:spPr>
            <a:xfrm>
              <a:off x="7797157" y="4080356"/>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7" name="rc137"/>
            <p:cNvSpPr/>
            <p:nvPr/>
          </p:nvSpPr>
          <p:spPr>
            <a:xfrm>
              <a:off x="8108683" y="4080356"/>
              <a:ext cx="311525"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8" name="rc138"/>
            <p:cNvSpPr/>
            <p:nvPr/>
          </p:nvSpPr>
          <p:spPr>
            <a:xfrm>
              <a:off x="8420208" y="4080356"/>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9" name="rc139"/>
            <p:cNvSpPr/>
            <p:nvPr/>
          </p:nvSpPr>
          <p:spPr>
            <a:xfrm>
              <a:off x="8731733" y="4080356"/>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0" name="rc140"/>
            <p:cNvSpPr/>
            <p:nvPr/>
          </p:nvSpPr>
          <p:spPr>
            <a:xfrm>
              <a:off x="7797157" y="4384174"/>
              <a:ext cx="311525" cy="30381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41" name="rc141"/>
            <p:cNvSpPr/>
            <p:nvPr/>
          </p:nvSpPr>
          <p:spPr>
            <a:xfrm>
              <a:off x="8108683" y="4384174"/>
              <a:ext cx="311525"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2" name="rc142"/>
            <p:cNvSpPr/>
            <p:nvPr/>
          </p:nvSpPr>
          <p:spPr>
            <a:xfrm>
              <a:off x="8420208" y="4384174"/>
              <a:ext cx="311525"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3" name="rc143"/>
            <p:cNvSpPr/>
            <p:nvPr/>
          </p:nvSpPr>
          <p:spPr>
            <a:xfrm>
              <a:off x="8731733" y="4384174"/>
              <a:ext cx="311525"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4" name="rc144"/>
            <p:cNvSpPr/>
            <p:nvPr/>
          </p:nvSpPr>
          <p:spPr>
            <a:xfrm>
              <a:off x="943605" y="4687992"/>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5" name="rc145"/>
            <p:cNvSpPr/>
            <p:nvPr/>
          </p:nvSpPr>
          <p:spPr>
            <a:xfrm>
              <a:off x="1255130" y="4687992"/>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6" name="rc146"/>
            <p:cNvSpPr/>
            <p:nvPr/>
          </p:nvSpPr>
          <p:spPr>
            <a:xfrm>
              <a:off x="1566655" y="4687992"/>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7" name="rc147"/>
            <p:cNvSpPr/>
            <p:nvPr/>
          </p:nvSpPr>
          <p:spPr>
            <a:xfrm>
              <a:off x="1878180" y="468799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8" name="rc148"/>
            <p:cNvSpPr/>
            <p:nvPr/>
          </p:nvSpPr>
          <p:spPr>
            <a:xfrm>
              <a:off x="2189705" y="468799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9" name="rc149"/>
            <p:cNvSpPr/>
            <p:nvPr/>
          </p:nvSpPr>
          <p:spPr>
            <a:xfrm>
              <a:off x="2501230" y="468799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0" name="rc150"/>
            <p:cNvSpPr/>
            <p:nvPr/>
          </p:nvSpPr>
          <p:spPr>
            <a:xfrm>
              <a:off x="2812756" y="468799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1" name="rc151"/>
            <p:cNvSpPr/>
            <p:nvPr/>
          </p:nvSpPr>
          <p:spPr>
            <a:xfrm>
              <a:off x="3124281" y="4687992"/>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2" name="rc152"/>
            <p:cNvSpPr/>
            <p:nvPr/>
          </p:nvSpPr>
          <p:spPr>
            <a:xfrm>
              <a:off x="3435806" y="4687992"/>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3" name="rc153"/>
            <p:cNvSpPr/>
            <p:nvPr/>
          </p:nvSpPr>
          <p:spPr>
            <a:xfrm>
              <a:off x="3747331" y="468799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4" name="rc154"/>
            <p:cNvSpPr/>
            <p:nvPr/>
          </p:nvSpPr>
          <p:spPr>
            <a:xfrm>
              <a:off x="4058856" y="4687992"/>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5" name="rc155"/>
            <p:cNvSpPr/>
            <p:nvPr/>
          </p:nvSpPr>
          <p:spPr>
            <a:xfrm>
              <a:off x="4370381" y="4687992"/>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6" name="rc156"/>
            <p:cNvSpPr/>
            <p:nvPr/>
          </p:nvSpPr>
          <p:spPr>
            <a:xfrm>
              <a:off x="4681906" y="468799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7" name="rc157"/>
            <p:cNvSpPr/>
            <p:nvPr/>
          </p:nvSpPr>
          <p:spPr>
            <a:xfrm>
              <a:off x="4993431" y="4687992"/>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8" name="rc158"/>
            <p:cNvSpPr/>
            <p:nvPr/>
          </p:nvSpPr>
          <p:spPr>
            <a:xfrm>
              <a:off x="5304957" y="468799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9" name="rc159"/>
            <p:cNvSpPr/>
            <p:nvPr/>
          </p:nvSpPr>
          <p:spPr>
            <a:xfrm>
              <a:off x="5616482" y="4687992"/>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0" name="rc160"/>
            <p:cNvSpPr/>
            <p:nvPr/>
          </p:nvSpPr>
          <p:spPr>
            <a:xfrm>
              <a:off x="5928007" y="4687992"/>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1" name="rc161"/>
            <p:cNvSpPr/>
            <p:nvPr/>
          </p:nvSpPr>
          <p:spPr>
            <a:xfrm>
              <a:off x="6239532" y="4687992"/>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2" name="rc162"/>
            <p:cNvSpPr/>
            <p:nvPr/>
          </p:nvSpPr>
          <p:spPr>
            <a:xfrm>
              <a:off x="6551057" y="4687992"/>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3" name="rc163"/>
            <p:cNvSpPr/>
            <p:nvPr/>
          </p:nvSpPr>
          <p:spPr>
            <a:xfrm>
              <a:off x="6862582" y="4687992"/>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7174107" y="4687992"/>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5" name="rc165"/>
            <p:cNvSpPr/>
            <p:nvPr/>
          </p:nvSpPr>
          <p:spPr>
            <a:xfrm>
              <a:off x="7485632" y="4687992"/>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6" name="rc166"/>
            <p:cNvSpPr/>
            <p:nvPr/>
          </p:nvSpPr>
          <p:spPr>
            <a:xfrm>
              <a:off x="7797157" y="4687992"/>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7" name="rc167"/>
            <p:cNvSpPr/>
            <p:nvPr/>
          </p:nvSpPr>
          <p:spPr>
            <a:xfrm>
              <a:off x="8108683" y="4687992"/>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8" name="rc168"/>
            <p:cNvSpPr/>
            <p:nvPr/>
          </p:nvSpPr>
          <p:spPr>
            <a:xfrm>
              <a:off x="8420208" y="4687992"/>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9" name="rc169"/>
            <p:cNvSpPr/>
            <p:nvPr/>
          </p:nvSpPr>
          <p:spPr>
            <a:xfrm>
              <a:off x="8731733" y="4687992"/>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2501230" y="5295627"/>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1" name="rc171"/>
            <p:cNvSpPr/>
            <p:nvPr/>
          </p:nvSpPr>
          <p:spPr>
            <a:xfrm>
              <a:off x="2812756" y="5295627"/>
              <a:ext cx="311525"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2" name="rc172"/>
            <p:cNvSpPr/>
            <p:nvPr/>
          </p:nvSpPr>
          <p:spPr>
            <a:xfrm>
              <a:off x="3124281" y="5295627"/>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3" name="rc173"/>
            <p:cNvSpPr/>
            <p:nvPr/>
          </p:nvSpPr>
          <p:spPr>
            <a:xfrm>
              <a:off x="3435806" y="5295627"/>
              <a:ext cx="311525"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4" name="rc174"/>
            <p:cNvSpPr/>
            <p:nvPr/>
          </p:nvSpPr>
          <p:spPr>
            <a:xfrm>
              <a:off x="3747331" y="5295627"/>
              <a:ext cx="311525"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75" name="rc175"/>
            <p:cNvSpPr/>
            <p:nvPr/>
          </p:nvSpPr>
          <p:spPr>
            <a:xfrm>
              <a:off x="4058856" y="5295627"/>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76" name="rc176"/>
            <p:cNvSpPr/>
            <p:nvPr/>
          </p:nvSpPr>
          <p:spPr>
            <a:xfrm>
              <a:off x="4370381" y="5295627"/>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7" name="rc177"/>
            <p:cNvSpPr/>
            <p:nvPr/>
          </p:nvSpPr>
          <p:spPr>
            <a:xfrm>
              <a:off x="4681906" y="5295627"/>
              <a:ext cx="311525"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8" name="rc178"/>
            <p:cNvSpPr/>
            <p:nvPr/>
          </p:nvSpPr>
          <p:spPr>
            <a:xfrm>
              <a:off x="4993431" y="5295627"/>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9" name="rc179"/>
            <p:cNvSpPr/>
            <p:nvPr/>
          </p:nvSpPr>
          <p:spPr>
            <a:xfrm>
              <a:off x="5304957" y="5295627"/>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0" name="rc180"/>
            <p:cNvSpPr/>
            <p:nvPr/>
          </p:nvSpPr>
          <p:spPr>
            <a:xfrm>
              <a:off x="5616482" y="5295627"/>
              <a:ext cx="311525"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1" name="rc181"/>
            <p:cNvSpPr/>
            <p:nvPr/>
          </p:nvSpPr>
          <p:spPr>
            <a:xfrm>
              <a:off x="5928007"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2" name="rc182"/>
            <p:cNvSpPr/>
            <p:nvPr/>
          </p:nvSpPr>
          <p:spPr>
            <a:xfrm>
              <a:off x="6239532" y="5295627"/>
              <a:ext cx="311525"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6551057" y="5295627"/>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4" name="rc184"/>
            <p:cNvSpPr/>
            <p:nvPr/>
          </p:nvSpPr>
          <p:spPr>
            <a:xfrm>
              <a:off x="6862582" y="5295627"/>
              <a:ext cx="311525"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5" name="rc185"/>
            <p:cNvSpPr/>
            <p:nvPr/>
          </p:nvSpPr>
          <p:spPr>
            <a:xfrm>
              <a:off x="7174107" y="5295627"/>
              <a:ext cx="311525"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86" name="rc186"/>
            <p:cNvSpPr/>
            <p:nvPr/>
          </p:nvSpPr>
          <p:spPr>
            <a:xfrm>
              <a:off x="7485632" y="5295627"/>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7" name="rc187"/>
            <p:cNvSpPr/>
            <p:nvPr/>
          </p:nvSpPr>
          <p:spPr>
            <a:xfrm>
              <a:off x="7797157" y="5295627"/>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8" name="rc188"/>
            <p:cNvSpPr/>
            <p:nvPr/>
          </p:nvSpPr>
          <p:spPr>
            <a:xfrm>
              <a:off x="8108683" y="5295627"/>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9" name="rc189"/>
            <p:cNvSpPr/>
            <p:nvPr/>
          </p:nvSpPr>
          <p:spPr>
            <a:xfrm>
              <a:off x="8420208" y="5295627"/>
              <a:ext cx="311525"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8731733" y="5295627"/>
              <a:ext cx="311525"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91" name="rc191"/>
            <p:cNvSpPr/>
            <p:nvPr/>
          </p:nvSpPr>
          <p:spPr>
            <a:xfrm>
              <a:off x="4370381" y="3472721"/>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2" name="rc192"/>
            <p:cNvSpPr/>
            <p:nvPr/>
          </p:nvSpPr>
          <p:spPr>
            <a:xfrm>
              <a:off x="4681906" y="3472721"/>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3" name="rc193"/>
            <p:cNvSpPr/>
            <p:nvPr/>
          </p:nvSpPr>
          <p:spPr>
            <a:xfrm>
              <a:off x="4993431" y="3472721"/>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4" name="rc194"/>
            <p:cNvSpPr/>
            <p:nvPr/>
          </p:nvSpPr>
          <p:spPr>
            <a:xfrm>
              <a:off x="5304957" y="3472721"/>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5" name="rc195"/>
            <p:cNvSpPr/>
            <p:nvPr/>
          </p:nvSpPr>
          <p:spPr>
            <a:xfrm>
              <a:off x="5616482" y="3472721"/>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6" name="rc196"/>
            <p:cNvSpPr/>
            <p:nvPr/>
          </p:nvSpPr>
          <p:spPr>
            <a:xfrm>
              <a:off x="5928007" y="3472721"/>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7" name="rc197"/>
            <p:cNvSpPr/>
            <p:nvPr/>
          </p:nvSpPr>
          <p:spPr>
            <a:xfrm>
              <a:off x="6239532" y="3472721"/>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8" name="rc198"/>
            <p:cNvSpPr/>
            <p:nvPr/>
          </p:nvSpPr>
          <p:spPr>
            <a:xfrm>
              <a:off x="6551057" y="3472721"/>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9" name="rc199"/>
            <p:cNvSpPr/>
            <p:nvPr/>
          </p:nvSpPr>
          <p:spPr>
            <a:xfrm>
              <a:off x="6862582" y="3472721"/>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0" name="rc200"/>
            <p:cNvSpPr/>
            <p:nvPr/>
          </p:nvSpPr>
          <p:spPr>
            <a:xfrm>
              <a:off x="7174107" y="3472721"/>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1" name="rc201"/>
            <p:cNvSpPr/>
            <p:nvPr/>
          </p:nvSpPr>
          <p:spPr>
            <a:xfrm>
              <a:off x="7485632" y="3472721"/>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2" name="rc202"/>
            <p:cNvSpPr/>
            <p:nvPr/>
          </p:nvSpPr>
          <p:spPr>
            <a:xfrm>
              <a:off x="7797157" y="3472721"/>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3" name="rc203"/>
            <p:cNvSpPr/>
            <p:nvPr/>
          </p:nvSpPr>
          <p:spPr>
            <a:xfrm>
              <a:off x="8108683" y="3472721"/>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4" name="rc204"/>
            <p:cNvSpPr/>
            <p:nvPr/>
          </p:nvSpPr>
          <p:spPr>
            <a:xfrm>
              <a:off x="8420208" y="3472721"/>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5" name="rc205"/>
            <p:cNvSpPr/>
            <p:nvPr/>
          </p:nvSpPr>
          <p:spPr>
            <a:xfrm>
              <a:off x="8731733" y="3472721"/>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6" name="rc206"/>
            <p:cNvSpPr/>
            <p:nvPr/>
          </p:nvSpPr>
          <p:spPr>
            <a:xfrm>
              <a:off x="5616482" y="4991809"/>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7" name="rc207"/>
            <p:cNvSpPr/>
            <p:nvPr/>
          </p:nvSpPr>
          <p:spPr>
            <a:xfrm>
              <a:off x="5928007" y="4991809"/>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8" name="rc208"/>
            <p:cNvSpPr/>
            <p:nvPr/>
          </p:nvSpPr>
          <p:spPr>
            <a:xfrm>
              <a:off x="6239532" y="4991809"/>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9" name="rc209"/>
            <p:cNvSpPr/>
            <p:nvPr/>
          </p:nvSpPr>
          <p:spPr>
            <a:xfrm>
              <a:off x="6551057" y="4991809"/>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0" name="rc210"/>
            <p:cNvSpPr/>
            <p:nvPr/>
          </p:nvSpPr>
          <p:spPr>
            <a:xfrm>
              <a:off x="6862582" y="4991809"/>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1" name="rc211"/>
            <p:cNvSpPr/>
            <p:nvPr/>
          </p:nvSpPr>
          <p:spPr>
            <a:xfrm>
              <a:off x="7174107" y="4991809"/>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2" name="rc212"/>
            <p:cNvSpPr/>
            <p:nvPr/>
          </p:nvSpPr>
          <p:spPr>
            <a:xfrm>
              <a:off x="7485632" y="4991809"/>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3" name="rc213"/>
            <p:cNvSpPr/>
            <p:nvPr/>
          </p:nvSpPr>
          <p:spPr>
            <a:xfrm>
              <a:off x="7797157" y="4991809"/>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4" name="rc214"/>
            <p:cNvSpPr/>
            <p:nvPr/>
          </p:nvSpPr>
          <p:spPr>
            <a:xfrm>
              <a:off x="8108683" y="4991809"/>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5" name="rc215"/>
            <p:cNvSpPr/>
            <p:nvPr/>
          </p:nvSpPr>
          <p:spPr>
            <a:xfrm>
              <a:off x="8420208" y="4991809"/>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6" name="rc216"/>
            <p:cNvSpPr/>
            <p:nvPr/>
          </p:nvSpPr>
          <p:spPr>
            <a:xfrm>
              <a:off x="8731733" y="4991809"/>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7" name="rc217"/>
            <p:cNvSpPr/>
            <p:nvPr/>
          </p:nvSpPr>
          <p:spPr>
            <a:xfrm>
              <a:off x="4681906" y="3776538"/>
              <a:ext cx="311525" cy="30381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18" name="rc218"/>
            <p:cNvSpPr/>
            <p:nvPr/>
          </p:nvSpPr>
          <p:spPr>
            <a:xfrm>
              <a:off x="4993431" y="3776538"/>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9" name="rc219"/>
            <p:cNvSpPr/>
            <p:nvPr/>
          </p:nvSpPr>
          <p:spPr>
            <a:xfrm>
              <a:off x="5304957" y="3776538"/>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0" name="rc220"/>
            <p:cNvSpPr/>
            <p:nvPr/>
          </p:nvSpPr>
          <p:spPr>
            <a:xfrm>
              <a:off x="5616482" y="3776538"/>
              <a:ext cx="311525"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1" name="rc221"/>
            <p:cNvSpPr/>
            <p:nvPr/>
          </p:nvSpPr>
          <p:spPr>
            <a:xfrm>
              <a:off x="5928007" y="3776538"/>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2" name="rc222"/>
            <p:cNvSpPr/>
            <p:nvPr/>
          </p:nvSpPr>
          <p:spPr>
            <a:xfrm>
              <a:off x="6239532" y="3776538"/>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3" name="rc223"/>
            <p:cNvSpPr/>
            <p:nvPr/>
          </p:nvSpPr>
          <p:spPr>
            <a:xfrm>
              <a:off x="6551057" y="3776538"/>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4" name="rc224"/>
            <p:cNvSpPr/>
            <p:nvPr/>
          </p:nvSpPr>
          <p:spPr>
            <a:xfrm>
              <a:off x="6862582" y="3776538"/>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5" name="rc225"/>
            <p:cNvSpPr/>
            <p:nvPr/>
          </p:nvSpPr>
          <p:spPr>
            <a:xfrm>
              <a:off x="7174107" y="3776538"/>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6" name="rc226"/>
            <p:cNvSpPr/>
            <p:nvPr/>
          </p:nvSpPr>
          <p:spPr>
            <a:xfrm>
              <a:off x="7485632" y="3776538"/>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7" name="rc227"/>
            <p:cNvSpPr/>
            <p:nvPr/>
          </p:nvSpPr>
          <p:spPr>
            <a:xfrm>
              <a:off x="7797157" y="3776538"/>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8" name="rc228"/>
            <p:cNvSpPr/>
            <p:nvPr/>
          </p:nvSpPr>
          <p:spPr>
            <a:xfrm>
              <a:off x="8108683" y="3776538"/>
              <a:ext cx="311525"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9" name="rc229"/>
            <p:cNvSpPr/>
            <p:nvPr/>
          </p:nvSpPr>
          <p:spPr>
            <a:xfrm>
              <a:off x="8420208" y="3776538"/>
              <a:ext cx="311525"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0" name="rc230"/>
            <p:cNvSpPr/>
            <p:nvPr/>
          </p:nvSpPr>
          <p:spPr>
            <a:xfrm>
              <a:off x="8731733" y="3776538"/>
              <a:ext cx="311525"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31" name="tx231"/>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2" name="tx232"/>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3" name="tx233"/>
            <p:cNvSpPr/>
            <p:nvPr/>
          </p:nvSpPr>
          <p:spPr>
            <a:xfrm>
              <a:off x="1662128"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34" name="tx234"/>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5" name="tx235"/>
            <p:cNvSpPr/>
            <p:nvPr/>
          </p:nvSpPr>
          <p:spPr>
            <a:xfrm>
              <a:off x="226408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6" name="tx236"/>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7" name="tx237"/>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8" name="tx238"/>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9" name="tx239"/>
            <p:cNvSpPr/>
            <p:nvPr/>
          </p:nvSpPr>
          <p:spPr>
            <a:xfrm>
              <a:off x="351018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0" name="tx240"/>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1" name="tx241"/>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2" name="tx242"/>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3" name="tx243"/>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4" name="tx244"/>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5" name="tx245"/>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6" name="tx246"/>
            <p:cNvSpPr/>
            <p:nvPr/>
          </p:nvSpPr>
          <p:spPr>
            <a:xfrm>
              <a:off x="7892630"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7" name="tx247"/>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8" name="tx248"/>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9" name="tx249"/>
            <p:cNvSpPr/>
            <p:nvPr/>
          </p:nvSpPr>
          <p:spPr>
            <a:xfrm>
              <a:off x="1662128"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0" name="tx250"/>
            <p:cNvSpPr/>
            <p:nvPr/>
          </p:nvSpPr>
          <p:spPr>
            <a:xfrm>
              <a:off x="1973653"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1" name="tx251"/>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2" name="tx252"/>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3" name="tx253"/>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4" name="tx254"/>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5" name="tx255"/>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6" name="tx256"/>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7" name="tx257"/>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8" name="tx258"/>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9" name="tx259"/>
            <p:cNvSpPr/>
            <p:nvPr/>
          </p:nvSpPr>
          <p:spPr>
            <a:xfrm>
              <a:off x="4777379"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0" name="tx260"/>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1" name="tx261"/>
            <p:cNvSpPr/>
            <p:nvPr/>
          </p:nvSpPr>
          <p:spPr>
            <a:xfrm>
              <a:off x="5400429"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2" name="tx262"/>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3" name="tx263"/>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4" name="tx264"/>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5" name="tx265"/>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6" name="tx266"/>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7" name="tx267"/>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8" name="tx268"/>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9" name="tx269"/>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0" name="tx270"/>
            <p:cNvSpPr/>
            <p:nvPr/>
          </p:nvSpPr>
          <p:spPr>
            <a:xfrm>
              <a:off x="1039078"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1" name="tx271"/>
            <p:cNvSpPr/>
            <p:nvPr/>
          </p:nvSpPr>
          <p:spPr>
            <a:xfrm>
              <a:off x="135060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2" name="tx272"/>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3" name="tx273"/>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4" name="tx274"/>
            <p:cNvSpPr/>
            <p:nvPr/>
          </p:nvSpPr>
          <p:spPr>
            <a:xfrm>
              <a:off x="2285178"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5" name="tx275"/>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6" name="tx276"/>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77" name="tx277"/>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8" name="tx278"/>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79" name="tx279"/>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0" name="tx280"/>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1" name="tx281"/>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2" name="tx282"/>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3" name="tx283"/>
            <p:cNvSpPr/>
            <p:nvPr/>
          </p:nvSpPr>
          <p:spPr>
            <a:xfrm>
              <a:off x="5088904"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4" name="tx284"/>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5" name="tx285"/>
            <p:cNvSpPr/>
            <p:nvPr/>
          </p:nvSpPr>
          <p:spPr>
            <a:xfrm>
              <a:off x="571195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6" name="tx286"/>
            <p:cNvSpPr/>
            <p:nvPr/>
          </p:nvSpPr>
          <p:spPr>
            <a:xfrm>
              <a:off x="602348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7" name="tx287"/>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8" name="tx288"/>
            <p:cNvSpPr/>
            <p:nvPr/>
          </p:nvSpPr>
          <p:spPr>
            <a:xfrm>
              <a:off x="25967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9" name="tx289"/>
            <p:cNvSpPr/>
            <p:nvPr/>
          </p:nvSpPr>
          <p:spPr>
            <a:xfrm>
              <a:off x="2908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0" name="tx290"/>
            <p:cNvSpPr/>
            <p:nvPr/>
          </p:nvSpPr>
          <p:spPr>
            <a:xfrm>
              <a:off x="32197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1" name="tx291"/>
            <p:cNvSpPr/>
            <p:nvPr/>
          </p:nvSpPr>
          <p:spPr>
            <a:xfrm>
              <a:off x="35312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2" name="tx292"/>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3" name="tx293"/>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4" name="tx294"/>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5" name="tx295"/>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6" name="tx296"/>
            <p:cNvSpPr/>
            <p:nvPr/>
          </p:nvSpPr>
          <p:spPr>
            <a:xfrm>
              <a:off x="5088904"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7" name="tx297"/>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8" name="tx298"/>
            <p:cNvSpPr/>
            <p:nvPr/>
          </p:nvSpPr>
          <p:spPr>
            <a:xfrm>
              <a:off x="571195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9" name="tx299"/>
            <p:cNvSpPr/>
            <p:nvPr/>
          </p:nvSpPr>
          <p:spPr>
            <a:xfrm>
              <a:off x="602348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0" name="tx300"/>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01" name="tx301"/>
            <p:cNvSpPr/>
            <p:nvPr/>
          </p:nvSpPr>
          <p:spPr>
            <a:xfrm>
              <a:off x="2908228"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2" name="tx302"/>
            <p:cNvSpPr/>
            <p:nvPr/>
          </p:nvSpPr>
          <p:spPr>
            <a:xfrm>
              <a:off x="3219754"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3" name="tx303"/>
            <p:cNvSpPr/>
            <p:nvPr/>
          </p:nvSpPr>
          <p:spPr>
            <a:xfrm>
              <a:off x="3531279"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4" name="tx304"/>
            <p:cNvSpPr/>
            <p:nvPr/>
          </p:nvSpPr>
          <p:spPr>
            <a:xfrm>
              <a:off x="3842804" y="29781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5" name="tx305"/>
            <p:cNvSpPr/>
            <p:nvPr/>
          </p:nvSpPr>
          <p:spPr>
            <a:xfrm>
              <a:off x="4154329"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6" name="tx306"/>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7" name="tx307"/>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8" name="tx308"/>
            <p:cNvSpPr/>
            <p:nvPr/>
          </p:nvSpPr>
          <p:spPr>
            <a:xfrm>
              <a:off x="5088904"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9" name="tx309"/>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0" name="tx310"/>
            <p:cNvSpPr/>
            <p:nvPr/>
          </p:nvSpPr>
          <p:spPr>
            <a:xfrm>
              <a:off x="571195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1" name="tx311"/>
            <p:cNvSpPr/>
            <p:nvPr/>
          </p:nvSpPr>
          <p:spPr>
            <a:xfrm>
              <a:off x="60234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2" name="tx312"/>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13" name="tx313"/>
            <p:cNvSpPr/>
            <p:nvPr/>
          </p:nvSpPr>
          <p:spPr>
            <a:xfrm>
              <a:off x="60234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4" name="tx314"/>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5" name="tx315"/>
            <p:cNvSpPr/>
            <p:nvPr/>
          </p:nvSpPr>
          <p:spPr>
            <a:xfrm>
              <a:off x="1350603"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6" name="tx316"/>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7" name="tx317"/>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8" name="tx318"/>
            <p:cNvSpPr/>
            <p:nvPr/>
          </p:nvSpPr>
          <p:spPr>
            <a:xfrm>
              <a:off x="2285178"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9" name="tx319"/>
            <p:cNvSpPr/>
            <p:nvPr/>
          </p:nvSpPr>
          <p:spPr>
            <a:xfrm>
              <a:off x="2596703"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0" name="tx320"/>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1" name="tx321"/>
            <p:cNvSpPr/>
            <p:nvPr/>
          </p:nvSpPr>
          <p:spPr>
            <a:xfrm>
              <a:off x="3219754"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2" name="tx322"/>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3" name="tx323"/>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4" name="tx324"/>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5" name="tx325"/>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6" name="tx326"/>
            <p:cNvSpPr/>
            <p:nvPr/>
          </p:nvSpPr>
          <p:spPr>
            <a:xfrm>
              <a:off x="477737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7" name="tx327"/>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8" name="tx328"/>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9" name="tx329"/>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0" name="tx330"/>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1" name="tx331"/>
            <p:cNvSpPr/>
            <p:nvPr/>
          </p:nvSpPr>
          <p:spPr>
            <a:xfrm>
              <a:off x="477737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2" name="tx332"/>
            <p:cNvSpPr/>
            <p:nvPr/>
          </p:nvSpPr>
          <p:spPr>
            <a:xfrm>
              <a:off x="5088904"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3" name="tx333"/>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4" name="tx334"/>
            <p:cNvSpPr/>
            <p:nvPr/>
          </p:nvSpPr>
          <p:spPr>
            <a:xfrm>
              <a:off x="571195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5" name="tx335"/>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6" name="tx336"/>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7" name="tx337"/>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8" name="tx338"/>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9" name="tx339"/>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40" name="tx340"/>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41" name="tx341"/>
            <p:cNvSpPr/>
            <p:nvPr/>
          </p:nvSpPr>
          <p:spPr>
            <a:xfrm>
              <a:off x="5690861" y="206541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42" name="tx342"/>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43" name="tx343"/>
            <p:cNvSpPr/>
            <p:nvPr/>
          </p:nvSpPr>
          <p:spPr>
            <a:xfrm>
              <a:off x="6646530" y="206647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4" name="tx344"/>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45" name="tx345"/>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46" name="tx346"/>
            <p:cNvSpPr/>
            <p:nvPr/>
          </p:nvSpPr>
          <p:spPr>
            <a:xfrm>
              <a:off x="8204155" y="20654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47" name="tx347"/>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48" name="tx348"/>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49" name="tx349"/>
            <p:cNvSpPr/>
            <p:nvPr/>
          </p:nvSpPr>
          <p:spPr>
            <a:xfrm>
              <a:off x="8204155"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0" name="tx350"/>
            <p:cNvSpPr/>
            <p:nvPr/>
          </p:nvSpPr>
          <p:spPr>
            <a:xfrm>
              <a:off x="8515681"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51" name="tx351"/>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52" name="tx352"/>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53" name="tx353"/>
            <p:cNvSpPr/>
            <p:nvPr/>
          </p:nvSpPr>
          <p:spPr>
            <a:xfrm>
              <a:off x="6646530" y="267305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54" name="tx354"/>
            <p:cNvSpPr/>
            <p:nvPr/>
          </p:nvSpPr>
          <p:spPr>
            <a:xfrm>
              <a:off x="7269580"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5" name="tx355"/>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6" name="tx356"/>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57" name="tx357"/>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58" name="tx358"/>
            <p:cNvSpPr/>
            <p:nvPr/>
          </p:nvSpPr>
          <p:spPr>
            <a:xfrm>
              <a:off x="8515681"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59" name="tx359"/>
            <p:cNvSpPr/>
            <p:nvPr/>
          </p:nvSpPr>
          <p:spPr>
            <a:xfrm>
              <a:off x="8827206"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60" name="tx360"/>
            <p:cNvSpPr/>
            <p:nvPr/>
          </p:nvSpPr>
          <p:spPr>
            <a:xfrm>
              <a:off x="1039078"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361" name="tx361"/>
            <p:cNvSpPr/>
            <p:nvPr/>
          </p:nvSpPr>
          <p:spPr>
            <a:xfrm>
              <a:off x="13506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62" name="tx362"/>
            <p:cNvSpPr/>
            <p:nvPr/>
          </p:nvSpPr>
          <p:spPr>
            <a:xfrm>
              <a:off x="1662128"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63" name="tx363"/>
            <p:cNvSpPr/>
            <p:nvPr/>
          </p:nvSpPr>
          <p:spPr>
            <a:xfrm>
              <a:off x="1973653"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64" name="tx364"/>
            <p:cNvSpPr/>
            <p:nvPr/>
          </p:nvSpPr>
          <p:spPr>
            <a:xfrm>
              <a:off x="2285178"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65" name="tx365"/>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66" name="tx366"/>
            <p:cNvSpPr/>
            <p:nvPr/>
          </p:nvSpPr>
          <p:spPr>
            <a:xfrm>
              <a:off x="6646530" y="32806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67" name="tx367"/>
            <p:cNvSpPr/>
            <p:nvPr/>
          </p:nvSpPr>
          <p:spPr>
            <a:xfrm>
              <a:off x="7269580"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68" name="tx368"/>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9" name="tx369"/>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0" name="tx370"/>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71" name="tx371"/>
            <p:cNvSpPr/>
            <p:nvPr/>
          </p:nvSpPr>
          <p:spPr>
            <a:xfrm>
              <a:off x="8515681"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72" name="tx372"/>
            <p:cNvSpPr/>
            <p:nvPr/>
          </p:nvSpPr>
          <p:spPr>
            <a:xfrm>
              <a:off x="8827206"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73" name="tx373"/>
            <p:cNvSpPr/>
            <p:nvPr/>
          </p:nvSpPr>
          <p:spPr>
            <a:xfrm>
              <a:off x="2596703"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74" name="tx374"/>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75" name="tx375"/>
            <p:cNvSpPr/>
            <p:nvPr/>
          </p:nvSpPr>
          <p:spPr>
            <a:xfrm>
              <a:off x="6646530" y="29768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76" name="tx376"/>
            <p:cNvSpPr/>
            <p:nvPr/>
          </p:nvSpPr>
          <p:spPr>
            <a:xfrm>
              <a:off x="7269580"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77" name="tx377"/>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78" name="tx378"/>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9" name="tx379"/>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80" name="tx380"/>
            <p:cNvSpPr/>
            <p:nvPr/>
          </p:nvSpPr>
          <p:spPr>
            <a:xfrm>
              <a:off x="8515681"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81" name="tx381"/>
            <p:cNvSpPr/>
            <p:nvPr/>
          </p:nvSpPr>
          <p:spPr>
            <a:xfrm>
              <a:off x="8827206"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82" name="tx382"/>
            <p:cNvSpPr/>
            <p:nvPr/>
          </p:nvSpPr>
          <p:spPr>
            <a:xfrm>
              <a:off x="5711955"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383" name="tx383"/>
            <p:cNvSpPr/>
            <p:nvPr/>
          </p:nvSpPr>
          <p:spPr>
            <a:xfrm>
              <a:off x="63350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84" name="tx384"/>
            <p:cNvSpPr/>
            <p:nvPr/>
          </p:nvSpPr>
          <p:spPr>
            <a:xfrm>
              <a:off x="66465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5" name="tx385"/>
            <p:cNvSpPr/>
            <p:nvPr/>
          </p:nvSpPr>
          <p:spPr>
            <a:xfrm>
              <a:off x="69580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6" name="tx386"/>
            <p:cNvSpPr/>
            <p:nvPr/>
          </p:nvSpPr>
          <p:spPr>
            <a:xfrm>
              <a:off x="7269580" y="419320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7" name="tx387"/>
            <p:cNvSpPr/>
            <p:nvPr/>
          </p:nvSpPr>
          <p:spPr>
            <a:xfrm>
              <a:off x="7581105" y="419320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88" name="tx388"/>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9" name="tx389"/>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0" name="tx390"/>
            <p:cNvSpPr/>
            <p:nvPr/>
          </p:nvSpPr>
          <p:spPr>
            <a:xfrm>
              <a:off x="8515681" y="419214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91" name="tx391"/>
            <p:cNvSpPr/>
            <p:nvPr/>
          </p:nvSpPr>
          <p:spPr>
            <a:xfrm>
              <a:off x="8827206"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92" name="tx392"/>
            <p:cNvSpPr/>
            <p:nvPr/>
          </p:nvSpPr>
          <p:spPr>
            <a:xfrm>
              <a:off x="7892630"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93" name="tx393"/>
            <p:cNvSpPr/>
            <p:nvPr/>
          </p:nvSpPr>
          <p:spPr>
            <a:xfrm>
              <a:off x="820415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94" name="tx394"/>
            <p:cNvSpPr/>
            <p:nvPr/>
          </p:nvSpPr>
          <p:spPr>
            <a:xfrm>
              <a:off x="8515681"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95" name="tx395"/>
            <p:cNvSpPr/>
            <p:nvPr/>
          </p:nvSpPr>
          <p:spPr>
            <a:xfrm>
              <a:off x="8827206"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96" name="tx396"/>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97" name="tx397"/>
            <p:cNvSpPr/>
            <p:nvPr/>
          </p:nvSpPr>
          <p:spPr>
            <a:xfrm>
              <a:off x="664653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8" name="tx398"/>
            <p:cNvSpPr/>
            <p:nvPr/>
          </p:nvSpPr>
          <p:spPr>
            <a:xfrm>
              <a:off x="6958055" y="479977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99" name="tx399"/>
            <p:cNvSpPr/>
            <p:nvPr/>
          </p:nvSpPr>
          <p:spPr>
            <a:xfrm>
              <a:off x="726958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00" name="tx400"/>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01" name="tx401"/>
            <p:cNvSpPr/>
            <p:nvPr/>
          </p:nvSpPr>
          <p:spPr>
            <a:xfrm>
              <a:off x="789263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02" name="tx402"/>
            <p:cNvSpPr/>
            <p:nvPr/>
          </p:nvSpPr>
          <p:spPr>
            <a:xfrm>
              <a:off x="8204155" y="479977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03" name="tx403"/>
            <p:cNvSpPr/>
            <p:nvPr/>
          </p:nvSpPr>
          <p:spPr>
            <a:xfrm>
              <a:off x="8515681"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04" name="tx404"/>
            <p:cNvSpPr/>
            <p:nvPr/>
          </p:nvSpPr>
          <p:spPr>
            <a:xfrm>
              <a:off x="8827206"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05" name="tx405"/>
            <p:cNvSpPr/>
            <p:nvPr/>
          </p:nvSpPr>
          <p:spPr>
            <a:xfrm>
              <a:off x="2596703"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06" name="tx406"/>
            <p:cNvSpPr/>
            <p:nvPr/>
          </p:nvSpPr>
          <p:spPr>
            <a:xfrm>
              <a:off x="290822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07" name="tx407"/>
            <p:cNvSpPr/>
            <p:nvPr/>
          </p:nvSpPr>
          <p:spPr>
            <a:xfrm>
              <a:off x="321975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08" name="tx408"/>
            <p:cNvSpPr/>
            <p:nvPr/>
          </p:nvSpPr>
          <p:spPr>
            <a:xfrm>
              <a:off x="353127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09" name="tx409"/>
            <p:cNvSpPr/>
            <p:nvPr/>
          </p:nvSpPr>
          <p:spPr>
            <a:xfrm>
              <a:off x="384280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10" name="tx410"/>
            <p:cNvSpPr/>
            <p:nvPr/>
          </p:nvSpPr>
          <p:spPr>
            <a:xfrm>
              <a:off x="415432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11" name="tx411"/>
            <p:cNvSpPr/>
            <p:nvPr/>
          </p:nvSpPr>
          <p:spPr>
            <a:xfrm>
              <a:off x="446585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12" name="tx412"/>
            <p:cNvSpPr/>
            <p:nvPr/>
          </p:nvSpPr>
          <p:spPr>
            <a:xfrm>
              <a:off x="477737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13" name="tx413"/>
            <p:cNvSpPr/>
            <p:nvPr/>
          </p:nvSpPr>
          <p:spPr>
            <a:xfrm>
              <a:off x="50889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14" name="tx414"/>
            <p:cNvSpPr/>
            <p:nvPr/>
          </p:nvSpPr>
          <p:spPr>
            <a:xfrm>
              <a:off x="5400429"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15" name="tx415"/>
            <p:cNvSpPr/>
            <p:nvPr/>
          </p:nvSpPr>
          <p:spPr>
            <a:xfrm>
              <a:off x="57119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16" name="tx416"/>
            <p:cNvSpPr/>
            <p:nvPr/>
          </p:nvSpPr>
          <p:spPr>
            <a:xfrm>
              <a:off x="6023480"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17" name="tx417"/>
            <p:cNvSpPr/>
            <p:nvPr/>
          </p:nvSpPr>
          <p:spPr>
            <a:xfrm>
              <a:off x="63350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18" name="tx418"/>
            <p:cNvSpPr/>
            <p:nvPr/>
          </p:nvSpPr>
          <p:spPr>
            <a:xfrm>
              <a:off x="66465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19" name="tx419"/>
            <p:cNvSpPr/>
            <p:nvPr/>
          </p:nvSpPr>
          <p:spPr>
            <a:xfrm>
              <a:off x="69580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20" name="tx420"/>
            <p:cNvSpPr/>
            <p:nvPr/>
          </p:nvSpPr>
          <p:spPr>
            <a:xfrm>
              <a:off x="72695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21" name="tx421"/>
            <p:cNvSpPr/>
            <p:nvPr/>
          </p:nvSpPr>
          <p:spPr>
            <a:xfrm>
              <a:off x="758110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2" name="tx422"/>
            <p:cNvSpPr/>
            <p:nvPr/>
          </p:nvSpPr>
          <p:spPr>
            <a:xfrm>
              <a:off x="7892630"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23" name="tx423"/>
            <p:cNvSpPr/>
            <p:nvPr/>
          </p:nvSpPr>
          <p:spPr>
            <a:xfrm>
              <a:off x="82041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24" name="tx424"/>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25" name="tx425"/>
            <p:cNvSpPr/>
            <p:nvPr/>
          </p:nvSpPr>
          <p:spPr>
            <a:xfrm>
              <a:off x="8827206"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26" name="tx426"/>
            <p:cNvSpPr/>
            <p:nvPr/>
          </p:nvSpPr>
          <p:spPr>
            <a:xfrm>
              <a:off x="4465854"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7" name="tx427"/>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8" name="tx428"/>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9" name="tx429"/>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0" name="tx430"/>
            <p:cNvSpPr/>
            <p:nvPr/>
          </p:nvSpPr>
          <p:spPr>
            <a:xfrm>
              <a:off x="7269580" y="358556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31" name="tx431"/>
            <p:cNvSpPr/>
            <p:nvPr/>
          </p:nvSpPr>
          <p:spPr>
            <a:xfrm>
              <a:off x="7581105" y="358556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32" name="tx432"/>
            <p:cNvSpPr/>
            <p:nvPr/>
          </p:nvSpPr>
          <p:spPr>
            <a:xfrm>
              <a:off x="7892630"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33" name="tx433"/>
            <p:cNvSpPr/>
            <p:nvPr/>
          </p:nvSpPr>
          <p:spPr>
            <a:xfrm>
              <a:off x="8204155" y="358450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34" name="tx434"/>
            <p:cNvSpPr/>
            <p:nvPr/>
          </p:nvSpPr>
          <p:spPr>
            <a:xfrm>
              <a:off x="8515681"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35" name="tx435"/>
            <p:cNvSpPr/>
            <p:nvPr/>
          </p:nvSpPr>
          <p:spPr>
            <a:xfrm>
              <a:off x="8827206"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36" name="tx436"/>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37" name="tx437"/>
            <p:cNvSpPr/>
            <p:nvPr/>
          </p:nvSpPr>
          <p:spPr>
            <a:xfrm>
              <a:off x="664653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38" name="tx438"/>
            <p:cNvSpPr/>
            <p:nvPr/>
          </p:nvSpPr>
          <p:spPr>
            <a:xfrm>
              <a:off x="6958055" y="510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39" name="tx439"/>
            <p:cNvSpPr/>
            <p:nvPr/>
          </p:nvSpPr>
          <p:spPr>
            <a:xfrm>
              <a:off x="726958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0" name="tx440"/>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1" name="tx441"/>
            <p:cNvSpPr/>
            <p:nvPr/>
          </p:nvSpPr>
          <p:spPr>
            <a:xfrm>
              <a:off x="789263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2" name="tx442"/>
            <p:cNvSpPr/>
            <p:nvPr/>
          </p:nvSpPr>
          <p:spPr>
            <a:xfrm>
              <a:off x="8204155" y="510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43" name="tx443"/>
            <p:cNvSpPr/>
            <p:nvPr/>
          </p:nvSpPr>
          <p:spPr>
            <a:xfrm>
              <a:off x="8515681"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44" name="tx444"/>
            <p:cNvSpPr/>
            <p:nvPr/>
          </p:nvSpPr>
          <p:spPr>
            <a:xfrm>
              <a:off x="8827206"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45" name="tx445"/>
            <p:cNvSpPr/>
            <p:nvPr/>
          </p:nvSpPr>
          <p:spPr>
            <a:xfrm>
              <a:off x="4777379"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46" name="tx446"/>
            <p:cNvSpPr/>
            <p:nvPr/>
          </p:nvSpPr>
          <p:spPr>
            <a:xfrm>
              <a:off x="5088904"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7" name="tx447"/>
            <p:cNvSpPr/>
            <p:nvPr/>
          </p:nvSpPr>
          <p:spPr>
            <a:xfrm>
              <a:off x="5400429" y="388938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8" name="tx448"/>
            <p:cNvSpPr/>
            <p:nvPr/>
          </p:nvSpPr>
          <p:spPr>
            <a:xfrm>
              <a:off x="5711955" y="388964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49" name="tx449"/>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50" name="tx450"/>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1" name="tx451"/>
            <p:cNvSpPr/>
            <p:nvPr/>
          </p:nvSpPr>
          <p:spPr>
            <a:xfrm>
              <a:off x="6646530"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52" name="tx452"/>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3" name="tx453"/>
            <p:cNvSpPr/>
            <p:nvPr/>
          </p:nvSpPr>
          <p:spPr>
            <a:xfrm>
              <a:off x="7269580"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54" name="tx454"/>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55" name="tx455"/>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56" name="tx456"/>
            <p:cNvSpPr/>
            <p:nvPr/>
          </p:nvSpPr>
          <p:spPr>
            <a:xfrm>
              <a:off x="8515681"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57" name="tx457"/>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58" name="tx45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9" name="tx45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0" name="tx46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1" name="tx46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2" name="tx46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3" name="tx46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4" name="tx46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5" name="tx46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6" name="tx46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7" name="tx46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8" name="tx46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9" name="tx46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0" name="tx47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1" name="tx47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2" name="tx47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3" name="tx47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4" name="tx47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5" name="tx47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6" name="tx47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7" name="tx47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8" name="tx47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9" name="tx47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0" name="tx48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1" name="tx48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2" name="tx48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3" name="tx48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4" name="tx484"/>
            <p:cNvSpPr/>
            <p:nvPr/>
          </p:nvSpPr>
          <p:spPr>
            <a:xfrm>
              <a:off x="539317" y="54048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5" name="tx485"/>
            <p:cNvSpPr/>
            <p:nvPr/>
          </p:nvSpPr>
          <p:spPr>
            <a:xfrm>
              <a:off x="551705" y="5100990"/>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6" name="tx486"/>
            <p:cNvSpPr/>
            <p:nvPr/>
          </p:nvSpPr>
          <p:spPr>
            <a:xfrm>
              <a:off x="539317"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7" name="tx487"/>
            <p:cNvSpPr/>
            <p:nvPr/>
          </p:nvSpPr>
          <p:spPr>
            <a:xfrm>
              <a:off x="588976"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8" name="tx488"/>
            <p:cNvSpPr/>
            <p:nvPr/>
          </p:nvSpPr>
          <p:spPr>
            <a:xfrm>
              <a:off x="607530"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9" name="tx489"/>
            <p:cNvSpPr/>
            <p:nvPr/>
          </p:nvSpPr>
          <p:spPr>
            <a:xfrm>
              <a:off x="533042" y="388571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0" name="tx490"/>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1" name="tx491"/>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2" name="tx492"/>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3" name="tx493"/>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4" name="tx494"/>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5" name="tx495"/>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6" name="tx49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7" name="pic497"/>
            <p:cNvPicPr/>
            <p:nvPr/>
          </p:nvPicPr>
          <p:blipFill>
            <a:blip r:embed="rId2" cstate="print"/>
            <a:stretch>
              <a:fillRect/>
            </a:stretch>
          </p:blipFill>
          <p:spPr>
            <a:xfrm>
              <a:off x="4647033" y="5838594"/>
              <a:ext cx="2160000" cy="219455"/>
            </a:xfrm>
            <a:prstGeom prst="rect">
              <a:avLst/>
            </a:prstGeom>
          </p:spPr>
        </p:pic>
        <p:sp>
          <p:nvSpPr>
            <p:cNvPr id="498" name="pl49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2" name="pl50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3" name="pl50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4" name="pl50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pl50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8" name="pl50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9" name="pl50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0" name="tx51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1" name="tx51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2" name="tx51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3" name="tx51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4" name="tx51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5" name="tx51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6" name="tx516"/>
            <p:cNvSpPr/>
            <p:nvPr/>
          </p:nvSpPr>
          <p:spPr>
            <a:xfrm>
              <a:off x="912452" y="1332266"/>
              <a:ext cx="285176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Yemen, 2000-2025</a:t>
              </a:r>
            </a:p>
          </p:txBody>
        </p:sp>
        <p:sp>
          <p:nvSpPr>
            <p:cNvPr id="517" name="tx51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8" name="tx51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9" name="tx51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35% to 49%.
Since 2005, estimates have been made for 7 new vaccines. IPVC is the newest vaccine reported (2022), which achieved 35% coverage in 2025.
In 2025, Yemen did not report any stockouts of vaccines or supplies.</a:t>
            </a:r>
          </a:p>
        </p:txBody>
      </p:sp>
      <p:sp>
        <p:nvSpPr>
          <p:cNvPr id="5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three, and declined for nine, indicating limited improvement in routine immunization performance; none achieved at least 90% coverage.</a:t>
            </a:r>
          </a:p>
        </p:txBody>
      </p:sp>
      <p:grpSp xmlns:pic="http://schemas.openxmlformats.org/drawingml/2006/picture">
        <p:nvGrpSpPr>
          <p:cNvPr id="522" name=""/>
          <p:cNvGrpSpPr/>
          <p:nvPr/>
        </p:nvGrpSpPr>
        <p:grpSpPr>
          <a:xfrm>
            <a:off x="292608" y="1005840"/>
            <a:ext cx="8595360" cy="28575"/>
            <a:chOff x="292608" y="1005840"/>
            <a:chExt cx="8595360" cy="28575"/>
          </a:xfrm>
        </p:grpSpPr>
        <p:sp>
          <p:nvSpPr>
            <p:cNvPr id="5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P7TF5XRZ5TZD-1674051314-8291</_dlc_DocId>
    <_dlc_DocIdUrl xmlns="5ce71423-0d49-4a04-8822-86064e799dcd">
      <Url>https://unicef.sharepoint.com/teams/DAPM-DataComm/_layouts/15/DocIdRedir.aspx?ID=P7TF5XRZ5TZD-1674051314-8291</Url>
      <Description>P7TF5XRZ5TZD-1674051314-8291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3CC7790-15AF-4F90-9196-41B2A7D2AC8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2939b51c-c6fb-41ed-a23f-4319a715b6bf</vt:lpwstr>
  </property>
</Properties>
</file>