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371c2c746acf74a5786812c63c7f30575eaa561.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393dbb1db32f8fd811b1dbeceeb71ed3f1f41269.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b25a06f04f546eaa8eed0263b984f10d27e4410.png"/>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0748e3b5557de2b891750e90b0108938dc98c06.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006bed6b317094ae33f5f388fadc5966cbd89f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93bba94280f130598f8e94c7ddd769626ee50b2.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4713de64241a53e517bcc614de0073fa6bdb660.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ed16ed6946910b16fc2fb2710d44c6fde8d205e.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8e2f7398d306eb1afe536d3a2538c8b4e78c927.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bdc7329ca7a59161c80602931acec430d7865e0.png"/>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a6a5e2334619d4574d0f339055c1b45c12f5876.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7925dc5d7852cc11f0b5f84b087e50d7cf98f9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8a352b00afb12235fe21907aa6f1d10437a9c69.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df9ad3a9c49c94297057a3054b529ee3b3f0409.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fa4cfbb2973b2692ac4e75e0aa14183a9dad4ac.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73fca47d42e66c55b1d251fb4211a1b8b6fa3c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9fe1501a2d3cb1044232bfc27c805f76976292.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76ece2c11e5c7af62209a61392245cab4f31c8.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76fc9dccae89e00d59a6c6e6c4d0a49be4abeee.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40605f9a4008ea0ab72109ae7e0e931c62ceda0.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a9fa9414487173a56e7f3606424d3ada2fc9114.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98e8fc10ed84138acf3cf31d4226a23c5aad018.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dcba1f7e1a2b443540fb1ca365f16bd4735c370.png"/>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c0583783147d0a911f2d84e98f45ca1a9123d03.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نسبة تغطية لقاح DTP1 (التي تُعتبر مؤشراً على مدى إمكانية الوصول إلى خدمات التحصين) 41%.
أما نسبة تغطية لقاح DTP3 — وهي مؤشر على مدى كفاءة الدول في تقديم خدمات التحصين للأطفال — فقد كانت أقل من الهدف المحدد لعام 2030 والبالغ 90%.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كانت تغطية لقاح MCV1 أقل من الهدف المحدد بنسبة 95٪، كما كانت تغطية لقاح MCV2 أقل من الهدف المحدد بنسبة 95٪.
بين عامي 2024 و2025، ارتفعت تغطية 0 لقاح، وانخفضت تغطية 3 لقاحات، وظلت تغطية لقاح واحد دون تغيير.</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Yemen.
في عام 2025، انخفضت نسبة التغطية بلقاح DTP1 في اليمن إلى 49%. وارتفع عدد الأطفال الذين لم يتلقوا أي جرعة من لقاح DTP (الأطفال الذين لم يتلقوا أي جرعة) من 637,000 في عام 2024 إلى 696,000 في عام 2025.
وانخفضت تغطية لقاح DTP3 إلى 39% في عام 2025، مما ترك 832,000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49%، وبلغت نسبة التغطية بلقاح DTP3 39%، مما ترك 832,000 طفل لم يتلقوا التطعيم أو لم يكتمل تطعيمهم، منهم 696,000 طفل لم يتلقوا أي جرعة و136,000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اليمن (49٪) أقل بـ 41 نقطة مئوية من المتوسط العالمي (90٪) وأقل بـ 40 نقطة مئوية من المتوسط في جميع بلدان مبادرة « MENA » (89٪).
وكانت التغطية الوطنية بلقاح DTP1 أقل بـ 16 نقطة مئوية عما كانت عليه في عام 2019 (65%).
وهذا يعادل 696,000 طفل لم يتلقوا الجرعة الأولى في عام 2025 مقارنة بـ 428,000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في اليمن 49% — وهو ما يمثل انخفاضًا بمقدار 16 نقطة مئوية عن عام 2019، وأقل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 اليمن المرتبة الأولى من بين 20 دولة من حيث أدنى معدل تغطية بلقاح DTP1 (بناءً على تعادل في المراتب).
وكان اليمن ضمن الدول العشر الأولى التي تضم أكبر عدد من الأطفال الذين لم يتلقوا أي جرعة (المرتبة = 1).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 اليمن أدنى مستوى تغطية وأعلى عدد من الأطفال الذين لم يتلقوا أي جرعة من اللقاح في المنطقة، مما يبرز أهمية هذا البلد كأحد البلدان ذات الأولوية الرئيسية التي تحتاج إلى الدعم.</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 إعطاء الأولوية ل 20 دولة في سياق أجندة التطعيم 2030 (IA2030)، بناء على عدد الأطفال الذين يتلقون جرعات صفرية في عام 2021. يقارن هذا الرسم البياني تصنيف أفضل 20 دولة في عام 2021 و2025. تشير المرتبة الأولى إلى الدولة التي لديها أعلى عدد مطلق من الأطفال الذين يتلقون جرعات صفرية.
لم يكن اليمن ضمن قائمة الدول العشرين الأولى على مستوى العالم التي لم تتلق أي جرعات لقاح في عام 2021، لكنه دخل هذه القائمة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لم يكن اليمن ضمن قائمة الدول العشرين الأولى على مستوى العالم التي لم تتلق أي جرعة لقاح في عام 2021، لكنه دخل هذه القائمة في عام 2025.</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 اليمن المرتبة الأولى من بين 20 دولة، حيث بلغ عدد الأطفال الذين لم يتلقوا أي جرعة من اللقاح 424,000 طفل.
في عام 2025، احتل اليمن المرتبة الأولى من بين 20 دولة، حيث بلغ عدد الأطفال الذين لم يتلقوا أي جرعة من اللقاح 696,000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البلدان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هدف «صفر جرعات» (ZD).
من المتوقع أن تشهد اليمن زيادة طفيفة (&lt;10,000) في عدد الرضع الناجين بحلول عام 2030. ولذلك، لتحقيق هدف «صفر جرعات» الذي حددته مبادرة IA2030، يتعين تطعيم عدد أكبر بكثير (~11.72%) من الأطفال بلقاح DTP1 كل عام.</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يلزم تطعيم عدد أكبر بكثير من الأطفال كل عام لتحقيق هدف مبادرة «IA2030» المتمثل في خفض عدد الأطفال الذين لم يتلقوا أي جرعة من اللقاح إلى النصف بحلول عام 2030، مع توقع حدوث زيادة طفيفة في عدد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أعلى بنحو 117٪ من العدد السنوي المقترح لتحقيق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تجاوز عدد الأطفال الذين لم يتلقوا أي جرعة من اللقاح الهدف السنوي المحدد في مبادرة IA2030 بنسبة 117٪، مما يعرض هدف عام 2030 لخطر جسيم ما لم يتم اتخاذ إجراءات عاجلة.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Yemen / اليمن</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(49٪) أقل مما كانت عليه في عام 2019 (65٪).
انخفض عدد الأطفال الذين تم تطعيمهم بلقاح DTP1 بنسبة 16% مقارنة بعام 2019.
زاد عدد الرضع الناجين بنسبة 11% تقريبًا مقارنة بعام 2019.
في عام 2025، انخفض عدد الأطفال الذين تم تطعيمهم بمقدار 100,000 طفل مقارنة بعام 2019.
في عام 2025، زاد عدد الرضع الناجين (السكان المستهدفون) بمقدار 100,000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DTP3 في اليمن (39%) أقل بـ 46 نقطة مئوية من المتوسط العالمي (85%)، وأقل بـ 44 نقطة مئوية من المتوسط في جميع بلدان مبادرة « MENA » (83%).
وكانت التغطية الوطنية بلقاح DTP3 أقل بـ 21 نقطة مئوية عما كانت عليه في عام 2019 (60٪).
وهذا يعادل 832,000 طفل لم يتلقوا اللقاح أو لم يتم تطعيمهم في عام 2025 مقارنة بـ 489,000 طفل لم يتلقوا اللقاح أو لم يتم تطعيمهم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لقاح DTP3 في اليمن 39% — وهو ما يمثل انخفاضًا بمقدار 21 نقطة مئوية عن عام 2019، وأقل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 اليمن المرتبة الأولى من بين 20 دولة من حيث أدنى معدل تغطية بلقاح DTP3 (بناءً على تعادل في المراتب).
وكان اليمن ضمن الدول العشر الأولى التي تضم أكبر عدد من الأطفال غير الملقحين أو الذين لم يكملوا جرعات التطعيم (المرتبة = 1).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 اليمن أدنى مستوى تغطية وأعلى عدد من الأطفال غير الملقحين أو الذين لم يكملوا جرعات التطعيم في المنطقة، مما يبرز أهمية هذا البلد كأحد البلدان ذات الأولوية القصوى لتقديم الدعم لها.</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(39٪) أقل مما كانت عليه في عام 2019 (60٪).
انخفض عدد الأطفال الذين تم تطعيمهم بلقاح DTP3 بنسبة 28٪ مقارنة بعام 2019.
زاد عدد الرضع الناجين بنسبة 11٪ تقريبًا مقارنة بعام 2019.
في عام 2025، انخفض عدد الأطفال الذين تم تطعيمهم بمقدار 200,000 طفل مقارنة بعام 2019.
في عام 2025، زاد عدد الرضع الناجين (السكان المستهدفون) بمقدار 100,000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ظلت النسبة المئوية للأطفال الذين تلقوا الجرعة الأولى من لقاح الحصبة (MCV1) — والتي تُعطى عادةً في عمر 9 أو 12 شهراً وفقاً لجدول التطعيم الوطني — ثابتة عند 41%. وتعد هذه النسبة أقل مما كانت عليه في عام 2019، حيث بلغت التغطية 54%.
لم يتلقَ 805,000 طفل الجرعة الأولى الروتينية من لقاح الحصبة.
تُعطى الجرعة الثانية من لقاح الحصبة (MCV2) عادةً للأطفال الذين تتراوح أعمارهم بين 18 شهراً وخمس سنوات. وانخفضت تغطية الجرعة الثانية من لقاح الحصبة (MCV2) إلى 38%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ظلت نسبة التغطية بلقاح MCV1 ثابتة عند 41% في عام 2025 — أي أقل من مستوى الـ95% اللازم لمنع تفشي المرض، مما ترك 805,000 طفل دون أي حماية ضد الحصبة. وانخفضت تغطية الحملة الثانية للتطعيم ضد الحصبة (MCV2) من 40% في عام 2024 إلى 38% في عام 2025 - أي أقل من الهدف المحدد في مبادرة IA2030 البالغ 90%.</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MCV1 في اليمن (41٪) أقل بـ 43 نقطة مئوية من المتوسط العالمي (84٪) وأقل بـ 43 نقطة مئوية من المتوسط في جميع بلدان مبادرة « MENA » (84٪).
وكانت التغطية الوطنية للقاح MCV1 أقل بـ 13 نقطة مئوية عما كانت عليه في عام 2019 (54٪).
وهذا يعادل 805,000 طفل غير مطعّم في عام 2025 مقارنة بـ 563,000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اليمن 41% — وهو ما يمثل انخفاضًا بمقدار 13 نقطة مئوية عن عام 2019، وأقل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 اليمن المرتبة الأولى من بين 20 دولة من حيث أدنى معدل تغطية بلقاح MCV1 (بناءً على تعادل في المراتب).
وكان اليمن ضمن الدول العشر الأولى التي تضم أكبر عدد من الأطفال غير الملقحين (المرتبة = 1).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 اليمن أدنى معدل تغطية وأعلى عدد من الأطفال غير الملقحين في المنطقة، مما يبرز أهميته كدولة ذات أولوية قصوى لتقديم الدعم لها.</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MCV1 في عام 2025 (41٪) أقل مما كانت عليه في عام 2019 (54٪).
انخفض عدد الأطفال الذين تم تطعيمهم بلقاح MCV1 بنسبة 15٪ مقارنة بعام 2019.
زاد عدد الرضع الناجين بنسبة 11٪ تقريبًا مقارنة بعام 2019.
في عام 2025، انخفض عدد الأطفال الذين تم تطعيمهم بمقدار 100,000 طفل مقارنة بعام 2019.
في عام 2025، زاد عدد الرضع الناجين (السكان المستهدفون) بمقدار 100,000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ولكي تزداد نسبة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بلغ إجمالي حالات الحصبة المؤكدة في اليمن 32,448 حالة. وفي العام نفسه، بلغت نسبة التغطية بلقاح الحصبة MCV1 41%، بينما بلغت نسبة التغطية بلقاح الحصبة MCV2 38%.
وكان عدد الحالات في عام 2025 أعلى بنسبة 35% مقارنة بعام 2024 (n=23,990).
وسُجل أعلى عدد لحالات الحصبة في عام 2023 (n=49,571). وفي هذا العام، بلغت تغطية الجرعة الأولى من لقاح الحصبة (MCV1) 45%.
وقد نُظمت أنشطة/حملات تحصين تكميلية باستخدام لقاح الحصبة في الأعوام 2021 و2022 و2023 و2024 و2025.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 اليمن ارتفاعًا في حالات الإصابة بالحصبة مقارنةً بعام 2024، في حين بلغت نسبة التغطية بالجرعة الأولى من لقاح الحصبة 41%، ونسبة التغطية بالجرعة الثانية 38%.</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20% من الأطفال الذين تلقَّوا جرعة DTP1 جرعة DTP3 (يسار)، ولم يتلقَّ 16% من الأطفال الذين تلقَّوا جرعة DTP1 جرعة MCV1 (يمين).
ويشير ارتفاع معدل التسرب من لقاح DTP إلى ضعف القدرة على توفير سلسلة كاملة من اللقاحات في مرحلة مبكرة من الحياة. كما يشير ارتفاع معدل التسرب من لقاحي DTP وMCV إلى ضعف الاستمرارية في برامج التحصين والقدرة على توفير دورة كاملة من اللقاحات في مرحلة الرضاعة (حتى سن سنة واحدة).
في عام 2025، كان معدل التسرب من لقاح DTP في اليمن أعلى من المعدل العالمي، في حين كان معدل التسرب من لقاحي DTP وMCV أعلى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سجلت معدلات التسرب من لقاحي DTP1 وDTP3/MCV1 مستويات مرتفعة في اليمن، مما يشير إلى ضعف استمرار الأطفال في برامج التحصين، وإلى الحاجة إلى متابعة أكثر صرامة للأطفال الذين تم تغطيتهم في البداية.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 لقاح MCV2 أدنى معدل تغطية (38٪)، يليه لقاح DTP3 (39٪).
وبالمقارنة مع عام 2019، انخفضت نسبة التغطية لستة لقاحات (BCG، وDTP1، وDTP3، وIPV1، وMCV1، وROTAC)، بينما بقيت نسبة التغطية للقاح واحد ثابتة (MCV2).
مقارنةً بعام 2024، انخفضت تغطية 6 لقاحات (BCG، DTP1، DTP3، IPV1، MCV2 وROTAC) وظلت تغطية لقاح واحد ثابتة (MCV1).</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 اليمن أدنى معدل تغطية للقاح MCV2 (38٪)، في حين تراوحت معدلات التغطية لمعظم اللقاحات الروتينية الأخرى بين 39 و49٪؛ وانخفضت معدلات التغطية لستة مستضدات منذ عام 2019، كما انخفضت لستة مستضدات أخرى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التسع لقاحات (السلسلة الكاملة).
في عام 2025، سجل لقاح IPVC أدنى معدل تغطية بين جميع اللقاحات (35٪)، يليه لقاح MCV2 (38٪).
وانخفضت التغطية لـ 7 لقاحات (DTP3، HEPB3، HIB3، IPV1، MCV1، ROTAC و RUBELLA)، بينما بقيت التغطية لقاحًا واحدًا على حالها (MCV2) مقارنةً بالتغطية في عام 2019.
انخفضت تغطية 6 لقاحات (DTP3، HEPB3، HIB3، IPV1، MCV2 وROTAC) وظلت تغطية 3 لقاحات على حالها (IPVC، MCV1 وRUBELLA) مقارنةً بالتغطية في 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انخفضت نسبة التغطية بلقاح DTP1 بين عامي 2019 (65٪) و2024 (53٪). كما انخفضت نسبة التغطية بلقاح DTP1 في عام 2025 (49٪) مقارنة بعام 2024، وكانت أقل مما كانت عليه في عام 2019. في الفترة 2019-2025، بلغت تغطية لقاح DTP1 أدنى مستوياتها في عام 2025 (49٪).
في عام 2024، سجلت 10 لقاحات تغطية أقل مما كانت عليه في عام 2019.
في عام 2025، سجلت 10 لقاحات تغطية أقل مما كانت عليه في عام 2019.
في عام 2025، سجلت 9 لقاحات تغطية أقل مما كانت عليه في عام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يوجد في اليمن 3 لقاحات من أصل 4 لقاحات تندرج ضمن أهداف التنمية المستدامة.
في عام 2025، حقق اليمن تغطية لا تقل عن 90% لأي لقاح من اللقاحات الأربعة.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لم تحقق أي لقاحات ضمن أهداف التنمية المستدامة (SDG) هدف التغطية البالغ 90٪.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انخفضت تغطية لقاح DTP1 بمقدار 4 نقاط مئوية من 53% في عام 2024 إلى 49% في عام 2025.
• انخفضت تغطية لقاح DTP3 بمقدار 3 نقاط مئوية من 42% في عام 2024 إلى 39% في عام 2025.
• زاد عدد الأطفال الذين لم يتلقوا أي جرعة من اللقاح بمقدار 58,000 طفل في عام 2025. وبذلك يصل عدد الأطفال الذين لم يتلقوا التطعيم إلى 696,000 طفل، مما يجعلهم عرضة للإصابة بالأمراض التي يمكن الوقاية منها بالتطعيم، بالإضافة إلى 136,000 طفل آخرين لا يتمتعون بحماية كاملة.
• استحوذ اليمن على 55.1% من الأطفال الذين لم يتلقوا أي جرعة في منطقة الشرق الأوسط وشمال أفريقيا (MENA) و5.2% من الأطفال الذين لم يتلقوا أي جرعة على الصعيد العالمي.
• ظلت تغطية الجرعة الأولى من لقاح الحصبة (MCV1) ثابتة عند 41% بين عامي 2024 و2025. وكان هناك 805,000 طفل لم يتلقوا الجرعة الأولى من لقاح الحصبة.
• انخفضت تغطية الجرعة الثانية من لقاح الحصبة (MCV2) بنقطتين مئويتين من 40% في عام 2024 إلى 38% في عام 2025.
• لم يتم إدخال لقاح فيروس الورم الحليمي البشري (HPV).</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5-7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Yemen،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Yemen.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لم يحقق أي من اللقاحات الـ 12 المدرجة في جدول التطعيم تغطية بلغت 90% أو أكثر. وتراوحت تغطية اللقاحات بين 35% و49%.
منذ عام 2005، أُجريت تقديرات لسبعة لقاحات جديدة. ويُعد لقاح IPVC أحدث لقاح تم الإبلاغ عنه (2022)، حيث بلغت نسبة التغطية به 35% في عام 2025.
في عام 2025، لم يبلغ اليمن عن أي نقص في مخزون اللقاحات أو الإمدادات.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بالنسبة لعدد من المستضدات، وظلت دون تغيير بالنسبة لثلاثة مستضدات، وانخفضت بالنسبة لتسعة مستضدات، مما يشير إلى تحسن محدود في أداء برنامج التطعيم الروتيني؛ ولم تحقق أي منها نسبة تغطية تبلغ 90٪ على الأقل.</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P7TF5XRZ5TZD-1674051314-8290</_dlc_DocId>
    <_dlc_DocIdUrl xmlns="5ce71423-0d49-4a04-8822-86064e799dcd">
      <Url>https://unicef.sharepoint.com/teams/DAPM-DataComm/_layouts/15/DocIdRedir.aspx?ID=P7TF5XRZ5TZD-1674051314-8290</Url>
      <Description>P7TF5XRZ5TZD-1674051314-8290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D451AF20-DA4D-461F-A96A-720371142FE5}"/>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2026-07-17T12:33:04Z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9a644ba8-c270-4c94-95a3-8e14a302ae94</vt:lpwstr>
  </property>
</Properties>
</file>