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d019d4dae45e910a1403edab7635e81a7e9f8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1dfd0ebe18d01aff7e7eeb0db7619addc0f09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62bb45a09be2595f302bdc64672c8d1ffc919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3444364" y="3074535"/>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5" name="rc135"/>
            <p:cNvSpPr/>
            <p:nvPr/>
          </p:nvSpPr>
          <p:spPr>
            <a:xfrm>
              <a:off x="3755416" y="307453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6" name="rc136"/>
            <p:cNvSpPr/>
            <p:nvPr/>
          </p:nvSpPr>
          <p:spPr>
            <a:xfrm>
              <a:off x="4066468"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4377521" y="307453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73"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5310677"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307453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3074535"/>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307453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19774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197740"/>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19774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19774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19774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478542"/>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478542"/>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478542"/>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478542"/>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478542"/>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478542"/>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478542"/>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478542"/>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478542"/>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1578050"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9" name="rc189"/>
            <p:cNvSpPr/>
            <p:nvPr/>
          </p:nvSpPr>
          <p:spPr>
            <a:xfrm>
              <a:off x="1889102" y="504014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0" name="rc190"/>
            <p:cNvSpPr/>
            <p:nvPr/>
          </p:nvSpPr>
          <p:spPr>
            <a:xfrm>
              <a:off x="2200154" y="504014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1" name="rc191"/>
            <p:cNvSpPr/>
            <p:nvPr/>
          </p:nvSpPr>
          <p:spPr>
            <a:xfrm>
              <a:off x="2511207" y="5040144"/>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2" name="rc192"/>
            <p:cNvSpPr/>
            <p:nvPr/>
          </p:nvSpPr>
          <p:spPr>
            <a:xfrm>
              <a:off x="2822259" y="5040144"/>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3" name="rc193"/>
            <p:cNvSpPr/>
            <p:nvPr/>
          </p:nvSpPr>
          <p:spPr>
            <a:xfrm>
              <a:off x="3133311" y="5040144"/>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4" name="rc194"/>
            <p:cNvSpPr/>
            <p:nvPr/>
          </p:nvSpPr>
          <p:spPr>
            <a:xfrm>
              <a:off x="3444364" y="5040144"/>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3755416" y="5040144"/>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96" name="rc196"/>
            <p:cNvSpPr/>
            <p:nvPr/>
          </p:nvSpPr>
          <p:spPr>
            <a:xfrm>
              <a:off x="4066468" y="5040144"/>
              <a:ext cx="311052"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504014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5040144"/>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5040144"/>
              <a:ext cx="311052"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504014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504014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504014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5040144"/>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3636138"/>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3636138"/>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3636138"/>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2200154" y="4759343"/>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8" name="rc218"/>
            <p:cNvSpPr/>
            <p:nvPr/>
          </p:nvSpPr>
          <p:spPr>
            <a:xfrm>
              <a:off x="2511207" y="4759343"/>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9" name="rc219"/>
            <p:cNvSpPr/>
            <p:nvPr/>
          </p:nvSpPr>
          <p:spPr>
            <a:xfrm>
              <a:off x="2822259" y="4759343"/>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0" name="rc220"/>
            <p:cNvSpPr/>
            <p:nvPr/>
          </p:nvSpPr>
          <p:spPr>
            <a:xfrm>
              <a:off x="3133311" y="4759343"/>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1" name="rc221"/>
            <p:cNvSpPr/>
            <p:nvPr/>
          </p:nvSpPr>
          <p:spPr>
            <a:xfrm>
              <a:off x="3444364" y="4759343"/>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2" name="rc222"/>
            <p:cNvSpPr/>
            <p:nvPr/>
          </p:nvSpPr>
          <p:spPr>
            <a:xfrm>
              <a:off x="3755416" y="4759343"/>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3" name="rc223"/>
            <p:cNvSpPr/>
            <p:nvPr/>
          </p:nvSpPr>
          <p:spPr>
            <a:xfrm>
              <a:off x="4066468" y="4759343"/>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4" name="rc224"/>
            <p:cNvSpPr/>
            <p:nvPr/>
          </p:nvSpPr>
          <p:spPr>
            <a:xfrm>
              <a:off x="4377521" y="4759343"/>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5" name="rc225"/>
            <p:cNvSpPr/>
            <p:nvPr/>
          </p:nvSpPr>
          <p:spPr>
            <a:xfrm>
              <a:off x="4688573"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6" name="rc226"/>
            <p:cNvSpPr/>
            <p:nvPr/>
          </p:nvSpPr>
          <p:spPr>
            <a:xfrm>
              <a:off x="4999625"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5310677"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5621730"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5932782"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6243834" y="475934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1" name="rc231"/>
            <p:cNvSpPr/>
            <p:nvPr/>
          </p:nvSpPr>
          <p:spPr>
            <a:xfrm>
              <a:off x="6554887" y="4759343"/>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39"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7176991"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4"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5" name="rc235"/>
            <p:cNvSpPr/>
            <p:nvPr/>
          </p:nvSpPr>
          <p:spPr>
            <a:xfrm>
              <a:off x="7799096"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8110148"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916939"/>
              <a:ext cx="311052"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916939"/>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916939"/>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532094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532094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8" name="tx248"/>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1963245"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2" name="tx252"/>
            <p:cNvSpPr/>
            <p:nvPr/>
          </p:nvSpPr>
          <p:spPr>
            <a:xfrm>
              <a:off x="2274297"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3" name="tx253"/>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4" name="tx254"/>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5" name="tx255"/>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8" name="tx258"/>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2" name="tx262"/>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4" name="tx264"/>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5" name="tx26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6" name="tx266"/>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7" name="tx267"/>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9" name="tx279"/>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0" name="tx280"/>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1" name="tx28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2" name="tx282"/>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3" name="tx283"/>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9" name="tx289"/>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0" name="tx290"/>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1" name="tx291"/>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2" name="tx292"/>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1" name="tx301"/>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229539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4" name="tx304"/>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6" name="tx30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7" name="tx307"/>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1" name="tx31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6028019"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3" name="tx31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4" name="tx314"/>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5" name="tx315"/>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7" name="tx317"/>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820538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105118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136223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6" name="tx326"/>
            <p:cNvSpPr/>
            <p:nvPr/>
          </p:nvSpPr>
          <p:spPr>
            <a:xfrm>
              <a:off x="41617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7" name="tx327"/>
            <p:cNvSpPr/>
            <p:nvPr/>
          </p:nvSpPr>
          <p:spPr>
            <a:xfrm>
              <a:off x="4472757"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8" name="tx328"/>
            <p:cNvSpPr/>
            <p:nvPr/>
          </p:nvSpPr>
          <p:spPr>
            <a:xfrm>
              <a:off x="476271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5073768"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2" name="tx332"/>
            <p:cNvSpPr/>
            <p:nvPr/>
          </p:nvSpPr>
          <p:spPr>
            <a:xfrm>
              <a:off x="6028019"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3" name="tx333"/>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4" name="tx334"/>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5" name="tx335"/>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8" name="tx338"/>
            <p:cNvSpPr/>
            <p:nvPr/>
          </p:nvSpPr>
          <p:spPr>
            <a:xfrm>
              <a:off x="820538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9" name="tx339"/>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0" name="tx340"/>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1" name="tx341"/>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7" name="tx347"/>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8" name="tx34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9" name="tx349"/>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4762716"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5073768"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2" name="tx35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5716966"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4" name="tx35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5" name="tx35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7" name="tx357"/>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4" name="tx364"/>
            <p:cNvSpPr/>
            <p:nvPr/>
          </p:nvSpPr>
          <p:spPr>
            <a:xfrm>
              <a:off x="4472757"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5" name="tx365"/>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8" name="tx368"/>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6028019"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0" name="tx370"/>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1" name="tx37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2" name="tx37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5" name="tx375"/>
            <p:cNvSpPr/>
            <p:nvPr/>
          </p:nvSpPr>
          <p:spPr>
            <a:xfrm>
              <a:off x="8205385"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1" name="tx381"/>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7583280" y="43003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7894332" y="43003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4" name="tx384"/>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6" name="tx386"/>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196324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1" name="tx391"/>
            <p:cNvSpPr/>
            <p:nvPr/>
          </p:nvSpPr>
          <p:spPr>
            <a:xfrm>
              <a:off x="322854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2" name="tx392"/>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5" name="tx395"/>
            <p:cNvSpPr/>
            <p:nvPr/>
          </p:nvSpPr>
          <p:spPr>
            <a:xfrm>
              <a:off x="5716966"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6" name="tx396"/>
            <p:cNvSpPr/>
            <p:nvPr/>
          </p:nvSpPr>
          <p:spPr>
            <a:xfrm>
              <a:off x="602801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7" name="tx397"/>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8" name="tx398"/>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0" name="tx400"/>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1" name="tx401"/>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5" name="tx405"/>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6" name="tx406"/>
            <p:cNvSpPr/>
            <p:nvPr/>
          </p:nvSpPr>
          <p:spPr>
            <a:xfrm>
              <a:off x="1963245"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7" name="tx407"/>
            <p:cNvSpPr/>
            <p:nvPr/>
          </p:nvSpPr>
          <p:spPr>
            <a:xfrm>
              <a:off x="5094862"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8" name="tx408"/>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9" name="tx409"/>
            <p:cNvSpPr/>
            <p:nvPr/>
          </p:nvSpPr>
          <p:spPr>
            <a:xfrm>
              <a:off x="820538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0" name="tx410"/>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1" name="tx41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2" name="tx412"/>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8516437"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4" name="tx41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322854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6" name="tx416"/>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7" name="tx417"/>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9" name="tx419"/>
            <p:cNvSpPr/>
            <p:nvPr/>
          </p:nvSpPr>
          <p:spPr>
            <a:xfrm>
              <a:off x="5716966"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0" name="tx420"/>
            <p:cNvSpPr/>
            <p:nvPr/>
          </p:nvSpPr>
          <p:spPr>
            <a:xfrm>
              <a:off x="602801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1" name="tx421"/>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2" name="tx422"/>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4" name="tx424"/>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5" name="tx425"/>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7" name="tx427"/>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9" name="tx429"/>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1" name="tx431"/>
            <p:cNvSpPr/>
            <p:nvPr/>
          </p:nvSpPr>
          <p:spPr>
            <a:xfrm>
              <a:off x="8516437"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5" name="tx435"/>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38" name="tx438"/>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9" name="tx43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40" name="tx440"/>
            <p:cNvSpPr/>
            <p:nvPr/>
          </p:nvSpPr>
          <p:spPr>
            <a:xfrm>
              <a:off x="353960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1" name="tx441"/>
            <p:cNvSpPr/>
            <p:nvPr/>
          </p:nvSpPr>
          <p:spPr>
            <a:xfrm>
              <a:off x="6650123"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2" name="tx442"/>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3" name="tx443"/>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4" name="tx444"/>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5" name="tx445"/>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6" name="tx446"/>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7" name="tx447"/>
            <p:cNvSpPr/>
            <p:nvPr/>
          </p:nvSpPr>
          <p:spPr>
            <a:xfrm>
              <a:off x="6650123"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8" name="tx448"/>
            <p:cNvSpPr/>
            <p:nvPr/>
          </p:nvSpPr>
          <p:spPr>
            <a:xfrm>
              <a:off x="2295391"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9" name="tx44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0" name="tx45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1" name="tx451"/>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2" name="tx452"/>
            <p:cNvSpPr/>
            <p:nvPr/>
          </p:nvSpPr>
          <p:spPr>
            <a:xfrm>
              <a:off x="353960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3" name="tx453"/>
            <p:cNvSpPr/>
            <p:nvPr/>
          </p:nvSpPr>
          <p:spPr>
            <a:xfrm>
              <a:off x="3850652" y="31758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54" name="tx454"/>
            <p:cNvSpPr/>
            <p:nvPr/>
          </p:nvSpPr>
          <p:spPr>
            <a:xfrm>
              <a:off x="6650123"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55" name="tx455"/>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56" name="tx456"/>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57" name="tx457"/>
            <p:cNvSpPr/>
            <p:nvPr/>
          </p:nvSpPr>
          <p:spPr>
            <a:xfrm>
              <a:off x="260644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8" name="tx458"/>
            <p:cNvSpPr/>
            <p:nvPr/>
          </p:nvSpPr>
          <p:spPr>
            <a:xfrm>
              <a:off x="2917495"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9" name="tx459"/>
            <p:cNvSpPr/>
            <p:nvPr/>
          </p:nvSpPr>
          <p:spPr>
            <a:xfrm>
              <a:off x="3539600"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60" name="tx460"/>
            <p:cNvSpPr/>
            <p:nvPr/>
          </p:nvSpPr>
          <p:spPr>
            <a:xfrm>
              <a:off x="3850652"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1" name="tx46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2" name="tx462"/>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3" name="tx463"/>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64" name="tx464"/>
            <p:cNvSpPr/>
            <p:nvPr/>
          </p:nvSpPr>
          <p:spPr>
            <a:xfrm>
              <a:off x="2295391"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5" name="tx465"/>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66" name="tx466"/>
            <p:cNvSpPr/>
            <p:nvPr/>
          </p:nvSpPr>
          <p:spPr>
            <a:xfrm>
              <a:off x="2947640"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67" name="tx467"/>
            <p:cNvSpPr/>
            <p:nvPr/>
          </p:nvSpPr>
          <p:spPr>
            <a:xfrm>
              <a:off x="322854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68" name="tx468"/>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69" name="tx469"/>
            <p:cNvSpPr/>
            <p:nvPr/>
          </p:nvSpPr>
          <p:spPr>
            <a:xfrm>
              <a:off x="385065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70" name="tx470"/>
            <p:cNvSpPr/>
            <p:nvPr/>
          </p:nvSpPr>
          <p:spPr>
            <a:xfrm>
              <a:off x="41617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71" name="tx471"/>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72" name="tx472"/>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73" name="tx473"/>
            <p:cNvSpPr/>
            <p:nvPr/>
          </p:nvSpPr>
          <p:spPr>
            <a:xfrm>
              <a:off x="5716966" y="51414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74" name="tx474"/>
            <p:cNvSpPr/>
            <p:nvPr/>
          </p:nvSpPr>
          <p:spPr>
            <a:xfrm>
              <a:off x="6028019"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5" name="tx475"/>
            <p:cNvSpPr/>
            <p:nvPr/>
          </p:nvSpPr>
          <p:spPr>
            <a:xfrm>
              <a:off x="6339071"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6" name="tx476"/>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77" name="tx477"/>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8" name="tx478"/>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9" name="tx479"/>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0" name="tx480"/>
            <p:cNvSpPr/>
            <p:nvPr/>
          </p:nvSpPr>
          <p:spPr>
            <a:xfrm>
              <a:off x="7894332"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81" name="tx481"/>
            <p:cNvSpPr/>
            <p:nvPr/>
          </p:nvSpPr>
          <p:spPr>
            <a:xfrm>
              <a:off x="7613425" y="37360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2" name="tx482"/>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83" name="tx483"/>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84" name="tx484"/>
            <p:cNvSpPr/>
            <p:nvPr/>
          </p:nvSpPr>
          <p:spPr>
            <a:xfrm>
              <a:off x="2606443"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5" name="tx485"/>
            <p:cNvSpPr/>
            <p:nvPr/>
          </p:nvSpPr>
          <p:spPr>
            <a:xfrm>
              <a:off x="2917495" y="48596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6" name="tx486"/>
            <p:cNvSpPr/>
            <p:nvPr/>
          </p:nvSpPr>
          <p:spPr>
            <a:xfrm>
              <a:off x="3539600"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87" name="tx487"/>
            <p:cNvSpPr/>
            <p:nvPr/>
          </p:nvSpPr>
          <p:spPr>
            <a:xfrm>
              <a:off x="3850652" y="48596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88" name="tx488"/>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9" name="tx489"/>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0" name="tx490"/>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91" name="tx491"/>
            <p:cNvSpPr/>
            <p:nvPr/>
          </p:nvSpPr>
          <p:spPr>
            <a:xfrm>
              <a:off x="7583280"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92" name="tx49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3" name="tx49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4" name="tx49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5" name="tx49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6" name="tx49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7" name="tx49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8" name="tx49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9" name="tx49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0" name="tx50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1" name="tx50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2" name="tx50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3" name="tx50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4" name="tx50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5" name="tx50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6" name="tx50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7" name="tx50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8" name="tx50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9" name="tx50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0" name="tx51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1" name="tx51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2" name="tx51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3" name="tx51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4" name="tx51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5" name="tx51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6" name="tx51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7" name="tx51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8" name="tx51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9" name="tx51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0" name="tx52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1" name="tx52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2" name="tx522"/>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3" name="tx523"/>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4" name="tx52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5" name="tx52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6" name="tx52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7" name="tx52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8" name="tx52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9" name="tx52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0" name="tx53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1" name="tx53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2" name="pic532"/>
            <p:cNvPicPr/>
            <p:nvPr/>
          </p:nvPicPr>
          <p:blipFill>
            <a:blip r:embed="rId2" cstate="print"/>
            <a:stretch>
              <a:fillRect/>
            </a:stretch>
          </p:blipFill>
          <p:spPr>
            <a:xfrm>
              <a:off x="4653227" y="5838594"/>
              <a:ext cx="2160000" cy="219455"/>
            </a:xfrm>
            <a:prstGeom prst="rect">
              <a:avLst/>
            </a:prstGeom>
          </p:spPr>
        </p:pic>
        <p:sp>
          <p:nvSpPr>
            <p:cNvPr id="533" name="pl53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pl54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tx54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6" name="tx54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7" name="tx54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8" name="tx54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9" name="tx54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0" name="tx55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1" name="tx551"/>
            <p:cNvSpPr/>
            <p:nvPr/>
          </p:nvSpPr>
          <p:spPr>
            <a:xfrm>
              <a:off x="924840" y="1330710"/>
              <a:ext cx="28517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Samoa, 2000-2025</a:t>
              </a:r>
            </a:p>
          </p:txBody>
        </p:sp>
        <p:sp>
          <p:nvSpPr>
            <p:cNvPr id="552" name="tx55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3" name="tx55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4" name="tx55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3 out of 13 (23%) vaccines in the schedule achieved coverage of 90% or more. Vaccine coverage ranged from 76% to 99%.
Since 2002, estimates have been made for 7 new vaccines. HPVc is the newest vaccine reported (2022), which achieved 87% coverage in 2025.
In 2025, Samoa reported stockouts of vaccines/supplies (BCG) (more information on slide 8).</a:t>
            </a:r>
          </a:p>
        </p:txBody>
      </p:sp>
      <p:sp>
        <p:nvSpPr>
          <p:cNvPr id="5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one, and declined for nine, indicating limited improvement in routine immunization performance; three achieved at least 90% coverage.</a:t>
            </a:r>
          </a:p>
        </p:txBody>
      </p:sp>
      <p:grpSp xmlns:pic="http://schemas.openxmlformats.org/drawingml/2006/picture">
        <p:nvGrpSpPr>
          <p:cNvPr id="557" name=""/>
          <p:cNvGrpSpPr/>
          <p:nvPr/>
        </p:nvGrpSpPr>
        <p:grpSpPr>
          <a:xfrm>
            <a:off x="292608" y="1005840"/>
            <a:ext cx="8595360" cy="28575"/>
            <a:chOff x="292608" y="1005840"/>
            <a:chExt cx="8595360" cy="28575"/>
          </a:xfrm>
        </p:grpSpPr>
        <p:sp>
          <p:nvSpPr>
            <p:cNvPr id="5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035038"/>
            </a:xfrm>
            <a:custGeom>
              <a:avLst/>
              <a:pathLst>
                <a:path w="6481656" h="2035038">
                  <a:moveTo>
                    <a:pt x="0" y="0"/>
                  </a:moveTo>
                  <a:lnTo>
                    <a:pt x="259266" y="0"/>
                  </a:lnTo>
                  <a:lnTo>
                    <a:pt x="518532" y="0"/>
                  </a:lnTo>
                  <a:lnTo>
                    <a:pt x="777798" y="119708"/>
                  </a:lnTo>
                  <a:lnTo>
                    <a:pt x="1037065" y="319221"/>
                  </a:lnTo>
                  <a:lnTo>
                    <a:pt x="1296331" y="478832"/>
                  </a:lnTo>
                  <a:lnTo>
                    <a:pt x="1555597" y="758151"/>
                  </a:lnTo>
                  <a:lnTo>
                    <a:pt x="1814863" y="558638"/>
                  </a:lnTo>
                  <a:lnTo>
                    <a:pt x="2074130" y="2035038"/>
                  </a:lnTo>
                  <a:lnTo>
                    <a:pt x="2333396" y="518735"/>
                  </a:lnTo>
                  <a:lnTo>
                    <a:pt x="2592662" y="319221"/>
                  </a:lnTo>
                  <a:lnTo>
                    <a:pt x="2851928" y="319221"/>
                  </a:lnTo>
                  <a:lnTo>
                    <a:pt x="3111195" y="438929"/>
                  </a:lnTo>
                  <a:lnTo>
                    <a:pt x="3370461" y="438929"/>
                  </a:lnTo>
                  <a:lnTo>
                    <a:pt x="3629727" y="518735"/>
                  </a:lnTo>
                  <a:lnTo>
                    <a:pt x="3888994" y="558638"/>
                  </a:lnTo>
                  <a:lnTo>
                    <a:pt x="4148260" y="359124"/>
                  </a:lnTo>
                  <a:lnTo>
                    <a:pt x="4407526" y="837957"/>
                  </a:lnTo>
                  <a:lnTo>
                    <a:pt x="4666792" y="1157178"/>
                  </a:lnTo>
                  <a:lnTo>
                    <a:pt x="4926059" y="79805"/>
                  </a:lnTo>
                  <a:lnTo>
                    <a:pt x="5185325" y="0"/>
                  </a:lnTo>
                  <a:lnTo>
                    <a:pt x="5444591" y="119708"/>
                  </a:lnTo>
                  <a:lnTo>
                    <a:pt x="5703857" y="79805"/>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2354260"/>
            </a:xfrm>
            <a:custGeom>
              <a:avLst/>
              <a:pathLst>
                <a:path w="6481656" h="2354260">
                  <a:moveTo>
                    <a:pt x="0" y="0"/>
                  </a:moveTo>
                  <a:lnTo>
                    <a:pt x="259266" y="319221"/>
                  </a:lnTo>
                  <a:lnTo>
                    <a:pt x="518532" y="239416"/>
                  </a:lnTo>
                  <a:lnTo>
                    <a:pt x="777798" y="319221"/>
                  </a:lnTo>
                  <a:lnTo>
                    <a:pt x="1037065" y="1396595"/>
                  </a:lnTo>
                  <a:lnTo>
                    <a:pt x="1296331" y="1556206"/>
                  </a:lnTo>
                  <a:lnTo>
                    <a:pt x="1555597" y="1915330"/>
                  </a:lnTo>
                  <a:lnTo>
                    <a:pt x="1814863" y="1316789"/>
                  </a:lnTo>
                  <a:lnTo>
                    <a:pt x="2074130" y="2354260"/>
                  </a:lnTo>
                  <a:lnTo>
                    <a:pt x="2333396" y="1356692"/>
                  </a:lnTo>
                  <a:lnTo>
                    <a:pt x="2592662" y="798054"/>
                  </a:lnTo>
                  <a:lnTo>
                    <a:pt x="2851928" y="638443"/>
                  </a:lnTo>
                  <a:lnTo>
                    <a:pt x="3111195" y="638443"/>
                  </a:lnTo>
                  <a:lnTo>
                    <a:pt x="3370461" y="558638"/>
                  </a:lnTo>
                  <a:lnTo>
                    <a:pt x="3629727" y="798054"/>
                  </a:lnTo>
                  <a:lnTo>
                    <a:pt x="3888994" y="718249"/>
                  </a:lnTo>
                  <a:lnTo>
                    <a:pt x="4148260" y="957665"/>
                  </a:lnTo>
                  <a:lnTo>
                    <a:pt x="4407526" y="1236984"/>
                  </a:lnTo>
                  <a:lnTo>
                    <a:pt x="4666792" y="2154747"/>
                  </a:lnTo>
                  <a:lnTo>
                    <a:pt x="4926059" y="1197081"/>
                  </a:lnTo>
                  <a:lnTo>
                    <a:pt x="5185325" y="359124"/>
                  </a:lnTo>
                  <a:lnTo>
                    <a:pt x="5444591" y="518735"/>
                  </a:lnTo>
                  <a:lnTo>
                    <a:pt x="5703857" y="877859"/>
                  </a:lnTo>
                  <a:lnTo>
                    <a:pt x="5963124" y="598540"/>
                  </a:lnTo>
                  <a:lnTo>
                    <a:pt x="6222390" y="518735"/>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952801"/>
            </a:xfrm>
            <a:custGeom>
              <a:avLst/>
              <a:pathLst>
                <a:path w="6481656" h="2952801">
                  <a:moveTo>
                    <a:pt x="0" y="239416"/>
                  </a:moveTo>
                  <a:lnTo>
                    <a:pt x="259266" y="279319"/>
                  </a:lnTo>
                  <a:lnTo>
                    <a:pt x="518532" y="0"/>
                  </a:lnTo>
                  <a:lnTo>
                    <a:pt x="777798" y="1476400"/>
                  </a:lnTo>
                  <a:lnTo>
                    <a:pt x="1037065" y="2952801"/>
                  </a:lnTo>
                  <a:lnTo>
                    <a:pt x="1296331" y="1675914"/>
                  </a:lnTo>
                  <a:lnTo>
                    <a:pt x="1555597" y="1795622"/>
                  </a:lnTo>
                  <a:lnTo>
                    <a:pt x="1814863" y="1436498"/>
                  </a:lnTo>
                  <a:lnTo>
                    <a:pt x="2074130" y="2194649"/>
                  </a:lnTo>
                  <a:lnTo>
                    <a:pt x="2333396" y="2154747"/>
                  </a:lnTo>
                  <a:lnTo>
                    <a:pt x="2592662" y="1715817"/>
                  </a:lnTo>
                  <a:lnTo>
                    <a:pt x="2851928" y="1596108"/>
                  </a:lnTo>
                  <a:lnTo>
                    <a:pt x="3111195" y="917762"/>
                  </a:lnTo>
                  <a:lnTo>
                    <a:pt x="3370461" y="279319"/>
                  </a:lnTo>
                  <a:lnTo>
                    <a:pt x="3629727" y="558638"/>
                  </a:lnTo>
                  <a:lnTo>
                    <a:pt x="3888994" y="957665"/>
                  </a:lnTo>
                  <a:lnTo>
                    <a:pt x="4148260" y="957665"/>
                  </a:lnTo>
                  <a:lnTo>
                    <a:pt x="4407526" y="1276887"/>
                  </a:lnTo>
                  <a:lnTo>
                    <a:pt x="4666792" y="2354260"/>
                  </a:lnTo>
                  <a:lnTo>
                    <a:pt x="4926059" y="119708"/>
                  </a:lnTo>
                  <a:lnTo>
                    <a:pt x="5185325" y="1316789"/>
                  </a:lnTo>
                  <a:lnTo>
                    <a:pt x="5444591" y="1476400"/>
                  </a:lnTo>
                  <a:lnTo>
                    <a:pt x="5703857" y="678346"/>
                  </a:lnTo>
                  <a:lnTo>
                    <a:pt x="5963124" y="478832"/>
                  </a:lnTo>
                  <a:lnTo>
                    <a:pt x="6222390" y="558638"/>
                  </a:lnTo>
                  <a:lnTo>
                    <a:pt x="6481656" y="917762"/>
                  </a:lnTo>
                </a:path>
              </a:pathLst>
            </a:custGeom>
            <a:ln w="27101" cap="flat">
              <a:solidFill>
                <a:srgbClr val="00BFC4">
                  <a:alpha val="100000"/>
                </a:srgbClr>
              </a:solidFill>
              <a:prstDash val="solid"/>
              <a:round/>
            </a:ln>
          </p:spPr>
          <p:txBody>
            <a:bodyPr/>
            <a:lstStyle/>
            <a:p/>
          </p:txBody>
        </p:sp>
        <p:sp>
          <p:nvSpPr>
            <p:cNvPr id="31" name="pl31"/>
            <p:cNvSpPr/>
            <p:nvPr/>
          </p:nvSpPr>
          <p:spPr>
            <a:xfrm>
              <a:off x="1957551" y="1917153"/>
              <a:ext cx="5963124" cy="3112412"/>
            </a:xfrm>
            <a:custGeom>
              <a:avLst/>
              <a:pathLst>
                <a:path w="5963124" h="3112412">
                  <a:moveTo>
                    <a:pt x="0" y="0"/>
                  </a:moveTo>
                  <a:lnTo>
                    <a:pt x="259266" y="758151"/>
                  </a:lnTo>
                  <a:lnTo>
                    <a:pt x="518532" y="1556206"/>
                  </a:lnTo>
                  <a:lnTo>
                    <a:pt x="777798" y="2314357"/>
                  </a:lnTo>
                  <a:lnTo>
                    <a:pt x="1037065" y="3112412"/>
                  </a:lnTo>
                  <a:lnTo>
                    <a:pt x="1296331" y="1915330"/>
                  </a:lnTo>
                  <a:lnTo>
                    <a:pt x="1555597" y="1516303"/>
                  </a:lnTo>
                  <a:lnTo>
                    <a:pt x="1814863" y="2793190"/>
                  </a:lnTo>
                  <a:lnTo>
                    <a:pt x="2074130" y="2154747"/>
                  </a:lnTo>
                  <a:lnTo>
                    <a:pt x="2333396" y="1356692"/>
                  </a:lnTo>
                  <a:lnTo>
                    <a:pt x="2592662" y="1276887"/>
                  </a:lnTo>
                  <a:lnTo>
                    <a:pt x="2851928" y="399027"/>
                  </a:lnTo>
                  <a:lnTo>
                    <a:pt x="3111195" y="638443"/>
                  </a:lnTo>
                  <a:lnTo>
                    <a:pt x="3370461" y="1157178"/>
                  </a:lnTo>
                  <a:lnTo>
                    <a:pt x="3629727" y="1197081"/>
                  </a:lnTo>
                  <a:lnTo>
                    <a:pt x="3888994" y="1197081"/>
                  </a:lnTo>
                  <a:lnTo>
                    <a:pt x="4148260" y="2234552"/>
                  </a:lnTo>
                  <a:lnTo>
                    <a:pt x="4407526" y="997568"/>
                  </a:lnTo>
                  <a:lnTo>
                    <a:pt x="4666792" y="997568"/>
                  </a:lnTo>
                  <a:lnTo>
                    <a:pt x="4926059" y="1356692"/>
                  </a:lnTo>
                  <a:lnTo>
                    <a:pt x="5185325" y="1556206"/>
                  </a:lnTo>
                  <a:lnTo>
                    <a:pt x="5444591" y="359124"/>
                  </a:lnTo>
                  <a:lnTo>
                    <a:pt x="5703857" y="957665"/>
                  </a:lnTo>
                  <a:lnTo>
                    <a:pt x="5963124" y="31922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318610"/>
              <a:ext cx="240778" cy="2"/>
            </a:xfrm>
            <a:custGeom>
              <a:avLst/>
              <a:pathLst>
                <a:path w="240778" h="2">
                  <a:moveTo>
                    <a:pt x="240778" y="0"/>
                  </a:moveTo>
                  <a:lnTo>
                    <a:pt x="0" y="2"/>
                  </a:lnTo>
                </a:path>
              </a:pathLst>
            </a:custGeom>
          </p:spPr>
          <p:txBody>
            <a:bodyPr/>
            <a:lstStyle/>
            <a:p/>
          </p:txBody>
        </p:sp>
        <p:sp>
          <p:nvSpPr>
            <p:cNvPr id="42" name="pl42"/>
            <p:cNvSpPr/>
            <p:nvPr/>
          </p:nvSpPr>
          <p:spPr>
            <a:xfrm>
              <a:off x="7937679" y="1852538"/>
              <a:ext cx="242263" cy="60377"/>
            </a:xfrm>
            <a:custGeom>
              <a:avLst/>
              <a:pathLst>
                <a:path w="242263" h="60377">
                  <a:moveTo>
                    <a:pt x="242263" y="0"/>
                  </a:moveTo>
                  <a:lnTo>
                    <a:pt x="0" y="60377"/>
                  </a:lnTo>
                </a:path>
              </a:pathLst>
            </a:custGeom>
          </p:spPr>
          <p:txBody>
            <a:bodyPr/>
            <a:lstStyle/>
            <a:p/>
          </p:txBody>
        </p:sp>
        <p:sp>
          <p:nvSpPr>
            <p:cNvPr id="43" name="pl43"/>
            <p:cNvSpPr/>
            <p:nvPr/>
          </p:nvSpPr>
          <p:spPr>
            <a:xfrm>
              <a:off x="7936225" y="2139034"/>
              <a:ext cx="243716" cy="91503"/>
            </a:xfrm>
            <a:custGeom>
              <a:avLst/>
              <a:pathLst>
                <a:path w="243716" h="91503">
                  <a:moveTo>
                    <a:pt x="243716" y="0"/>
                  </a:moveTo>
                  <a:lnTo>
                    <a:pt x="0" y="91503"/>
                  </a:lnTo>
                </a:path>
              </a:pathLst>
            </a:custGeom>
          </p:spPr>
          <p:txBody>
            <a:bodyPr/>
            <a:lstStyle/>
            <a:p/>
          </p:txBody>
        </p:sp>
        <p:sp>
          <p:nvSpPr>
            <p:cNvPr id="44" name="pl44"/>
            <p:cNvSpPr/>
            <p:nvPr/>
          </p:nvSpPr>
          <p:spPr>
            <a:xfrm>
              <a:off x="7934408" y="2243601"/>
              <a:ext cx="245534" cy="129210"/>
            </a:xfrm>
            <a:custGeom>
              <a:avLst/>
              <a:pathLst>
                <a:path w="245534" h="129210">
                  <a:moveTo>
                    <a:pt x="245534" y="129210"/>
                  </a:moveTo>
                  <a:lnTo>
                    <a:pt x="0" y="0"/>
                  </a:lnTo>
                </a:path>
              </a:pathLst>
            </a:custGeom>
          </p:spPr>
          <p:txBody>
            <a:bodyPr/>
            <a:lstStyle/>
            <a:p/>
          </p:txBody>
        </p:sp>
        <p:sp>
          <p:nvSpPr>
            <p:cNvPr id="45" name="pg45"/>
            <p:cNvSpPr/>
            <p:nvPr/>
          </p:nvSpPr>
          <p:spPr>
            <a:xfrm>
              <a:off x="8111362" y="12276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684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7547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955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20304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712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76%</a:t>
              </a:r>
            </a:p>
          </p:txBody>
        </p:sp>
        <p:sp>
          <p:nvSpPr>
            <p:cNvPr id="51" name="pg51"/>
            <p:cNvSpPr/>
            <p:nvPr/>
          </p:nvSpPr>
          <p:spPr>
            <a:xfrm>
              <a:off x="8111362" y="23040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448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Samoa,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325211"/>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3575869"/>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3575869"/>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058153"/>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3093585"/>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2576853"/>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3304584"/>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(84%)</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(76%)</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(76%)</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(79%)</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346435" y="6568512"/>
              <a:ext cx="65168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wsm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888861"/>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43459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98031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252604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207177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411599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66172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320745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75318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229891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184464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6719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3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356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67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529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993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457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921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384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848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312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48103" y="4105640"/>
              <a:ext cx="238173" cy="10357"/>
            </a:xfrm>
            <a:prstGeom prst="rect">
              <a:avLst/>
            </a:prstGeom>
            <a:solidFill>
              <a:srgbClr val="1CABE2">
                <a:alpha val="85098"/>
              </a:srgbClr>
            </a:solidFill>
          </p:spPr>
          <p:txBody>
            <a:bodyPr/>
            <a:lstStyle/>
            <a:p/>
          </p:txBody>
        </p:sp>
        <p:sp>
          <p:nvSpPr>
            <p:cNvPr id="28" name="rc28"/>
            <p:cNvSpPr/>
            <p:nvPr/>
          </p:nvSpPr>
          <p:spPr>
            <a:xfrm>
              <a:off x="1612740" y="4105821"/>
              <a:ext cx="238173" cy="10175"/>
            </a:xfrm>
            <a:prstGeom prst="rect">
              <a:avLst/>
            </a:prstGeom>
            <a:solidFill>
              <a:srgbClr val="1CABE2">
                <a:alpha val="85098"/>
              </a:srgbClr>
            </a:solidFill>
          </p:spPr>
          <p:txBody>
            <a:bodyPr/>
            <a:lstStyle/>
            <a:p/>
          </p:txBody>
        </p:sp>
        <p:sp>
          <p:nvSpPr>
            <p:cNvPr id="29" name="rc29"/>
            <p:cNvSpPr/>
            <p:nvPr/>
          </p:nvSpPr>
          <p:spPr>
            <a:xfrm>
              <a:off x="1877377" y="4105821"/>
              <a:ext cx="238173" cy="10175"/>
            </a:xfrm>
            <a:prstGeom prst="rect">
              <a:avLst/>
            </a:prstGeom>
            <a:solidFill>
              <a:srgbClr val="1CABE2">
                <a:alpha val="85098"/>
              </a:srgbClr>
            </a:solidFill>
          </p:spPr>
          <p:txBody>
            <a:bodyPr/>
            <a:lstStyle/>
            <a:p/>
          </p:txBody>
        </p:sp>
        <p:sp>
          <p:nvSpPr>
            <p:cNvPr id="30" name="rc30"/>
            <p:cNvSpPr/>
            <p:nvPr/>
          </p:nvSpPr>
          <p:spPr>
            <a:xfrm>
              <a:off x="2142015" y="4075840"/>
              <a:ext cx="238173" cy="40157"/>
            </a:xfrm>
            <a:prstGeom prst="rect">
              <a:avLst/>
            </a:prstGeom>
            <a:solidFill>
              <a:srgbClr val="1CABE2">
                <a:alpha val="85098"/>
              </a:srgbClr>
            </a:solidFill>
          </p:spPr>
          <p:txBody>
            <a:bodyPr/>
            <a:lstStyle/>
            <a:p/>
          </p:txBody>
        </p:sp>
        <p:sp>
          <p:nvSpPr>
            <p:cNvPr id="31" name="rc31"/>
            <p:cNvSpPr/>
            <p:nvPr/>
          </p:nvSpPr>
          <p:spPr>
            <a:xfrm>
              <a:off x="2406652" y="4026597"/>
              <a:ext cx="238173" cy="89400"/>
            </a:xfrm>
            <a:prstGeom prst="rect">
              <a:avLst/>
            </a:prstGeom>
            <a:solidFill>
              <a:srgbClr val="1CABE2">
                <a:alpha val="85098"/>
              </a:srgbClr>
            </a:solidFill>
          </p:spPr>
          <p:txBody>
            <a:bodyPr/>
            <a:lstStyle/>
            <a:p/>
          </p:txBody>
        </p:sp>
        <p:sp>
          <p:nvSpPr>
            <p:cNvPr id="32" name="rc32"/>
            <p:cNvSpPr/>
            <p:nvPr/>
          </p:nvSpPr>
          <p:spPr>
            <a:xfrm>
              <a:off x="2671289" y="3987529"/>
              <a:ext cx="238173" cy="128467"/>
            </a:xfrm>
            <a:prstGeom prst="rect">
              <a:avLst/>
            </a:prstGeom>
            <a:solidFill>
              <a:srgbClr val="1CABE2">
                <a:alpha val="85098"/>
              </a:srgbClr>
            </a:solidFill>
          </p:spPr>
          <p:txBody>
            <a:bodyPr/>
            <a:lstStyle/>
            <a:p/>
          </p:txBody>
        </p:sp>
        <p:sp>
          <p:nvSpPr>
            <p:cNvPr id="33" name="rc33"/>
            <p:cNvSpPr/>
            <p:nvPr/>
          </p:nvSpPr>
          <p:spPr>
            <a:xfrm>
              <a:off x="2935926" y="3918843"/>
              <a:ext cx="238173" cy="197153"/>
            </a:xfrm>
            <a:prstGeom prst="rect">
              <a:avLst/>
            </a:prstGeom>
            <a:solidFill>
              <a:srgbClr val="1CABE2">
                <a:alpha val="85098"/>
              </a:srgbClr>
            </a:solidFill>
          </p:spPr>
          <p:txBody>
            <a:bodyPr/>
            <a:lstStyle/>
            <a:p/>
          </p:txBody>
        </p:sp>
        <p:sp>
          <p:nvSpPr>
            <p:cNvPr id="34" name="rc34"/>
            <p:cNvSpPr/>
            <p:nvPr/>
          </p:nvSpPr>
          <p:spPr>
            <a:xfrm>
              <a:off x="3200564" y="3967178"/>
              <a:ext cx="238173" cy="148819"/>
            </a:xfrm>
            <a:prstGeom prst="rect">
              <a:avLst/>
            </a:prstGeom>
            <a:solidFill>
              <a:srgbClr val="1CABE2">
                <a:alpha val="85098"/>
              </a:srgbClr>
            </a:solidFill>
          </p:spPr>
          <p:txBody>
            <a:bodyPr/>
            <a:lstStyle/>
            <a:p/>
          </p:txBody>
        </p:sp>
        <p:sp>
          <p:nvSpPr>
            <p:cNvPr id="35" name="rc35"/>
            <p:cNvSpPr/>
            <p:nvPr/>
          </p:nvSpPr>
          <p:spPr>
            <a:xfrm>
              <a:off x="3465201" y="3588861"/>
              <a:ext cx="238173" cy="527136"/>
            </a:xfrm>
            <a:prstGeom prst="rect">
              <a:avLst/>
            </a:prstGeom>
            <a:solidFill>
              <a:srgbClr val="1CABE2">
                <a:alpha val="85098"/>
              </a:srgbClr>
            </a:solidFill>
          </p:spPr>
          <p:txBody>
            <a:bodyPr/>
            <a:lstStyle/>
            <a:p/>
          </p:txBody>
        </p:sp>
        <p:sp>
          <p:nvSpPr>
            <p:cNvPr id="36" name="rc36"/>
            <p:cNvSpPr/>
            <p:nvPr/>
          </p:nvSpPr>
          <p:spPr>
            <a:xfrm>
              <a:off x="3729838" y="3971539"/>
              <a:ext cx="238173" cy="144458"/>
            </a:xfrm>
            <a:prstGeom prst="rect">
              <a:avLst/>
            </a:prstGeom>
            <a:solidFill>
              <a:srgbClr val="1CABE2">
                <a:alpha val="85098"/>
              </a:srgbClr>
            </a:solidFill>
          </p:spPr>
          <p:txBody>
            <a:bodyPr/>
            <a:lstStyle/>
            <a:p/>
          </p:txBody>
        </p:sp>
        <p:sp>
          <p:nvSpPr>
            <p:cNvPr id="37" name="rc37"/>
            <p:cNvSpPr/>
            <p:nvPr/>
          </p:nvSpPr>
          <p:spPr>
            <a:xfrm>
              <a:off x="3994476" y="4020964"/>
              <a:ext cx="238173" cy="95033"/>
            </a:xfrm>
            <a:prstGeom prst="rect">
              <a:avLst/>
            </a:prstGeom>
            <a:solidFill>
              <a:srgbClr val="1CABE2">
                <a:alpha val="85098"/>
              </a:srgbClr>
            </a:solidFill>
          </p:spPr>
          <p:txBody>
            <a:bodyPr/>
            <a:lstStyle/>
            <a:p/>
          </p:txBody>
        </p:sp>
        <p:sp>
          <p:nvSpPr>
            <p:cNvPr id="38" name="rc38"/>
            <p:cNvSpPr/>
            <p:nvPr/>
          </p:nvSpPr>
          <p:spPr>
            <a:xfrm>
              <a:off x="4259113" y="4019328"/>
              <a:ext cx="238173" cy="96668"/>
            </a:xfrm>
            <a:prstGeom prst="rect">
              <a:avLst/>
            </a:prstGeom>
            <a:solidFill>
              <a:srgbClr val="1CABE2">
                <a:alpha val="85098"/>
              </a:srgbClr>
            </a:solidFill>
          </p:spPr>
          <p:txBody>
            <a:bodyPr/>
            <a:lstStyle/>
            <a:p/>
          </p:txBody>
        </p:sp>
        <p:sp>
          <p:nvSpPr>
            <p:cNvPr id="39" name="rc39"/>
            <p:cNvSpPr/>
            <p:nvPr/>
          </p:nvSpPr>
          <p:spPr>
            <a:xfrm>
              <a:off x="4523750" y="3986439"/>
              <a:ext cx="238173" cy="129558"/>
            </a:xfrm>
            <a:prstGeom prst="rect">
              <a:avLst/>
            </a:prstGeom>
            <a:solidFill>
              <a:srgbClr val="1CABE2">
                <a:alpha val="85098"/>
              </a:srgbClr>
            </a:solidFill>
          </p:spPr>
          <p:txBody>
            <a:bodyPr/>
            <a:lstStyle/>
            <a:p/>
          </p:txBody>
        </p:sp>
        <p:sp>
          <p:nvSpPr>
            <p:cNvPr id="40" name="rc40"/>
            <p:cNvSpPr/>
            <p:nvPr/>
          </p:nvSpPr>
          <p:spPr>
            <a:xfrm>
              <a:off x="4788387" y="3985894"/>
              <a:ext cx="238173" cy="130103"/>
            </a:xfrm>
            <a:prstGeom prst="rect">
              <a:avLst/>
            </a:prstGeom>
            <a:solidFill>
              <a:srgbClr val="1CABE2">
                <a:alpha val="85098"/>
              </a:srgbClr>
            </a:solidFill>
          </p:spPr>
          <p:txBody>
            <a:bodyPr/>
            <a:lstStyle/>
            <a:p/>
          </p:txBody>
        </p:sp>
        <p:sp>
          <p:nvSpPr>
            <p:cNvPr id="41" name="rc41"/>
            <p:cNvSpPr/>
            <p:nvPr/>
          </p:nvSpPr>
          <p:spPr>
            <a:xfrm>
              <a:off x="5053025" y="3964089"/>
              <a:ext cx="238173" cy="151908"/>
            </a:xfrm>
            <a:prstGeom prst="rect">
              <a:avLst/>
            </a:prstGeom>
            <a:solidFill>
              <a:srgbClr val="1CABE2">
                <a:alpha val="85098"/>
              </a:srgbClr>
            </a:solidFill>
          </p:spPr>
          <p:txBody>
            <a:bodyPr/>
            <a:lstStyle/>
            <a:p/>
          </p:txBody>
        </p:sp>
        <p:sp>
          <p:nvSpPr>
            <p:cNvPr id="42" name="rc42"/>
            <p:cNvSpPr/>
            <p:nvPr/>
          </p:nvSpPr>
          <p:spPr>
            <a:xfrm>
              <a:off x="5317662" y="3954277"/>
              <a:ext cx="238173" cy="161720"/>
            </a:xfrm>
            <a:prstGeom prst="rect">
              <a:avLst/>
            </a:prstGeom>
            <a:solidFill>
              <a:srgbClr val="1CABE2">
                <a:alpha val="85098"/>
              </a:srgbClr>
            </a:solidFill>
          </p:spPr>
          <p:txBody>
            <a:bodyPr/>
            <a:lstStyle/>
            <a:p/>
          </p:txBody>
        </p:sp>
        <p:sp>
          <p:nvSpPr>
            <p:cNvPr id="43" name="rc43"/>
            <p:cNvSpPr/>
            <p:nvPr/>
          </p:nvSpPr>
          <p:spPr>
            <a:xfrm>
              <a:off x="5582299" y="4009153"/>
              <a:ext cx="238173" cy="106844"/>
            </a:xfrm>
            <a:prstGeom prst="rect">
              <a:avLst/>
            </a:prstGeom>
            <a:solidFill>
              <a:srgbClr val="1CABE2">
                <a:alpha val="85098"/>
              </a:srgbClr>
            </a:solidFill>
          </p:spPr>
          <p:txBody>
            <a:bodyPr/>
            <a:lstStyle/>
            <a:p/>
          </p:txBody>
        </p:sp>
        <p:sp>
          <p:nvSpPr>
            <p:cNvPr id="44" name="rc44"/>
            <p:cNvSpPr/>
            <p:nvPr/>
          </p:nvSpPr>
          <p:spPr>
            <a:xfrm>
              <a:off x="5846936" y="3882683"/>
              <a:ext cx="238173" cy="233313"/>
            </a:xfrm>
            <a:prstGeom prst="rect">
              <a:avLst/>
            </a:prstGeom>
            <a:solidFill>
              <a:srgbClr val="1CABE2">
                <a:alpha val="85098"/>
              </a:srgbClr>
            </a:solidFill>
          </p:spPr>
          <p:txBody>
            <a:bodyPr/>
            <a:lstStyle/>
            <a:p/>
          </p:txBody>
        </p:sp>
        <p:sp>
          <p:nvSpPr>
            <p:cNvPr id="45" name="rc45"/>
            <p:cNvSpPr/>
            <p:nvPr/>
          </p:nvSpPr>
          <p:spPr>
            <a:xfrm>
              <a:off x="6111574" y="3797826"/>
              <a:ext cx="238173" cy="318171"/>
            </a:xfrm>
            <a:prstGeom prst="rect">
              <a:avLst/>
            </a:prstGeom>
            <a:solidFill>
              <a:srgbClr val="1CABE2">
                <a:alpha val="85098"/>
              </a:srgbClr>
            </a:solidFill>
          </p:spPr>
          <p:txBody>
            <a:bodyPr/>
            <a:lstStyle/>
            <a:p/>
          </p:txBody>
        </p:sp>
        <p:sp>
          <p:nvSpPr>
            <p:cNvPr id="46" name="rc46"/>
            <p:cNvSpPr/>
            <p:nvPr/>
          </p:nvSpPr>
          <p:spPr>
            <a:xfrm>
              <a:off x="6376211" y="4084380"/>
              <a:ext cx="238173" cy="31617"/>
            </a:xfrm>
            <a:prstGeom prst="rect">
              <a:avLst/>
            </a:prstGeom>
            <a:solidFill>
              <a:srgbClr val="1CABE2">
                <a:alpha val="85098"/>
              </a:srgbClr>
            </a:solidFill>
          </p:spPr>
          <p:txBody>
            <a:bodyPr/>
            <a:lstStyle/>
            <a:p/>
          </p:txBody>
        </p:sp>
        <p:sp>
          <p:nvSpPr>
            <p:cNvPr id="47" name="rc47"/>
            <p:cNvSpPr/>
            <p:nvPr/>
          </p:nvSpPr>
          <p:spPr>
            <a:xfrm>
              <a:off x="6640848" y="4105640"/>
              <a:ext cx="238173" cy="10357"/>
            </a:xfrm>
            <a:prstGeom prst="rect">
              <a:avLst/>
            </a:prstGeom>
            <a:solidFill>
              <a:srgbClr val="1CABE2">
                <a:alpha val="85098"/>
              </a:srgbClr>
            </a:solidFill>
          </p:spPr>
          <p:txBody>
            <a:bodyPr/>
            <a:lstStyle/>
            <a:p/>
          </p:txBody>
        </p:sp>
        <p:sp>
          <p:nvSpPr>
            <p:cNvPr id="48" name="rc48"/>
            <p:cNvSpPr/>
            <p:nvPr/>
          </p:nvSpPr>
          <p:spPr>
            <a:xfrm>
              <a:off x="6905486" y="4074749"/>
              <a:ext cx="238173" cy="41247"/>
            </a:xfrm>
            <a:prstGeom prst="rect">
              <a:avLst/>
            </a:prstGeom>
            <a:solidFill>
              <a:srgbClr val="1CABE2">
                <a:alpha val="85098"/>
              </a:srgbClr>
            </a:solidFill>
          </p:spPr>
          <p:txBody>
            <a:bodyPr/>
            <a:lstStyle/>
            <a:p/>
          </p:txBody>
        </p:sp>
        <p:sp>
          <p:nvSpPr>
            <p:cNvPr id="49" name="rc49"/>
            <p:cNvSpPr/>
            <p:nvPr/>
          </p:nvSpPr>
          <p:spPr>
            <a:xfrm>
              <a:off x="7170123" y="4085652"/>
              <a:ext cx="238173" cy="30345"/>
            </a:xfrm>
            <a:prstGeom prst="rect">
              <a:avLst/>
            </a:prstGeom>
            <a:solidFill>
              <a:srgbClr val="1CABE2">
                <a:alpha val="85098"/>
              </a:srgbClr>
            </a:solidFill>
          </p:spPr>
          <p:txBody>
            <a:bodyPr/>
            <a:lstStyle/>
            <a:p/>
          </p:txBody>
        </p:sp>
        <p:sp>
          <p:nvSpPr>
            <p:cNvPr id="50" name="rc50"/>
            <p:cNvSpPr/>
            <p:nvPr/>
          </p:nvSpPr>
          <p:spPr>
            <a:xfrm>
              <a:off x="7434760" y="4106185"/>
              <a:ext cx="238173" cy="9812"/>
            </a:xfrm>
            <a:prstGeom prst="rect">
              <a:avLst/>
            </a:prstGeom>
            <a:solidFill>
              <a:srgbClr val="1CABE2">
                <a:alpha val="85098"/>
              </a:srgbClr>
            </a:solidFill>
          </p:spPr>
          <p:txBody>
            <a:bodyPr/>
            <a:lstStyle/>
            <a:p/>
          </p:txBody>
        </p:sp>
        <p:sp>
          <p:nvSpPr>
            <p:cNvPr id="51" name="rc51"/>
            <p:cNvSpPr/>
            <p:nvPr/>
          </p:nvSpPr>
          <p:spPr>
            <a:xfrm>
              <a:off x="7699397" y="4106185"/>
              <a:ext cx="238173" cy="9812"/>
            </a:xfrm>
            <a:prstGeom prst="rect">
              <a:avLst/>
            </a:prstGeom>
            <a:solidFill>
              <a:srgbClr val="1CABE2">
                <a:alpha val="85098"/>
              </a:srgbClr>
            </a:solidFill>
          </p:spPr>
          <p:txBody>
            <a:bodyPr/>
            <a:lstStyle/>
            <a:p/>
          </p:txBody>
        </p:sp>
        <p:sp>
          <p:nvSpPr>
            <p:cNvPr id="52" name="rc52"/>
            <p:cNvSpPr/>
            <p:nvPr/>
          </p:nvSpPr>
          <p:spPr>
            <a:xfrm>
              <a:off x="7964035" y="4106367"/>
              <a:ext cx="238173" cy="9630"/>
            </a:xfrm>
            <a:prstGeom prst="rect">
              <a:avLst/>
            </a:prstGeom>
            <a:solidFill>
              <a:srgbClr val="1CABE2">
                <a:alpha val="85098"/>
              </a:srgbClr>
            </a:solidFill>
          </p:spPr>
          <p:txBody>
            <a:bodyPr/>
            <a:lstStyle/>
            <a:p/>
          </p:txBody>
        </p:sp>
        <p:sp>
          <p:nvSpPr>
            <p:cNvPr id="53" name="rc53"/>
            <p:cNvSpPr/>
            <p:nvPr/>
          </p:nvSpPr>
          <p:spPr>
            <a:xfrm>
              <a:off x="1348103" y="4095101"/>
              <a:ext cx="238173" cy="10539"/>
            </a:xfrm>
            <a:prstGeom prst="rect">
              <a:avLst/>
            </a:prstGeom>
            <a:solidFill>
              <a:srgbClr val="B3B3B3">
                <a:alpha val="85098"/>
              </a:srgbClr>
            </a:solidFill>
          </p:spPr>
          <p:txBody>
            <a:bodyPr/>
            <a:lstStyle/>
            <a:p/>
          </p:txBody>
        </p:sp>
        <p:sp>
          <p:nvSpPr>
            <p:cNvPr id="54" name="rc54"/>
            <p:cNvSpPr/>
            <p:nvPr/>
          </p:nvSpPr>
          <p:spPr>
            <a:xfrm>
              <a:off x="1612740" y="4013514"/>
              <a:ext cx="238173" cy="92307"/>
            </a:xfrm>
            <a:prstGeom prst="rect">
              <a:avLst/>
            </a:prstGeom>
            <a:solidFill>
              <a:srgbClr val="B3B3B3">
                <a:alpha val="85098"/>
              </a:srgbClr>
            </a:solidFill>
          </p:spPr>
          <p:txBody>
            <a:bodyPr/>
            <a:lstStyle/>
            <a:p/>
          </p:txBody>
        </p:sp>
        <p:sp>
          <p:nvSpPr>
            <p:cNvPr id="55" name="rc55"/>
            <p:cNvSpPr/>
            <p:nvPr/>
          </p:nvSpPr>
          <p:spPr>
            <a:xfrm>
              <a:off x="1877377" y="4035319"/>
              <a:ext cx="238173" cy="70502"/>
            </a:xfrm>
            <a:prstGeom prst="rect">
              <a:avLst/>
            </a:prstGeom>
            <a:solidFill>
              <a:srgbClr val="B3B3B3">
                <a:alpha val="85098"/>
              </a:srgbClr>
            </a:solidFill>
          </p:spPr>
          <p:txBody>
            <a:bodyPr/>
            <a:lstStyle/>
            <a:p/>
          </p:txBody>
        </p:sp>
        <p:sp>
          <p:nvSpPr>
            <p:cNvPr id="56" name="rc56"/>
            <p:cNvSpPr/>
            <p:nvPr/>
          </p:nvSpPr>
          <p:spPr>
            <a:xfrm>
              <a:off x="2142015" y="4015876"/>
              <a:ext cx="238173" cy="59963"/>
            </a:xfrm>
            <a:prstGeom prst="rect">
              <a:avLst/>
            </a:prstGeom>
            <a:solidFill>
              <a:srgbClr val="B3B3B3">
                <a:alpha val="85098"/>
              </a:srgbClr>
            </a:solidFill>
          </p:spPr>
          <p:txBody>
            <a:bodyPr/>
            <a:lstStyle/>
            <a:p/>
          </p:txBody>
        </p:sp>
        <p:sp>
          <p:nvSpPr>
            <p:cNvPr id="57" name="rc57"/>
            <p:cNvSpPr/>
            <p:nvPr/>
          </p:nvSpPr>
          <p:spPr>
            <a:xfrm>
              <a:off x="2406652" y="3748583"/>
              <a:ext cx="238173" cy="278014"/>
            </a:xfrm>
            <a:prstGeom prst="rect">
              <a:avLst/>
            </a:prstGeom>
            <a:solidFill>
              <a:srgbClr val="B3B3B3">
                <a:alpha val="85098"/>
              </a:srgbClr>
            </a:solidFill>
          </p:spPr>
          <p:txBody>
            <a:bodyPr/>
            <a:lstStyle/>
            <a:p/>
          </p:txBody>
        </p:sp>
        <p:sp>
          <p:nvSpPr>
            <p:cNvPr id="58" name="rc58"/>
            <p:cNvSpPr/>
            <p:nvPr/>
          </p:nvSpPr>
          <p:spPr>
            <a:xfrm>
              <a:off x="2671289" y="3710787"/>
              <a:ext cx="238173" cy="276742"/>
            </a:xfrm>
            <a:prstGeom prst="rect">
              <a:avLst/>
            </a:prstGeom>
            <a:solidFill>
              <a:srgbClr val="B3B3B3">
                <a:alpha val="85098"/>
              </a:srgbClr>
            </a:solidFill>
          </p:spPr>
          <p:txBody>
            <a:bodyPr/>
            <a:lstStyle/>
            <a:p/>
          </p:txBody>
        </p:sp>
        <p:sp>
          <p:nvSpPr>
            <p:cNvPr id="59" name="rc59"/>
            <p:cNvSpPr/>
            <p:nvPr/>
          </p:nvSpPr>
          <p:spPr>
            <a:xfrm>
              <a:off x="2935926" y="3623022"/>
              <a:ext cx="238173" cy="295821"/>
            </a:xfrm>
            <a:prstGeom prst="rect">
              <a:avLst/>
            </a:prstGeom>
            <a:solidFill>
              <a:srgbClr val="B3B3B3">
                <a:alpha val="85098"/>
              </a:srgbClr>
            </a:solidFill>
          </p:spPr>
          <p:txBody>
            <a:bodyPr/>
            <a:lstStyle/>
            <a:p/>
          </p:txBody>
        </p:sp>
        <p:sp>
          <p:nvSpPr>
            <p:cNvPr id="60" name="rc60"/>
            <p:cNvSpPr/>
            <p:nvPr/>
          </p:nvSpPr>
          <p:spPr>
            <a:xfrm>
              <a:off x="3200564" y="3768934"/>
              <a:ext cx="238173" cy="198244"/>
            </a:xfrm>
            <a:prstGeom prst="rect">
              <a:avLst/>
            </a:prstGeom>
            <a:solidFill>
              <a:srgbClr val="B3B3B3">
                <a:alpha val="85098"/>
              </a:srgbClr>
            </a:solidFill>
          </p:spPr>
          <p:txBody>
            <a:bodyPr/>
            <a:lstStyle/>
            <a:p/>
          </p:txBody>
        </p:sp>
        <p:sp>
          <p:nvSpPr>
            <p:cNvPr id="61" name="rc61"/>
            <p:cNvSpPr/>
            <p:nvPr/>
          </p:nvSpPr>
          <p:spPr>
            <a:xfrm>
              <a:off x="3465201" y="3497643"/>
              <a:ext cx="238173" cy="91217"/>
            </a:xfrm>
            <a:prstGeom prst="rect">
              <a:avLst/>
            </a:prstGeom>
            <a:solidFill>
              <a:srgbClr val="B3B3B3">
                <a:alpha val="85098"/>
              </a:srgbClr>
            </a:solidFill>
          </p:spPr>
          <p:txBody>
            <a:bodyPr/>
            <a:lstStyle/>
            <a:p/>
          </p:txBody>
        </p:sp>
        <p:sp>
          <p:nvSpPr>
            <p:cNvPr id="62" name="rc62"/>
            <p:cNvSpPr/>
            <p:nvPr/>
          </p:nvSpPr>
          <p:spPr>
            <a:xfrm>
              <a:off x="3729838" y="3744585"/>
              <a:ext cx="238173" cy="226953"/>
            </a:xfrm>
            <a:prstGeom prst="rect">
              <a:avLst/>
            </a:prstGeom>
            <a:solidFill>
              <a:srgbClr val="B3B3B3">
                <a:alpha val="85098"/>
              </a:srgbClr>
            </a:solidFill>
          </p:spPr>
          <p:txBody>
            <a:bodyPr/>
            <a:lstStyle/>
            <a:p/>
          </p:txBody>
        </p:sp>
        <p:sp>
          <p:nvSpPr>
            <p:cNvPr id="63" name="rc63"/>
            <p:cNvSpPr/>
            <p:nvPr/>
          </p:nvSpPr>
          <p:spPr>
            <a:xfrm>
              <a:off x="3994476" y="3883774"/>
              <a:ext cx="238173" cy="137189"/>
            </a:xfrm>
            <a:prstGeom prst="rect">
              <a:avLst/>
            </a:prstGeom>
            <a:solidFill>
              <a:srgbClr val="B3B3B3">
                <a:alpha val="85098"/>
              </a:srgbClr>
            </a:solidFill>
          </p:spPr>
          <p:txBody>
            <a:bodyPr/>
            <a:lstStyle/>
            <a:p/>
          </p:txBody>
        </p:sp>
        <p:sp>
          <p:nvSpPr>
            <p:cNvPr id="64" name="rc64"/>
            <p:cNvSpPr/>
            <p:nvPr/>
          </p:nvSpPr>
          <p:spPr>
            <a:xfrm>
              <a:off x="4259113" y="3922659"/>
              <a:ext cx="238173" cy="96668"/>
            </a:xfrm>
            <a:prstGeom prst="rect">
              <a:avLst/>
            </a:prstGeom>
            <a:solidFill>
              <a:srgbClr val="B3B3B3">
                <a:alpha val="85098"/>
              </a:srgbClr>
            </a:solidFill>
          </p:spPr>
          <p:txBody>
            <a:bodyPr/>
            <a:lstStyle/>
            <a:p/>
          </p:txBody>
        </p:sp>
        <p:sp>
          <p:nvSpPr>
            <p:cNvPr id="65" name="rc65"/>
            <p:cNvSpPr/>
            <p:nvPr/>
          </p:nvSpPr>
          <p:spPr>
            <a:xfrm>
              <a:off x="4523750" y="3921569"/>
              <a:ext cx="238173" cy="64869"/>
            </a:xfrm>
            <a:prstGeom prst="rect">
              <a:avLst/>
            </a:prstGeom>
            <a:solidFill>
              <a:srgbClr val="B3B3B3">
                <a:alpha val="85098"/>
              </a:srgbClr>
            </a:solidFill>
          </p:spPr>
          <p:txBody>
            <a:bodyPr/>
            <a:lstStyle/>
            <a:p/>
          </p:txBody>
        </p:sp>
        <p:sp>
          <p:nvSpPr>
            <p:cNvPr id="66" name="rc66"/>
            <p:cNvSpPr/>
            <p:nvPr/>
          </p:nvSpPr>
          <p:spPr>
            <a:xfrm>
              <a:off x="4788387" y="3942466"/>
              <a:ext cx="238173" cy="43428"/>
            </a:xfrm>
            <a:prstGeom prst="rect">
              <a:avLst/>
            </a:prstGeom>
            <a:solidFill>
              <a:srgbClr val="B3B3B3">
                <a:alpha val="85098"/>
              </a:srgbClr>
            </a:solidFill>
          </p:spPr>
          <p:txBody>
            <a:bodyPr/>
            <a:lstStyle/>
            <a:p/>
          </p:txBody>
        </p:sp>
        <p:sp>
          <p:nvSpPr>
            <p:cNvPr id="67" name="rc67"/>
            <p:cNvSpPr/>
            <p:nvPr/>
          </p:nvSpPr>
          <p:spPr>
            <a:xfrm>
              <a:off x="5053025" y="3877414"/>
              <a:ext cx="238173" cy="86674"/>
            </a:xfrm>
            <a:prstGeom prst="rect">
              <a:avLst/>
            </a:prstGeom>
            <a:solidFill>
              <a:srgbClr val="B3B3B3">
                <a:alpha val="85098"/>
              </a:srgbClr>
            </a:solidFill>
          </p:spPr>
          <p:txBody>
            <a:bodyPr/>
            <a:lstStyle/>
            <a:p/>
          </p:txBody>
        </p:sp>
        <p:sp>
          <p:nvSpPr>
            <p:cNvPr id="68" name="rc68"/>
            <p:cNvSpPr/>
            <p:nvPr/>
          </p:nvSpPr>
          <p:spPr>
            <a:xfrm>
              <a:off x="5317662" y="3900309"/>
              <a:ext cx="238173" cy="53967"/>
            </a:xfrm>
            <a:prstGeom prst="rect">
              <a:avLst/>
            </a:prstGeom>
            <a:solidFill>
              <a:srgbClr val="B3B3B3">
                <a:alpha val="85098"/>
              </a:srgbClr>
            </a:solidFill>
          </p:spPr>
          <p:txBody>
            <a:bodyPr/>
            <a:lstStyle/>
            <a:p/>
          </p:txBody>
        </p:sp>
        <p:sp>
          <p:nvSpPr>
            <p:cNvPr id="69" name="rc69"/>
            <p:cNvSpPr/>
            <p:nvPr/>
          </p:nvSpPr>
          <p:spPr>
            <a:xfrm>
              <a:off x="5582299" y="3838347"/>
              <a:ext cx="238173" cy="170806"/>
            </a:xfrm>
            <a:prstGeom prst="rect">
              <a:avLst/>
            </a:prstGeom>
            <a:solidFill>
              <a:srgbClr val="B3B3B3">
                <a:alpha val="85098"/>
              </a:srgbClr>
            </a:solidFill>
          </p:spPr>
          <p:txBody>
            <a:bodyPr/>
            <a:lstStyle/>
            <a:p/>
          </p:txBody>
        </p:sp>
        <p:sp>
          <p:nvSpPr>
            <p:cNvPr id="70" name="rc70"/>
            <p:cNvSpPr/>
            <p:nvPr/>
          </p:nvSpPr>
          <p:spPr>
            <a:xfrm>
              <a:off x="5846936" y="3766027"/>
              <a:ext cx="238173" cy="116656"/>
            </a:xfrm>
            <a:prstGeom prst="rect">
              <a:avLst/>
            </a:prstGeom>
            <a:solidFill>
              <a:srgbClr val="B3B3B3">
                <a:alpha val="85098"/>
              </a:srgbClr>
            </a:solidFill>
          </p:spPr>
          <p:txBody>
            <a:bodyPr/>
            <a:lstStyle/>
            <a:p/>
          </p:txBody>
        </p:sp>
        <p:sp>
          <p:nvSpPr>
            <p:cNvPr id="71" name="rc71"/>
            <p:cNvSpPr/>
            <p:nvPr/>
          </p:nvSpPr>
          <p:spPr>
            <a:xfrm>
              <a:off x="6111574" y="3521992"/>
              <a:ext cx="238173" cy="275833"/>
            </a:xfrm>
            <a:prstGeom prst="rect">
              <a:avLst/>
            </a:prstGeom>
            <a:solidFill>
              <a:srgbClr val="B3B3B3">
                <a:alpha val="85098"/>
              </a:srgbClr>
            </a:solidFill>
          </p:spPr>
          <p:txBody>
            <a:bodyPr/>
            <a:lstStyle/>
            <a:p/>
          </p:txBody>
        </p:sp>
        <p:sp>
          <p:nvSpPr>
            <p:cNvPr id="72" name="rc72"/>
            <p:cNvSpPr/>
            <p:nvPr/>
          </p:nvSpPr>
          <p:spPr>
            <a:xfrm>
              <a:off x="6376211" y="3779655"/>
              <a:ext cx="238173" cy="304725"/>
            </a:xfrm>
            <a:prstGeom prst="rect">
              <a:avLst/>
            </a:prstGeom>
            <a:solidFill>
              <a:srgbClr val="B3B3B3">
                <a:alpha val="85098"/>
              </a:srgbClr>
            </a:solidFill>
          </p:spPr>
          <p:txBody>
            <a:bodyPr/>
            <a:lstStyle/>
            <a:p/>
          </p:txBody>
        </p:sp>
        <p:sp>
          <p:nvSpPr>
            <p:cNvPr id="73" name="rc73"/>
            <p:cNvSpPr/>
            <p:nvPr/>
          </p:nvSpPr>
          <p:spPr>
            <a:xfrm>
              <a:off x="6640848" y="4001157"/>
              <a:ext cx="238173" cy="104482"/>
            </a:xfrm>
            <a:prstGeom prst="rect">
              <a:avLst/>
            </a:prstGeom>
            <a:solidFill>
              <a:srgbClr val="B3B3B3">
                <a:alpha val="85098"/>
              </a:srgbClr>
            </a:solidFill>
          </p:spPr>
          <p:txBody>
            <a:bodyPr/>
            <a:lstStyle/>
            <a:p/>
          </p:txBody>
        </p:sp>
        <p:sp>
          <p:nvSpPr>
            <p:cNvPr id="74" name="rc74"/>
            <p:cNvSpPr/>
            <p:nvPr/>
          </p:nvSpPr>
          <p:spPr>
            <a:xfrm>
              <a:off x="6905486" y="3961181"/>
              <a:ext cx="238173" cy="113567"/>
            </a:xfrm>
            <a:prstGeom prst="rect">
              <a:avLst/>
            </a:prstGeom>
            <a:solidFill>
              <a:srgbClr val="B3B3B3">
                <a:alpha val="85098"/>
              </a:srgbClr>
            </a:solidFill>
          </p:spPr>
          <p:txBody>
            <a:bodyPr/>
            <a:lstStyle/>
            <a:p/>
          </p:txBody>
        </p:sp>
        <p:sp>
          <p:nvSpPr>
            <p:cNvPr id="75" name="rc75"/>
            <p:cNvSpPr/>
            <p:nvPr/>
          </p:nvSpPr>
          <p:spPr>
            <a:xfrm>
              <a:off x="7170123" y="3873780"/>
              <a:ext cx="238173" cy="211872"/>
            </a:xfrm>
            <a:prstGeom prst="rect">
              <a:avLst/>
            </a:prstGeom>
            <a:solidFill>
              <a:srgbClr val="B3B3B3">
                <a:alpha val="85098"/>
              </a:srgbClr>
            </a:solidFill>
          </p:spPr>
          <p:txBody>
            <a:bodyPr/>
            <a:lstStyle/>
            <a:p/>
          </p:txBody>
        </p:sp>
        <p:sp>
          <p:nvSpPr>
            <p:cNvPr id="76" name="rc76"/>
            <p:cNvSpPr/>
            <p:nvPr/>
          </p:nvSpPr>
          <p:spPr>
            <a:xfrm>
              <a:off x="7434760" y="3947917"/>
              <a:ext cx="238173" cy="158268"/>
            </a:xfrm>
            <a:prstGeom prst="rect">
              <a:avLst/>
            </a:prstGeom>
            <a:solidFill>
              <a:srgbClr val="B3B3B3">
                <a:alpha val="85098"/>
              </a:srgbClr>
            </a:solidFill>
          </p:spPr>
          <p:txBody>
            <a:bodyPr/>
            <a:lstStyle/>
            <a:p/>
          </p:txBody>
        </p:sp>
        <p:sp>
          <p:nvSpPr>
            <p:cNvPr id="77" name="rc77"/>
            <p:cNvSpPr/>
            <p:nvPr/>
          </p:nvSpPr>
          <p:spPr>
            <a:xfrm>
              <a:off x="7699397" y="3969358"/>
              <a:ext cx="238173" cy="136826"/>
            </a:xfrm>
            <a:prstGeom prst="rect">
              <a:avLst/>
            </a:prstGeom>
            <a:solidFill>
              <a:srgbClr val="B3B3B3">
                <a:alpha val="85098"/>
              </a:srgbClr>
            </a:solidFill>
          </p:spPr>
          <p:txBody>
            <a:bodyPr/>
            <a:lstStyle/>
            <a:p/>
          </p:txBody>
        </p:sp>
        <p:sp>
          <p:nvSpPr>
            <p:cNvPr id="78" name="rc78"/>
            <p:cNvSpPr/>
            <p:nvPr/>
          </p:nvSpPr>
          <p:spPr>
            <a:xfrm>
              <a:off x="7964035" y="3960636"/>
              <a:ext cx="238173" cy="145730"/>
            </a:xfrm>
            <a:prstGeom prst="rect">
              <a:avLst/>
            </a:prstGeom>
            <a:solidFill>
              <a:srgbClr val="B3B3B3">
                <a:alpha val="85098"/>
              </a:srgbClr>
            </a:solidFill>
          </p:spPr>
          <p:txBody>
            <a:bodyPr/>
            <a:lstStyle/>
            <a:p/>
          </p:txBody>
        </p:sp>
        <p:sp>
          <p:nvSpPr>
            <p:cNvPr id="79" name="pl79"/>
            <p:cNvSpPr/>
            <p:nvPr/>
          </p:nvSpPr>
          <p:spPr>
            <a:xfrm>
              <a:off x="1467190" y="2075428"/>
              <a:ext cx="6615931" cy="1051202"/>
            </a:xfrm>
            <a:custGeom>
              <a:avLst/>
              <a:pathLst>
                <a:path w="6615931" h="1051202">
                  <a:moveTo>
                    <a:pt x="0" y="0"/>
                  </a:moveTo>
                  <a:lnTo>
                    <a:pt x="264637" y="0"/>
                  </a:lnTo>
                  <a:lnTo>
                    <a:pt x="529274" y="0"/>
                  </a:lnTo>
                  <a:lnTo>
                    <a:pt x="793911" y="61835"/>
                  </a:lnTo>
                  <a:lnTo>
                    <a:pt x="1058549" y="164894"/>
                  </a:lnTo>
                  <a:lnTo>
                    <a:pt x="1323186" y="247341"/>
                  </a:lnTo>
                  <a:lnTo>
                    <a:pt x="1587823" y="391624"/>
                  </a:lnTo>
                  <a:lnTo>
                    <a:pt x="1852460" y="288565"/>
                  </a:lnTo>
                  <a:lnTo>
                    <a:pt x="2117098" y="1051202"/>
                  </a:lnTo>
                  <a:lnTo>
                    <a:pt x="2381735" y="267953"/>
                  </a:lnTo>
                  <a:lnTo>
                    <a:pt x="2646372" y="164894"/>
                  </a:lnTo>
                  <a:lnTo>
                    <a:pt x="2911010" y="164894"/>
                  </a:lnTo>
                  <a:lnTo>
                    <a:pt x="3175647" y="226729"/>
                  </a:lnTo>
                  <a:lnTo>
                    <a:pt x="3440284" y="226729"/>
                  </a:lnTo>
                  <a:lnTo>
                    <a:pt x="3704921" y="267953"/>
                  </a:lnTo>
                  <a:lnTo>
                    <a:pt x="3969559" y="288565"/>
                  </a:lnTo>
                  <a:lnTo>
                    <a:pt x="4234196" y="185506"/>
                  </a:lnTo>
                  <a:lnTo>
                    <a:pt x="4498833" y="432847"/>
                  </a:lnTo>
                  <a:lnTo>
                    <a:pt x="4763470" y="597742"/>
                  </a:lnTo>
                  <a:lnTo>
                    <a:pt x="5028108" y="41223"/>
                  </a:lnTo>
                  <a:lnTo>
                    <a:pt x="5292745" y="0"/>
                  </a:lnTo>
                  <a:lnTo>
                    <a:pt x="5557382" y="61835"/>
                  </a:lnTo>
                  <a:lnTo>
                    <a:pt x="5822020" y="41223"/>
                  </a:lnTo>
                  <a:lnTo>
                    <a:pt x="6086657" y="0"/>
                  </a:lnTo>
                  <a:lnTo>
                    <a:pt x="6351294" y="0"/>
                  </a:lnTo>
                  <a:lnTo>
                    <a:pt x="6615931" y="0"/>
                  </a:lnTo>
                </a:path>
              </a:pathLst>
            </a:custGeom>
            <a:ln w="27101" cap="flat">
              <a:solidFill>
                <a:srgbClr val="0058AB">
                  <a:alpha val="100000"/>
                </a:srgbClr>
              </a:solidFill>
              <a:prstDash val="solid"/>
              <a:round/>
            </a:ln>
          </p:spPr>
          <p:txBody>
            <a:bodyPr/>
            <a:lstStyle/>
            <a:p/>
          </p:txBody>
        </p:sp>
        <p:sp>
          <p:nvSpPr>
            <p:cNvPr id="80" name="pl80"/>
            <p:cNvSpPr/>
            <p:nvPr/>
          </p:nvSpPr>
          <p:spPr>
            <a:xfrm>
              <a:off x="1467190" y="2096040"/>
              <a:ext cx="6615931" cy="1216096"/>
            </a:xfrm>
            <a:custGeom>
              <a:avLst/>
              <a:pathLst>
                <a:path w="6615931" h="1216096">
                  <a:moveTo>
                    <a:pt x="0" y="0"/>
                  </a:moveTo>
                  <a:lnTo>
                    <a:pt x="264637" y="164894"/>
                  </a:lnTo>
                  <a:lnTo>
                    <a:pt x="529274" y="123670"/>
                  </a:lnTo>
                  <a:lnTo>
                    <a:pt x="793911" y="164894"/>
                  </a:lnTo>
                  <a:lnTo>
                    <a:pt x="1058549" y="721413"/>
                  </a:lnTo>
                  <a:lnTo>
                    <a:pt x="1323186" y="803860"/>
                  </a:lnTo>
                  <a:lnTo>
                    <a:pt x="1587823" y="989366"/>
                  </a:lnTo>
                  <a:lnTo>
                    <a:pt x="1852460" y="680189"/>
                  </a:lnTo>
                  <a:lnTo>
                    <a:pt x="2117098" y="1216096"/>
                  </a:lnTo>
                  <a:lnTo>
                    <a:pt x="2381735" y="700801"/>
                  </a:lnTo>
                  <a:lnTo>
                    <a:pt x="2646372" y="412236"/>
                  </a:lnTo>
                  <a:lnTo>
                    <a:pt x="2911010" y="329788"/>
                  </a:lnTo>
                  <a:lnTo>
                    <a:pt x="3175647" y="329788"/>
                  </a:lnTo>
                  <a:lnTo>
                    <a:pt x="3440284" y="288565"/>
                  </a:lnTo>
                  <a:lnTo>
                    <a:pt x="3704921" y="412236"/>
                  </a:lnTo>
                  <a:lnTo>
                    <a:pt x="3969559" y="371012"/>
                  </a:lnTo>
                  <a:lnTo>
                    <a:pt x="4234196" y="494683"/>
                  </a:lnTo>
                  <a:lnTo>
                    <a:pt x="4498833" y="638965"/>
                  </a:lnTo>
                  <a:lnTo>
                    <a:pt x="4763470" y="1113037"/>
                  </a:lnTo>
                  <a:lnTo>
                    <a:pt x="5028108" y="618354"/>
                  </a:lnTo>
                  <a:lnTo>
                    <a:pt x="5292745" y="185506"/>
                  </a:lnTo>
                  <a:lnTo>
                    <a:pt x="5557382" y="267953"/>
                  </a:lnTo>
                  <a:lnTo>
                    <a:pt x="5822020" y="453459"/>
                  </a:lnTo>
                  <a:lnTo>
                    <a:pt x="6086657" y="309177"/>
                  </a:lnTo>
                  <a:lnTo>
                    <a:pt x="6351294" y="267953"/>
                  </a:lnTo>
                  <a:lnTo>
                    <a:pt x="6615931" y="288565"/>
                  </a:lnTo>
                </a:path>
              </a:pathLst>
            </a:custGeom>
            <a:ln w="27101" cap="flat">
              <a:solidFill>
                <a:srgbClr val="F26A21">
                  <a:alpha val="100000"/>
                </a:srgbClr>
              </a:solidFill>
              <a:prstDash val="solid"/>
              <a:round/>
            </a:ln>
          </p:spPr>
          <p:txBody>
            <a:bodyPr/>
            <a:lstStyle/>
            <a:p/>
          </p:txBody>
        </p:sp>
        <p:sp>
          <p:nvSpPr>
            <p:cNvPr id="81" name="tx81"/>
            <p:cNvSpPr/>
            <p:nvPr/>
          </p:nvSpPr>
          <p:spPr>
            <a:xfrm>
              <a:off x="140690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273008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4053273"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5376459"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643500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669964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6428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2289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74935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775819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802283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2" name="tx92"/>
            <p:cNvSpPr/>
            <p:nvPr/>
          </p:nvSpPr>
          <p:spPr>
            <a:xfrm>
              <a:off x="140690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2730086"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4" name="tx94"/>
            <p:cNvSpPr/>
            <p:nvPr/>
          </p:nvSpPr>
          <p:spPr>
            <a:xfrm>
              <a:off x="4053273"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5376459"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6" name="tx96"/>
            <p:cNvSpPr/>
            <p:nvPr/>
          </p:nvSpPr>
          <p:spPr>
            <a:xfrm>
              <a:off x="6435008"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7" name="tx97"/>
            <p:cNvSpPr/>
            <p:nvPr/>
          </p:nvSpPr>
          <p:spPr>
            <a:xfrm>
              <a:off x="669964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696428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228920"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100" name="tx100"/>
            <p:cNvSpPr/>
            <p:nvPr/>
          </p:nvSpPr>
          <p:spPr>
            <a:xfrm>
              <a:off x="7493557"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1" name="tx101"/>
            <p:cNvSpPr/>
            <p:nvPr/>
          </p:nvSpPr>
          <p:spPr>
            <a:xfrm>
              <a:off x="775819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2" name="tx102"/>
            <p:cNvSpPr/>
            <p:nvPr/>
          </p:nvSpPr>
          <p:spPr>
            <a:xfrm>
              <a:off x="8022832"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3" name="tx103"/>
            <p:cNvSpPr/>
            <p:nvPr/>
          </p:nvSpPr>
          <p:spPr>
            <a:xfrm>
              <a:off x="2715027" y="39371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4" name="tx104"/>
            <p:cNvSpPr/>
            <p:nvPr/>
          </p:nvSpPr>
          <p:spPr>
            <a:xfrm>
              <a:off x="6419949" y="39245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213861" y="39709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1360187" y="397706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2715027" y="35940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8" name="tx108"/>
            <p:cNvSpPr/>
            <p:nvPr/>
          </p:nvSpPr>
          <p:spPr>
            <a:xfrm>
              <a:off x="4038213" y="37656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9" name="tx109"/>
            <p:cNvSpPr/>
            <p:nvPr/>
          </p:nvSpPr>
          <p:spPr>
            <a:xfrm>
              <a:off x="5361400" y="37835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0" name="tx110"/>
            <p:cNvSpPr/>
            <p:nvPr/>
          </p:nvSpPr>
          <p:spPr>
            <a:xfrm>
              <a:off x="6419949" y="3661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1" name="tx111"/>
            <p:cNvSpPr/>
            <p:nvPr/>
          </p:nvSpPr>
          <p:spPr>
            <a:xfrm>
              <a:off x="6698137" y="388444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6962774" y="384446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7213861" y="37556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4" name="tx114"/>
            <p:cNvSpPr/>
            <p:nvPr/>
          </p:nvSpPr>
          <p:spPr>
            <a:xfrm>
              <a:off x="7492049" y="38312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756686" y="385264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8021323" y="384392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7" name="tx117"/>
            <p:cNvSpPr/>
            <p:nvPr/>
          </p:nvSpPr>
          <p:spPr>
            <a:xfrm>
              <a:off x="655386"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8" name="tx118"/>
            <p:cNvSpPr/>
            <p:nvPr/>
          </p:nvSpPr>
          <p:spPr>
            <a:xfrm>
              <a:off x="655386" y="360961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9" name="tx119"/>
            <p:cNvSpPr/>
            <p:nvPr/>
          </p:nvSpPr>
          <p:spPr>
            <a:xfrm>
              <a:off x="655386" y="315534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655386" y="2701478"/>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1" name="tx121"/>
            <p:cNvSpPr/>
            <p:nvPr/>
          </p:nvSpPr>
          <p:spPr>
            <a:xfrm>
              <a:off x="577692" y="2246797"/>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1792526"/>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23" name="tx12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1074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339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5711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80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3885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60348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812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3276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7366"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6203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667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63040"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2" name="pl142"/>
            <p:cNvSpPr/>
            <p:nvPr/>
          </p:nvSpPr>
          <p:spPr>
            <a:xfrm>
              <a:off x="3778768"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3" name="tx143"/>
            <p:cNvSpPr/>
            <p:nvPr/>
          </p:nvSpPr>
          <p:spPr>
            <a:xfrm>
              <a:off x="3330139"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45868"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90318" y="4979579"/>
              <a:ext cx="201456" cy="201456"/>
            </a:xfrm>
            <a:prstGeom prst="rect">
              <a:avLst/>
            </a:prstGeom>
            <a:solidFill>
              <a:srgbClr val="B3B3B3">
                <a:alpha val="85098"/>
              </a:srgbClr>
            </a:solidFill>
          </p:spPr>
          <p:txBody>
            <a:bodyPr/>
            <a:lstStyle/>
            <a:p/>
          </p:txBody>
        </p:sp>
        <p:sp>
          <p:nvSpPr>
            <p:cNvPr id="146" name="rc146"/>
            <p:cNvSpPr/>
            <p:nvPr/>
          </p:nvSpPr>
          <p:spPr>
            <a:xfrm>
              <a:off x="5592473" y="4979579"/>
              <a:ext cx="201456" cy="201456"/>
            </a:xfrm>
            <a:prstGeom prst="rect">
              <a:avLst/>
            </a:prstGeom>
            <a:solidFill>
              <a:srgbClr val="1CABE2">
                <a:alpha val="85098"/>
              </a:srgbClr>
            </a:solidFill>
          </p:spPr>
          <p:txBody>
            <a:bodyPr/>
            <a:lstStyle/>
            <a:p/>
          </p:txBody>
        </p:sp>
        <p:sp>
          <p:nvSpPr>
            <p:cNvPr id="147" name="tx147"/>
            <p:cNvSpPr/>
            <p:nvPr/>
          </p:nvSpPr>
          <p:spPr>
            <a:xfrm>
              <a:off x="4970363"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72518"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1005397"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0" name="tx150"/>
            <p:cNvSpPr/>
            <p:nvPr/>
          </p:nvSpPr>
          <p:spPr>
            <a:xfrm>
              <a:off x="1005397" y="1592892"/>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151" name="pl151"/>
            <p:cNvSpPr/>
            <p:nvPr/>
          </p:nvSpPr>
          <p:spPr>
            <a:xfrm>
              <a:off x="22738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1252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9767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8282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1005397" y="578566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6" name="pl156"/>
            <p:cNvSpPr/>
            <p:nvPr/>
          </p:nvSpPr>
          <p:spPr>
            <a:xfrm>
              <a:off x="1005397" y="563686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7" name="pl157"/>
            <p:cNvSpPr/>
            <p:nvPr/>
          </p:nvSpPr>
          <p:spPr>
            <a:xfrm>
              <a:off x="1005397" y="5488077"/>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8" name="pl158"/>
            <p:cNvSpPr/>
            <p:nvPr/>
          </p:nvSpPr>
          <p:spPr>
            <a:xfrm>
              <a:off x="13481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1995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05102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9024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48103" y="5726143"/>
              <a:ext cx="644308" cy="119033"/>
            </a:xfrm>
            <a:prstGeom prst="rect">
              <a:avLst/>
            </a:prstGeom>
            <a:solidFill>
              <a:srgbClr val="1CABE2">
                <a:alpha val="85098"/>
              </a:srgbClr>
            </a:solidFill>
          </p:spPr>
          <p:txBody>
            <a:bodyPr/>
            <a:lstStyle/>
            <a:p/>
          </p:txBody>
        </p:sp>
        <p:sp>
          <p:nvSpPr>
            <p:cNvPr id="163" name="rc163"/>
            <p:cNvSpPr/>
            <p:nvPr/>
          </p:nvSpPr>
          <p:spPr>
            <a:xfrm>
              <a:off x="1348103" y="5577352"/>
              <a:ext cx="199957" cy="119033"/>
            </a:xfrm>
            <a:prstGeom prst="rect">
              <a:avLst/>
            </a:prstGeom>
            <a:solidFill>
              <a:srgbClr val="1CABE2">
                <a:alpha val="85098"/>
              </a:srgbClr>
            </a:solidFill>
          </p:spPr>
          <p:txBody>
            <a:bodyPr/>
            <a:lstStyle/>
            <a:p/>
          </p:txBody>
        </p:sp>
        <p:sp>
          <p:nvSpPr>
            <p:cNvPr id="164" name="rc164"/>
            <p:cNvSpPr/>
            <p:nvPr/>
          </p:nvSpPr>
          <p:spPr>
            <a:xfrm>
              <a:off x="1348103" y="5428560"/>
              <a:ext cx="196254" cy="119033"/>
            </a:xfrm>
            <a:prstGeom prst="rect">
              <a:avLst/>
            </a:prstGeom>
            <a:solidFill>
              <a:srgbClr val="1CABE2">
                <a:alpha val="85098"/>
              </a:srgbClr>
            </a:solidFill>
          </p:spPr>
          <p:txBody>
            <a:bodyPr/>
            <a:lstStyle/>
            <a:p/>
          </p:txBody>
        </p:sp>
        <p:sp>
          <p:nvSpPr>
            <p:cNvPr id="165" name="rc165"/>
            <p:cNvSpPr/>
            <p:nvPr/>
          </p:nvSpPr>
          <p:spPr>
            <a:xfrm>
              <a:off x="1992411" y="5726143"/>
              <a:ext cx="6209797" cy="119033"/>
            </a:xfrm>
            <a:prstGeom prst="rect">
              <a:avLst/>
            </a:prstGeom>
            <a:solidFill>
              <a:srgbClr val="B3B3B3">
                <a:alpha val="85098"/>
              </a:srgbClr>
            </a:solidFill>
          </p:spPr>
          <p:txBody>
            <a:bodyPr/>
            <a:lstStyle/>
            <a:p/>
          </p:txBody>
        </p:sp>
        <p:sp>
          <p:nvSpPr>
            <p:cNvPr id="166" name="rc166"/>
            <p:cNvSpPr/>
            <p:nvPr/>
          </p:nvSpPr>
          <p:spPr>
            <a:xfrm>
              <a:off x="1548060" y="5577352"/>
              <a:ext cx="2788298" cy="119033"/>
            </a:xfrm>
            <a:prstGeom prst="rect">
              <a:avLst/>
            </a:prstGeom>
            <a:solidFill>
              <a:srgbClr val="B3B3B3">
                <a:alpha val="85098"/>
              </a:srgbClr>
            </a:solidFill>
          </p:spPr>
          <p:txBody>
            <a:bodyPr/>
            <a:lstStyle/>
            <a:p/>
          </p:txBody>
        </p:sp>
        <p:sp>
          <p:nvSpPr>
            <p:cNvPr id="167" name="rc167"/>
            <p:cNvSpPr/>
            <p:nvPr/>
          </p:nvSpPr>
          <p:spPr>
            <a:xfrm>
              <a:off x="1544358" y="5428560"/>
              <a:ext cx="2969742" cy="119033"/>
            </a:xfrm>
            <a:prstGeom prst="rect">
              <a:avLst/>
            </a:prstGeom>
            <a:solidFill>
              <a:srgbClr val="B3B3B3">
                <a:alpha val="85098"/>
              </a:srgbClr>
            </a:solidFill>
          </p:spPr>
          <p:txBody>
            <a:bodyPr/>
            <a:lstStyle/>
            <a:p/>
          </p:txBody>
        </p:sp>
        <p:sp>
          <p:nvSpPr>
            <p:cNvPr id="168" name="tx168"/>
            <p:cNvSpPr/>
            <p:nvPr/>
          </p:nvSpPr>
          <p:spPr>
            <a:xfrm>
              <a:off x="82825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69" name="tx169"/>
            <p:cNvSpPr/>
            <p:nvPr/>
          </p:nvSpPr>
          <p:spPr>
            <a:xfrm>
              <a:off x="4402278"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0" name="tx170"/>
            <p:cNvSpPr/>
            <p:nvPr/>
          </p:nvSpPr>
          <p:spPr>
            <a:xfrm>
              <a:off x="4580018"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155612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1333946"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133209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5016937"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5" name="tx175"/>
            <p:cNvSpPr/>
            <p:nvPr/>
          </p:nvSpPr>
          <p:spPr>
            <a:xfrm>
              <a:off x="2876292"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296331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7" name="tx177"/>
            <p:cNvSpPr/>
            <p:nvPr/>
          </p:nvSpPr>
          <p:spPr>
            <a:xfrm>
              <a:off x="631989"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631989"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631989"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0441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1" name="tx181"/>
            <p:cNvSpPr/>
            <p:nvPr/>
          </p:nvSpPr>
          <p:spPr>
            <a:xfrm>
              <a:off x="305587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2" name="tx182"/>
            <p:cNvSpPr/>
            <p:nvPr/>
          </p:nvSpPr>
          <p:spPr>
            <a:xfrm>
              <a:off x="490733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3" name="tx183"/>
            <p:cNvSpPr/>
            <p:nvPr/>
          </p:nvSpPr>
          <p:spPr>
            <a:xfrm>
              <a:off x="675879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4" name="tx184"/>
            <p:cNvSpPr/>
            <p:nvPr/>
          </p:nvSpPr>
          <p:spPr>
            <a:xfrm>
              <a:off x="3536478"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Samoa.
In 2025, DTP1 coverage in Samoa remained constant 99%. There were &lt;100 children who missed out on any DTP vaccination (zero-dose children).
DTP3 coverage remained relatively constant within 1% at at 84% in 2025, leaving &lt;1,000 children vulnerable to vaccine-preventable diseases.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84%, leaving &lt;1,000 children un- or under-vaccinated, including &lt;100 zero-dose and &lt;1,000 with only partial protection.</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115438"/>
            </a:xfrm>
            <a:custGeom>
              <a:avLst/>
              <a:pathLst>
                <a:path w="3397293" h="1115438">
                  <a:moveTo>
                    <a:pt x="0" y="0"/>
                  </a:moveTo>
                  <a:lnTo>
                    <a:pt x="135891" y="0"/>
                  </a:lnTo>
                  <a:lnTo>
                    <a:pt x="271783" y="0"/>
                  </a:lnTo>
                  <a:lnTo>
                    <a:pt x="407675" y="65614"/>
                  </a:lnTo>
                  <a:lnTo>
                    <a:pt x="543566" y="174970"/>
                  </a:lnTo>
                  <a:lnTo>
                    <a:pt x="679458" y="262456"/>
                  </a:lnTo>
                  <a:lnTo>
                    <a:pt x="815350" y="415555"/>
                  </a:lnTo>
                  <a:lnTo>
                    <a:pt x="951242" y="306198"/>
                  </a:lnTo>
                  <a:lnTo>
                    <a:pt x="1087133" y="1115438"/>
                  </a:lnTo>
                  <a:lnTo>
                    <a:pt x="1223025" y="284327"/>
                  </a:lnTo>
                  <a:lnTo>
                    <a:pt x="1358917" y="174970"/>
                  </a:lnTo>
                  <a:lnTo>
                    <a:pt x="1494809" y="174970"/>
                  </a:lnTo>
                  <a:lnTo>
                    <a:pt x="1630700" y="240584"/>
                  </a:lnTo>
                  <a:lnTo>
                    <a:pt x="1766592" y="240584"/>
                  </a:lnTo>
                  <a:lnTo>
                    <a:pt x="1902484" y="284327"/>
                  </a:lnTo>
                  <a:lnTo>
                    <a:pt x="2038375" y="306198"/>
                  </a:lnTo>
                  <a:lnTo>
                    <a:pt x="2174267" y="196842"/>
                  </a:lnTo>
                  <a:lnTo>
                    <a:pt x="2310159" y="459298"/>
                  </a:lnTo>
                  <a:lnTo>
                    <a:pt x="2446051" y="634269"/>
                  </a:lnTo>
                  <a:lnTo>
                    <a:pt x="2581942" y="43742"/>
                  </a:lnTo>
                  <a:lnTo>
                    <a:pt x="2717834" y="0"/>
                  </a:lnTo>
                  <a:lnTo>
                    <a:pt x="2853726" y="65614"/>
                  </a:lnTo>
                  <a:lnTo>
                    <a:pt x="2989618" y="43742"/>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115438"/>
            </a:xfrm>
            <a:custGeom>
              <a:avLst/>
              <a:pathLst>
                <a:path w="3397293" h="1115438">
                  <a:moveTo>
                    <a:pt x="0" y="0"/>
                  </a:moveTo>
                  <a:lnTo>
                    <a:pt x="135891" y="0"/>
                  </a:lnTo>
                  <a:lnTo>
                    <a:pt x="271783" y="0"/>
                  </a:lnTo>
                  <a:lnTo>
                    <a:pt x="407675" y="65614"/>
                  </a:lnTo>
                  <a:lnTo>
                    <a:pt x="543566" y="174970"/>
                  </a:lnTo>
                  <a:lnTo>
                    <a:pt x="679458" y="262456"/>
                  </a:lnTo>
                  <a:lnTo>
                    <a:pt x="815350" y="415555"/>
                  </a:lnTo>
                  <a:lnTo>
                    <a:pt x="951242" y="306198"/>
                  </a:lnTo>
                  <a:lnTo>
                    <a:pt x="1087133" y="1115438"/>
                  </a:lnTo>
                  <a:lnTo>
                    <a:pt x="1223025" y="284327"/>
                  </a:lnTo>
                  <a:lnTo>
                    <a:pt x="1358917" y="174970"/>
                  </a:lnTo>
                  <a:lnTo>
                    <a:pt x="1494809" y="174970"/>
                  </a:lnTo>
                  <a:lnTo>
                    <a:pt x="1630700" y="240584"/>
                  </a:lnTo>
                  <a:lnTo>
                    <a:pt x="1766592" y="240584"/>
                  </a:lnTo>
                  <a:lnTo>
                    <a:pt x="1902484" y="284327"/>
                  </a:lnTo>
                  <a:lnTo>
                    <a:pt x="2038375" y="306198"/>
                  </a:lnTo>
                  <a:lnTo>
                    <a:pt x="2174267" y="196842"/>
                  </a:lnTo>
                  <a:lnTo>
                    <a:pt x="2310159" y="459298"/>
                  </a:lnTo>
                  <a:lnTo>
                    <a:pt x="2446051" y="634269"/>
                  </a:lnTo>
                  <a:lnTo>
                    <a:pt x="2581942" y="43742"/>
                  </a:lnTo>
                  <a:lnTo>
                    <a:pt x="2717834" y="0"/>
                  </a:lnTo>
                  <a:lnTo>
                    <a:pt x="2853726" y="65614"/>
                  </a:lnTo>
                  <a:lnTo>
                    <a:pt x="2989618" y="43742"/>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115438"/>
            </a:xfrm>
            <a:custGeom>
              <a:avLst/>
              <a:pathLst>
                <a:path w="3397293" h="1115438">
                  <a:moveTo>
                    <a:pt x="0" y="0"/>
                  </a:moveTo>
                  <a:lnTo>
                    <a:pt x="135891" y="0"/>
                  </a:lnTo>
                  <a:lnTo>
                    <a:pt x="271783" y="0"/>
                  </a:lnTo>
                  <a:lnTo>
                    <a:pt x="407675" y="65614"/>
                  </a:lnTo>
                  <a:lnTo>
                    <a:pt x="543566" y="174970"/>
                  </a:lnTo>
                  <a:lnTo>
                    <a:pt x="679458" y="262456"/>
                  </a:lnTo>
                  <a:lnTo>
                    <a:pt x="815350" y="415555"/>
                  </a:lnTo>
                  <a:lnTo>
                    <a:pt x="951242" y="306198"/>
                  </a:lnTo>
                  <a:lnTo>
                    <a:pt x="1087133" y="1115438"/>
                  </a:lnTo>
                  <a:lnTo>
                    <a:pt x="1223025" y="284327"/>
                  </a:lnTo>
                  <a:lnTo>
                    <a:pt x="1358917" y="174970"/>
                  </a:lnTo>
                  <a:lnTo>
                    <a:pt x="1494809" y="174970"/>
                  </a:lnTo>
                  <a:lnTo>
                    <a:pt x="1630700" y="240584"/>
                  </a:lnTo>
                  <a:lnTo>
                    <a:pt x="1766592" y="240584"/>
                  </a:lnTo>
                  <a:lnTo>
                    <a:pt x="1902484" y="284327"/>
                  </a:lnTo>
                  <a:lnTo>
                    <a:pt x="2038375" y="306198"/>
                  </a:lnTo>
                  <a:lnTo>
                    <a:pt x="2174267" y="196842"/>
                  </a:lnTo>
                  <a:lnTo>
                    <a:pt x="2310159" y="459298"/>
                  </a:lnTo>
                  <a:lnTo>
                    <a:pt x="2446051" y="634269"/>
                  </a:lnTo>
                  <a:lnTo>
                    <a:pt x="2581942" y="43742"/>
                  </a:lnTo>
                  <a:lnTo>
                    <a:pt x="2717834" y="0"/>
                  </a:lnTo>
                  <a:lnTo>
                    <a:pt x="2853726" y="65614"/>
                  </a:lnTo>
                  <a:lnTo>
                    <a:pt x="2989618" y="43742"/>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9667" y="1403693"/>
              <a:ext cx="24398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Samoa, 2000-2025</a:t>
              </a:r>
            </a:p>
          </p:txBody>
        </p:sp>
        <p:sp>
          <p:nvSpPr>
            <p:cNvPr id="63" name="pl63"/>
            <p:cNvSpPr/>
            <p:nvPr/>
          </p:nvSpPr>
          <p:spPr>
            <a:xfrm>
              <a:off x="5267799" y="40973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43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914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84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0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679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14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9677"/>
              <a:ext cx="3397293" cy="1920017"/>
            </a:xfrm>
            <a:custGeom>
              <a:avLst/>
              <a:pathLst>
                <a:path w="3397293" h="1920017">
                  <a:moveTo>
                    <a:pt x="0" y="0"/>
                  </a:moveTo>
                  <a:lnTo>
                    <a:pt x="135891" y="0"/>
                  </a:lnTo>
                  <a:lnTo>
                    <a:pt x="271783" y="0"/>
                  </a:lnTo>
                  <a:lnTo>
                    <a:pt x="407675" y="112942"/>
                  </a:lnTo>
                  <a:lnTo>
                    <a:pt x="543566" y="301179"/>
                  </a:lnTo>
                  <a:lnTo>
                    <a:pt x="679458" y="451768"/>
                  </a:lnTo>
                  <a:lnTo>
                    <a:pt x="815350" y="715300"/>
                  </a:lnTo>
                  <a:lnTo>
                    <a:pt x="951242" y="527063"/>
                  </a:lnTo>
                  <a:lnTo>
                    <a:pt x="1087133" y="1920017"/>
                  </a:lnTo>
                  <a:lnTo>
                    <a:pt x="1223025" y="489416"/>
                  </a:lnTo>
                  <a:lnTo>
                    <a:pt x="1358917" y="301179"/>
                  </a:lnTo>
                  <a:lnTo>
                    <a:pt x="1494809" y="301179"/>
                  </a:lnTo>
                  <a:lnTo>
                    <a:pt x="1630700" y="414121"/>
                  </a:lnTo>
                  <a:lnTo>
                    <a:pt x="1766592" y="414121"/>
                  </a:lnTo>
                  <a:lnTo>
                    <a:pt x="1902484" y="489416"/>
                  </a:lnTo>
                  <a:lnTo>
                    <a:pt x="2038375" y="527063"/>
                  </a:lnTo>
                  <a:lnTo>
                    <a:pt x="2174267" y="338826"/>
                  </a:lnTo>
                  <a:lnTo>
                    <a:pt x="2310159" y="790595"/>
                  </a:lnTo>
                  <a:lnTo>
                    <a:pt x="2446051" y="1091774"/>
                  </a:lnTo>
                  <a:lnTo>
                    <a:pt x="2581942" y="75294"/>
                  </a:lnTo>
                  <a:lnTo>
                    <a:pt x="2717834" y="0"/>
                  </a:lnTo>
                  <a:lnTo>
                    <a:pt x="2853726" y="112942"/>
                  </a:lnTo>
                  <a:lnTo>
                    <a:pt x="2989618" y="75294"/>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14972"/>
              <a:ext cx="3397293" cy="338826"/>
            </a:xfrm>
            <a:custGeom>
              <a:avLst/>
              <a:pathLst>
                <a:path w="3397293" h="338826">
                  <a:moveTo>
                    <a:pt x="0" y="338826"/>
                  </a:moveTo>
                  <a:lnTo>
                    <a:pt x="135891" y="301179"/>
                  </a:lnTo>
                  <a:lnTo>
                    <a:pt x="271783" y="301179"/>
                  </a:lnTo>
                  <a:lnTo>
                    <a:pt x="407675" y="263531"/>
                  </a:lnTo>
                  <a:lnTo>
                    <a:pt x="543566" y="225884"/>
                  </a:lnTo>
                  <a:lnTo>
                    <a:pt x="679458" y="188237"/>
                  </a:lnTo>
                  <a:lnTo>
                    <a:pt x="815350" y="150589"/>
                  </a:lnTo>
                  <a:lnTo>
                    <a:pt x="951242" y="150589"/>
                  </a:lnTo>
                  <a:lnTo>
                    <a:pt x="1087133" y="112942"/>
                  </a:lnTo>
                  <a:lnTo>
                    <a:pt x="1223025" y="75294"/>
                  </a:lnTo>
                  <a:lnTo>
                    <a:pt x="1358917" y="75294"/>
                  </a:lnTo>
                  <a:lnTo>
                    <a:pt x="1494809" y="37647"/>
                  </a:lnTo>
                  <a:lnTo>
                    <a:pt x="1630700" y="75294"/>
                  </a:lnTo>
                  <a:lnTo>
                    <a:pt x="1766592" y="75294"/>
                  </a:lnTo>
                  <a:lnTo>
                    <a:pt x="1902484" y="75294"/>
                  </a:lnTo>
                  <a:lnTo>
                    <a:pt x="2038375" y="75294"/>
                  </a:lnTo>
                  <a:lnTo>
                    <a:pt x="2174267" y="37647"/>
                  </a:lnTo>
                  <a:lnTo>
                    <a:pt x="2310159" y="37647"/>
                  </a:lnTo>
                  <a:lnTo>
                    <a:pt x="2446051" y="37647"/>
                  </a:lnTo>
                  <a:lnTo>
                    <a:pt x="2581942" y="0"/>
                  </a:lnTo>
                  <a:lnTo>
                    <a:pt x="2717834" y="112942"/>
                  </a:lnTo>
                  <a:lnTo>
                    <a:pt x="2853726" y="188237"/>
                  </a:lnTo>
                  <a:lnTo>
                    <a:pt x="2989618" y="75294"/>
                  </a:lnTo>
                  <a:lnTo>
                    <a:pt x="3125509" y="75294"/>
                  </a:lnTo>
                  <a:lnTo>
                    <a:pt x="3261401" y="75294"/>
                  </a:lnTo>
                  <a:lnTo>
                    <a:pt x="3397293" y="376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39677"/>
              <a:ext cx="3397293" cy="376474"/>
            </a:xfrm>
            <a:custGeom>
              <a:avLst/>
              <a:pathLst>
                <a:path w="3397293" h="376474">
                  <a:moveTo>
                    <a:pt x="0" y="188237"/>
                  </a:moveTo>
                  <a:lnTo>
                    <a:pt x="135891" y="225884"/>
                  </a:lnTo>
                  <a:lnTo>
                    <a:pt x="271783" y="263531"/>
                  </a:lnTo>
                  <a:lnTo>
                    <a:pt x="407675" y="225884"/>
                  </a:lnTo>
                  <a:lnTo>
                    <a:pt x="543566" y="188237"/>
                  </a:lnTo>
                  <a:lnTo>
                    <a:pt x="679458" y="188237"/>
                  </a:lnTo>
                  <a:lnTo>
                    <a:pt x="815350" y="75294"/>
                  </a:lnTo>
                  <a:lnTo>
                    <a:pt x="951242" y="75294"/>
                  </a:lnTo>
                  <a:lnTo>
                    <a:pt x="1087133" y="37647"/>
                  </a:lnTo>
                  <a:lnTo>
                    <a:pt x="1223025" y="37647"/>
                  </a:lnTo>
                  <a:lnTo>
                    <a:pt x="1358917" y="37647"/>
                  </a:lnTo>
                  <a:lnTo>
                    <a:pt x="1494809" y="37647"/>
                  </a:lnTo>
                  <a:lnTo>
                    <a:pt x="1630700" y="0"/>
                  </a:lnTo>
                  <a:lnTo>
                    <a:pt x="1766592" y="37647"/>
                  </a:lnTo>
                  <a:lnTo>
                    <a:pt x="1902484" y="37647"/>
                  </a:lnTo>
                  <a:lnTo>
                    <a:pt x="2038375" y="37647"/>
                  </a:lnTo>
                  <a:lnTo>
                    <a:pt x="2174267" y="37647"/>
                  </a:lnTo>
                  <a:lnTo>
                    <a:pt x="2310159" y="37647"/>
                  </a:lnTo>
                  <a:lnTo>
                    <a:pt x="2446051" y="75294"/>
                  </a:lnTo>
                  <a:lnTo>
                    <a:pt x="2581942" y="75294"/>
                  </a:lnTo>
                  <a:lnTo>
                    <a:pt x="2717834" y="150589"/>
                  </a:lnTo>
                  <a:lnTo>
                    <a:pt x="2853726" y="376474"/>
                  </a:lnTo>
                  <a:lnTo>
                    <a:pt x="2989618" y="112942"/>
                  </a:lnTo>
                  <a:lnTo>
                    <a:pt x="3125509" y="225884"/>
                  </a:lnTo>
                  <a:lnTo>
                    <a:pt x="3261401" y="225884"/>
                  </a:lnTo>
                  <a:lnTo>
                    <a:pt x="3397293" y="22588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149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9677"/>
              <a:ext cx="3397293" cy="1920017"/>
            </a:xfrm>
            <a:custGeom>
              <a:avLst/>
              <a:pathLst>
                <a:path w="3397293" h="1920017">
                  <a:moveTo>
                    <a:pt x="0" y="0"/>
                  </a:moveTo>
                  <a:lnTo>
                    <a:pt x="135891" y="0"/>
                  </a:lnTo>
                  <a:lnTo>
                    <a:pt x="271783" y="0"/>
                  </a:lnTo>
                  <a:lnTo>
                    <a:pt x="407675" y="112942"/>
                  </a:lnTo>
                  <a:lnTo>
                    <a:pt x="543566" y="301179"/>
                  </a:lnTo>
                  <a:lnTo>
                    <a:pt x="679458" y="451768"/>
                  </a:lnTo>
                  <a:lnTo>
                    <a:pt x="815350" y="715300"/>
                  </a:lnTo>
                  <a:lnTo>
                    <a:pt x="951242" y="527063"/>
                  </a:lnTo>
                  <a:lnTo>
                    <a:pt x="1087133" y="1920017"/>
                  </a:lnTo>
                  <a:lnTo>
                    <a:pt x="1223025" y="489416"/>
                  </a:lnTo>
                  <a:lnTo>
                    <a:pt x="1358917" y="301179"/>
                  </a:lnTo>
                  <a:lnTo>
                    <a:pt x="1494809" y="301179"/>
                  </a:lnTo>
                  <a:lnTo>
                    <a:pt x="1630700" y="414121"/>
                  </a:lnTo>
                  <a:lnTo>
                    <a:pt x="1766592" y="414121"/>
                  </a:lnTo>
                  <a:lnTo>
                    <a:pt x="1902484" y="489416"/>
                  </a:lnTo>
                  <a:lnTo>
                    <a:pt x="2038375" y="527063"/>
                  </a:lnTo>
                  <a:lnTo>
                    <a:pt x="2174267" y="338826"/>
                  </a:lnTo>
                  <a:lnTo>
                    <a:pt x="2310159" y="790595"/>
                  </a:lnTo>
                  <a:lnTo>
                    <a:pt x="2446051" y="1091774"/>
                  </a:lnTo>
                  <a:lnTo>
                    <a:pt x="2581942" y="75294"/>
                  </a:lnTo>
                  <a:lnTo>
                    <a:pt x="2717834" y="0"/>
                  </a:lnTo>
                  <a:lnTo>
                    <a:pt x="2853726" y="112942"/>
                  </a:lnTo>
                  <a:lnTo>
                    <a:pt x="2989618" y="75294"/>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41793"/>
              <a:ext cx="0" cy="97883"/>
            </a:xfrm>
            <a:custGeom>
              <a:avLst/>
              <a:pathLst>
                <a:path w="0" h="97883">
                  <a:moveTo>
                    <a:pt x="0" y="9788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41793"/>
              <a:ext cx="0" cy="549652"/>
            </a:xfrm>
            <a:custGeom>
              <a:avLst/>
              <a:pathLst>
                <a:path w="0" h="549652">
                  <a:moveTo>
                    <a:pt x="0" y="5496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41793"/>
              <a:ext cx="0" cy="399062"/>
            </a:xfrm>
            <a:custGeom>
              <a:avLst/>
              <a:pathLst>
                <a:path w="0" h="399062">
                  <a:moveTo>
                    <a:pt x="0" y="399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41793"/>
              <a:ext cx="0" cy="624946"/>
            </a:xfrm>
            <a:custGeom>
              <a:avLst/>
              <a:pathLst>
                <a:path w="0" h="624946">
                  <a:moveTo>
                    <a:pt x="0" y="6249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41793"/>
              <a:ext cx="0" cy="173178"/>
            </a:xfrm>
            <a:custGeom>
              <a:avLst/>
              <a:pathLst>
                <a:path w="0" h="173178">
                  <a:moveTo>
                    <a:pt x="0" y="1731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41793"/>
              <a:ext cx="0" cy="97883"/>
            </a:xfrm>
            <a:custGeom>
              <a:avLst/>
              <a:pathLst>
                <a:path w="0" h="97883">
                  <a:moveTo>
                    <a:pt x="0" y="978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41793"/>
              <a:ext cx="0" cy="97883"/>
            </a:xfrm>
            <a:custGeom>
              <a:avLst/>
              <a:pathLst>
                <a:path w="0" h="97883">
                  <a:moveTo>
                    <a:pt x="0" y="978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39677"/>
              <a:ext cx="3397293" cy="1920017"/>
            </a:xfrm>
            <a:custGeom>
              <a:avLst/>
              <a:pathLst>
                <a:path w="3397293" h="1920017">
                  <a:moveTo>
                    <a:pt x="0" y="0"/>
                  </a:moveTo>
                  <a:lnTo>
                    <a:pt x="135891" y="0"/>
                  </a:lnTo>
                  <a:lnTo>
                    <a:pt x="271783" y="0"/>
                  </a:lnTo>
                  <a:lnTo>
                    <a:pt x="407675" y="112942"/>
                  </a:lnTo>
                  <a:lnTo>
                    <a:pt x="543566" y="301179"/>
                  </a:lnTo>
                  <a:lnTo>
                    <a:pt x="679458" y="451768"/>
                  </a:lnTo>
                  <a:lnTo>
                    <a:pt x="815350" y="715300"/>
                  </a:lnTo>
                  <a:lnTo>
                    <a:pt x="951242" y="527063"/>
                  </a:lnTo>
                  <a:lnTo>
                    <a:pt x="1087133" y="1920017"/>
                  </a:lnTo>
                  <a:lnTo>
                    <a:pt x="1223025" y="489416"/>
                  </a:lnTo>
                  <a:lnTo>
                    <a:pt x="1358917" y="301179"/>
                  </a:lnTo>
                  <a:lnTo>
                    <a:pt x="1494809" y="301179"/>
                  </a:lnTo>
                  <a:lnTo>
                    <a:pt x="1630700" y="414121"/>
                  </a:lnTo>
                  <a:lnTo>
                    <a:pt x="1766592" y="414121"/>
                  </a:lnTo>
                  <a:lnTo>
                    <a:pt x="1902484" y="489416"/>
                  </a:lnTo>
                  <a:lnTo>
                    <a:pt x="2038375" y="527063"/>
                  </a:lnTo>
                  <a:lnTo>
                    <a:pt x="2174267" y="338826"/>
                  </a:lnTo>
                  <a:lnTo>
                    <a:pt x="2310159" y="790595"/>
                  </a:lnTo>
                  <a:lnTo>
                    <a:pt x="2446051" y="1091774"/>
                  </a:lnTo>
                  <a:lnTo>
                    <a:pt x="2581942" y="75294"/>
                  </a:lnTo>
                  <a:lnTo>
                    <a:pt x="2717834" y="0"/>
                  </a:lnTo>
                  <a:lnTo>
                    <a:pt x="2853726" y="112942"/>
                  </a:lnTo>
                  <a:lnTo>
                    <a:pt x="2989618" y="75294"/>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9876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38783" y="19862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748386" y="19862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397700" y="198761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7989462" y="19862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19876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9876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213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267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668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158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62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760"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5" name="tx115"/>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7248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691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73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769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680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210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249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6288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2272209" cy="114824"/>
            </a:xfrm>
            <a:prstGeom prst="rect">
              <a:avLst/>
            </a:prstGeom>
            <a:solidFill>
              <a:srgbClr val="1CABE2">
                <a:alpha val="80000"/>
              </a:srgbClr>
            </a:solidFill>
          </p:spPr>
          <p:txBody>
            <a:bodyPr/>
            <a:lstStyle/>
            <a:p/>
          </p:txBody>
        </p:sp>
        <p:sp>
          <p:nvSpPr>
            <p:cNvPr id="131" name="rc131"/>
            <p:cNvSpPr/>
            <p:nvPr/>
          </p:nvSpPr>
          <p:spPr>
            <a:xfrm>
              <a:off x="1317178" y="5600334"/>
              <a:ext cx="2230131"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26568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529189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739578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Samoa (99%) was 9 percentage points higher than the global average (90%) and 8 percentage points higher than the average across all EAPR countries (91%).
National DTP1 coverage was 2 percentage points higher than in 2019 (97%).
The number of zero-dose children declined (ie. improved) compared to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DTP1 coverage was 99% - this is 2 percentage points higher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Samoa ranked number 21 out of 27 countries for lowest DTP1 coverage (based on tied ranks).
Samoa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F26A21">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Samoa ranked number 16 out of 27 countries with &lt;500 zero-dose children.
In 2025, Samoa ranked number 21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278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758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2237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1717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8018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7497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6977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6457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365010"/>
              <a:ext cx="204851" cy="1320376"/>
            </a:xfrm>
            <a:prstGeom prst="rect">
              <a:avLst/>
            </a:prstGeom>
            <a:solidFill>
              <a:srgbClr val="80BD41">
                <a:alpha val="100000"/>
              </a:srgbClr>
            </a:solidFill>
          </p:spPr>
          <p:txBody>
            <a:bodyPr/>
            <a:lstStyle/>
            <a:p/>
          </p:txBody>
        </p:sp>
        <p:sp>
          <p:nvSpPr>
            <p:cNvPr id="28" name="rc28"/>
            <p:cNvSpPr/>
            <p:nvPr/>
          </p:nvSpPr>
          <p:spPr>
            <a:xfrm>
              <a:off x="1271992" y="3337977"/>
              <a:ext cx="204851" cy="13398"/>
            </a:xfrm>
            <a:prstGeom prst="rect">
              <a:avLst/>
            </a:prstGeom>
            <a:solidFill>
              <a:srgbClr val="0058AB">
                <a:alpha val="100000"/>
              </a:srgbClr>
            </a:solidFill>
          </p:spPr>
          <p:txBody>
            <a:bodyPr/>
            <a:lstStyle/>
            <a:p/>
          </p:txBody>
        </p:sp>
        <p:sp>
          <p:nvSpPr>
            <p:cNvPr id="29" name="rc29"/>
            <p:cNvSpPr/>
            <p:nvPr/>
          </p:nvSpPr>
          <p:spPr>
            <a:xfrm>
              <a:off x="1271992" y="3351376"/>
              <a:ext cx="204851" cy="13633"/>
            </a:xfrm>
            <a:prstGeom prst="rect">
              <a:avLst/>
            </a:prstGeom>
            <a:solidFill>
              <a:srgbClr val="1CABE2">
                <a:alpha val="100000"/>
              </a:srgbClr>
            </a:solidFill>
          </p:spPr>
          <p:txBody>
            <a:bodyPr/>
            <a:lstStyle/>
            <a:p/>
          </p:txBody>
        </p:sp>
        <p:sp>
          <p:nvSpPr>
            <p:cNvPr id="30" name="rc30"/>
            <p:cNvSpPr/>
            <p:nvPr/>
          </p:nvSpPr>
          <p:spPr>
            <a:xfrm>
              <a:off x="1499604" y="3492887"/>
              <a:ext cx="204851" cy="1192499"/>
            </a:xfrm>
            <a:prstGeom prst="rect">
              <a:avLst/>
            </a:prstGeom>
            <a:solidFill>
              <a:srgbClr val="80BD41">
                <a:alpha val="100000"/>
              </a:srgbClr>
            </a:solidFill>
          </p:spPr>
          <p:txBody>
            <a:bodyPr/>
            <a:lstStyle/>
            <a:p/>
          </p:txBody>
        </p:sp>
        <p:sp>
          <p:nvSpPr>
            <p:cNvPr id="31" name="rc31"/>
            <p:cNvSpPr/>
            <p:nvPr/>
          </p:nvSpPr>
          <p:spPr>
            <a:xfrm>
              <a:off x="1499604" y="3360309"/>
              <a:ext cx="204851" cy="13163"/>
            </a:xfrm>
            <a:prstGeom prst="rect">
              <a:avLst/>
            </a:prstGeom>
            <a:solidFill>
              <a:srgbClr val="0058AB">
                <a:alpha val="100000"/>
              </a:srgbClr>
            </a:solidFill>
          </p:spPr>
          <p:txBody>
            <a:bodyPr/>
            <a:lstStyle/>
            <a:p/>
          </p:txBody>
        </p:sp>
        <p:sp>
          <p:nvSpPr>
            <p:cNvPr id="32" name="rc32"/>
            <p:cNvSpPr/>
            <p:nvPr/>
          </p:nvSpPr>
          <p:spPr>
            <a:xfrm>
              <a:off x="1499604" y="3373473"/>
              <a:ext cx="204851" cy="119414"/>
            </a:xfrm>
            <a:prstGeom prst="rect">
              <a:avLst/>
            </a:prstGeom>
            <a:solidFill>
              <a:srgbClr val="1CABE2">
                <a:alpha val="100000"/>
              </a:srgbClr>
            </a:solidFill>
          </p:spPr>
          <p:txBody>
            <a:bodyPr/>
            <a:lstStyle/>
            <a:p/>
          </p:txBody>
        </p:sp>
        <p:sp>
          <p:nvSpPr>
            <p:cNvPr id="33" name="rc33"/>
            <p:cNvSpPr/>
            <p:nvPr/>
          </p:nvSpPr>
          <p:spPr>
            <a:xfrm>
              <a:off x="1727217" y="3484425"/>
              <a:ext cx="204851" cy="1200961"/>
            </a:xfrm>
            <a:prstGeom prst="rect">
              <a:avLst/>
            </a:prstGeom>
            <a:solidFill>
              <a:srgbClr val="80BD41">
                <a:alpha val="100000"/>
              </a:srgbClr>
            </a:solidFill>
          </p:spPr>
          <p:txBody>
            <a:bodyPr/>
            <a:lstStyle/>
            <a:p/>
          </p:txBody>
        </p:sp>
        <p:sp>
          <p:nvSpPr>
            <p:cNvPr id="34" name="rc34"/>
            <p:cNvSpPr/>
            <p:nvPr/>
          </p:nvSpPr>
          <p:spPr>
            <a:xfrm>
              <a:off x="1727217" y="3380055"/>
              <a:ext cx="204851" cy="13163"/>
            </a:xfrm>
            <a:prstGeom prst="rect">
              <a:avLst/>
            </a:prstGeom>
            <a:solidFill>
              <a:srgbClr val="0058AB">
                <a:alpha val="100000"/>
              </a:srgbClr>
            </a:solidFill>
          </p:spPr>
          <p:txBody>
            <a:bodyPr/>
            <a:lstStyle/>
            <a:p/>
          </p:txBody>
        </p:sp>
        <p:sp>
          <p:nvSpPr>
            <p:cNvPr id="35" name="rc35"/>
            <p:cNvSpPr/>
            <p:nvPr/>
          </p:nvSpPr>
          <p:spPr>
            <a:xfrm>
              <a:off x="1727217" y="3393218"/>
              <a:ext cx="204851" cy="91206"/>
            </a:xfrm>
            <a:prstGeom prst="rect">
              <a:avLst/>
            </a:prstGeom>
            <a:solidFill>
              <a:srgbClr val="1CABE2">
                <a:alpha val="100000"/>
              </a:srgbClr>
            </a:solidFill>
          </p:spPr>
          <p:txBody>
            <a:bodyPr/>
            <a:lstStyle/>
            <a:p/>
          </p:txBody>
        </p:sp>
        <p:sp>
          <p:nvSpPr>
            <p:cNvPr id="36" name="rc36"/>
            <p:cNvSpPr/>
            <p:nvPr/>
          </p:nvSpPr>
          <p:spPr>
            <a:xfrm>
              <a:off x="1954829" y="3518980"/>
              <a:ext cx="204851" cy="1166406"/>
            </a:xfrm>
            <a:prstGeom prst="rect">
              <a:avLst/>
            </a:prstGeom>
            <a:solidFill>
              <a:srgbClr val="80BD41">
                <a:alpha val="100000"/>
              </a:srgbClr>
            </a:solidFill>
          </p:spPr>
          <p:txBody>
            <a:bodyPr/>
            <a:lstStyle/>
            <a:p/>
          </p:txBody>
        </p:sp>
        <p:sp>
          <p:nvSpPr>
            <p:cNvPr id="37" name="rc37"/>
            <p:cNvSpPr/>
            <p:nvPr/>
          </p:nvSpPr>
          <p:spPr>
            <a:xfrm>
              <a:off x="1954829" y="3389457"/>
              <a:ext cx="204851" cy="51950"/>
            </a:xfrm>
            <a:prstGeom prst="rect">
              <a:avLst/>
            </a:prstGeom>
            <a:solidFill>
              <a:srgbClr val="0058AB">
                <a:alpha val="100000"/>
              </a:srgbClr>
            </a:solidFill>
          </p:spPr>
          <p:txBody>
            <a:bodyPr/>
            <a:lstStyle/>
            <a:p/>
          </p:txBody>
        </p:sp>
        <p:sp>
          <p:nvSpPr>
            <p:cNvPr id="38" name="rc38"/>
            <p:cNvSpPr/>
            <p:nvPr/>
          </p:nvSpPr>
          <p:spPr>
            <a:xfrm>
              <a:off x="1954829" y="3441407"/>
              <a:ext cx="204851" cy="77572"/>
            </a:xfrm>
            <a:prstGeom prst="rect">
              <a:avLst/>
            </a:prstGeom>
            <a:solidFill>
              <a:srgbClr val="1CABE2">
                <a:alpha val="100000"/>
              </a:srgbClr>
            </a:solidFill>
          </p:spPr>
          <p:txBody>
            <a:bodyPr/>
            <a:lstStyle/>
            <a:p/>
          </p:txBody>
        </p:sp>
        <p:sp>
          <p:nvSpPr>
            <p:cNvPr id="39" name="rc39"/>
            <p:cNvSpPr/>
            <p:nvPr/>
          </p:nvSpPr>
          <p:spPr>
            <a:xfrm>
              <a:off x="2182442" y="3876048"/>
              <a:ext cx="204851" cy="809338"/>
            </a:xfrm>
            <a:prstGeom prst="rect">
              <a:avLst/>
            </a:prstGeom>
            <a:solidFill>
              <a:srgbClr val="80BD41">
                <a:alpha val="100000"/>
              </a:srgbClr>
            </a:solidFill>
          </p:spPr>
          <p:txBody>
            <a:bodyPr/>
            <a:lstStyle/>
            <a:p/>
          </p:txBody>
        </p:sp>
        <p:sp>
          <p:nvSpPr>
            <p:cNvPr id="40" name="rc40"/>
            <p:cNvSpPr/>
            <p:nvPr/>
          </p:nvSpPr>
          <p:spPr>
            <a:xfrm>
              <a:off x="2182442" y="3400741"/>
              <a:ext cx="204851" cy="115653"/>
            </a:xfrm>
            <a:prstGeom prst="rect">
              <a:avLst/>
            </a:prstGeom>
            <a:solidFill>
              <a:srgbClr val="0058AB">
                <a:alpha val="100000"/>
              </a:srgbClr>
            </a:solidFill>
          </p:spPr>
          <p:txBody>
            <a:bodyPr/>
            <a:lstStyle/>
            <a:p/>
          </p:txBody>
        </p:sp>
        <p:sp>
          <p:nvSpPr>
            <p:cNvPr id="41" name="rc41"/>
            <p:cNvSpPr/>
            <p:nvPr/>
          </p:nvSpPr>
          <p:spPr>
            <a:xfrm>
              <a:off x="2182442" y="3516394"/>
              <a:ext cx="204851" cy="359653"/>
            </a:xfrm>
            <a:prstGeom prst="rect">
              <a:avLst/>
            </a:prstGeom>
            <a:solidFill>
              <a:srgbClr val="1CABE2">
                <a:alpha val="100000"/>
              </a:srgbClr>
            </a:solidFill>
          </p:spPr>
          <p:txBody>
            <a:bodyPr/>
            <a:lstStyle/>
            <a:p/>
          </p:txBody>
        </p:sp>
        <p:sp>
          <p:nvSpPr>
            <p:cNvPr id="42" name="rc42"/>
            <p:cNvSpPr/>
            <p:nvPr/>
          </p:nvSpPr>
          <p:spPr>
            <a:xfrm>
              <a:off x="2410055" y="3930819"/>
              <a:ext cx="204851" cy="754568"/>
            </a:xfrm>
            <a:prstGeom prst="rect">
              <a:avLst/>
            </a:prstGeom>
            <a:solidFill>
              <a:srgbClr val="80BD41">
                <a:alpha val="100000"/>
              </a:srgbClr>
            </a:solidFill>
          </p:spPr>
          <p:txBody>
            <a:bodyPr/>
            <a:lstStyle/>
            <a:p/>
          </p:txBody>
        </p:sp>
        <p:sp>
          <p:nvSpPr>
            <p:cNvPr id="43" name="rc43"/>
            <p:cNvSpPr/>
            <p:nvPr/>
          </p:nvSpPr>
          <p:spPr>
            <a:xfrm>
              <a:off x="2410055" y="3406617"/>
              <a:ext cx="204851" cy="166193"/>
            </a:xfrm>
            <a:prstGeom prst="rect">
              <a:avLst/>
            </a:prstGeom>
            <a:solidFill>
              <a:srgbClr val="0058AB">
                <a:alpha val="100000"/>
              </a:srgbClr>
            </a:solidFill>
          </p:spPr>
          <p:txBody>
            <a:bodyPr/>
            <a:lstStyle/>
            <a:p/>
          </p:txBody>
        </p:sp>
        <p:sp>
          <p:nvSpPr>
            <p:cNvPr id="44" name="rc44"/>
            <p:cNvSpPr/>
            <p:nvPr/>
          </p:nvSpPr>
          <p:spPr>
            <a:xfrm>
              <a:off x="2410055" y="3572810"/>
              <a:ext cx="204851" cy="358008"/>
            </a:xfrm>
            <a:prstGeom prst="rect">
              <a:avLst/>
            </a:prstGeom>
            <a:solidFill>
              <a:srgbClr val="1CABE2">
                <a:alpha val="100000"/>
              </a:srgbClr>
            </a:solidFill>
          </p:spPr>
          <p:txBody>
            <a:bodyPr/>
            <a:lstStyle/>
            <a:p/>
          </p:txBody>
        </p:sp>
        <p:sp>
          <p:nvSpPr>
            <p:cNvPr id="45" name="rc45"/>
            <p:cNvSpPr/>
            <p:nvPr/>
          </p:nvSpPr>
          <p:spPr>
            <a:xfrm>
              <a:off x="2637667" y="4047412"/>
              <a:ext cx="204851" cy="637974"/>
            </a:xfrm>
            <a:prstGeom prst="rect">
              <a:avLst/>
            </a:prstGeom>
            <a:solidFill>
              <a:srgbClr val="80BD41">
                <a:alpha val="100000"/>
              </a:srgbClr>
            </a:solidFill>
          </p:spPr>
          <p:txBody>
            <a:bodyPr/>
            <a:lstStyle/>
            <a:p/>
          </p:txBody>
        </p:sp>
        <p:sp>
          <p:nvSpPr>
            <p:cNvPr id="46" name="rc46"/>
            <p:cNvSpPr/>
            <p:nvPr/>
          </p:nvSpPr>
          <p:spPr>
            <a:xfrm>
              <a:off x="2637667" y="3409673"/>
              <a:ext cx="204851" cy="255048"/>
            </a:xfrm>
            <a:prstGeom prst="rect">
              <a:avLst/>
            </a:prstGeom>
            <a:solidFill>
              <a:srgbClr val="0058AB">
                <a:alpha val="100000"/>
              </a:srgbClr>
            </a:solidFill>
          </p:spPr>
          <p:txBody>
            <a:bodyPr/>
            <a:lstStyle/>
            <a:p/>
          </p:txBody>
        </p:sp>
        <p:sp>
          <p:nvSpPr>
            <p:cNvPr id="47" name="rc47"/>
            <p:cNvSpPr/>
            <p:nvPr/>
          </p:nvSpPr>
          <p:spPr>
            <a:xfrm>
              <a:off x="2637667" y="3664722"/>
              <a:ext cx="204851" cy="382690"/>
            </a:xfrm>
            <a:prstGeom prst="rect">
              <a:avLst/>
            </a:prstGeom>
            <a:solidFill>
              <a:srgbClr val="1CABE2">
                <a:alpha val="100000"/>
              </a:srgbClr>
            </a:solidFill>
          </p:spPr>
          <p:txBody>
            <a:bodyPr/>
            <a:lstStyle/>
            <a:p/>
          </p:txBody>
        </p:sp>
        <p:sp>
          <p:nvSpPr>
            <p:cNvPr id="48" name="rc48"/>
            <p:cNvSpPr/>
            <p:nvPr/>
          </p:nvSpPr>
          <p:spPr>
            <a:xfrm>
              <a:off x="2865280" y="3851601"/>
              <a:ext cx="204851" cy="833785"/>
            </a:xfrm>
            <a:prstGeom prst="rect">
              <a:avLst/>
            </a:prstGeom>
            <a:solidFill>
              <a:srgbClr val="80BD41">
                <a:alpha val="100000"/>
              </a:srgbClr>
            </a:solidFill>
          </p:spPr>
          <p:txBody>
            <a:bodyPr/>
            <a:lstStyle/>
            <a:p/>
          </p:txBody>
        </p:sp>
        <p:sp>
          <p:nvSpPr>
            <p:cNvPr id="49" name="rc49"/>
            <p:cNvSpPr/>
            <p:nvPr/>
          </p:nvSpPr>
          <p:spPr>
            <a:xfrm>
              <a:off x="2865280" y="3402621"/>
              <a:ext cx="204851" cy="192520"/>
            </a:xfrm>
            <a:prstGeom prst="rect">
              <a:avLst/>
            </a:prstGeom>
            <a:solidFill>
              <a:srgbClr val="0058AB">
                <a:alpha val="100000"/>
              </a:srgbClr>
            </a:solidFill>
          </p:spPr>
          <p:txBody>
            <a:bodyPr/>
            <a:lstStyle/>
            <a:p/>
          </p:txBody>
        </p:sp>
        <p:sp>
          <p:nvSpPr>
            <p:cNvPr id="50" name="rc50"/>
            <p:cNvSpPr/>
            <p:nvPr/>
          </p:nvSpPr>
          <p:spPr>
            <a:xfrm>
              <a:off x="2865280" y="3595142"/>
              <a:ext cx="204851" cy="256459"/>
            </a:xfrm>
            <a:prstGeom prst="rect">
              <a:avLst/>
            </a:prstGeom>
            <a:solidFill>
              <a:srgbClr val="1CABE2">
                <a:alpha val="100000"/>
              </a:srgbClr>
            </a:solidFill>
          </p:spPr>
          <p:txBody>
            <a:bodyPr/>
            <a:lstStyle/>
            <a:p/>
          </p:txBody>
        </p:sp>
        <p:sp>
          <p:nvSpPr>
            <p:cNvPr id="51" name="rc51"/>
            <p:cNvSpPr/>
            <p:nvPr/>
          </p:nvSpPr>
          <p:spPr>
            <a:xfrm>
              <a:off x="3092892" y="4173879"/>
              <a:ext cx="204851" cy="511507"/>
            </a:xfrm>
            <a:prstGeom prst="rect">
              <a:avLst/>
            </a:prstGeom>
            <a:solidFill>
              <a:srgbClr val="80BD41">
                <a:alpha val="100000"/>
              </a:srgbClr>
            </a:solidFill>
          </p:spPr>
          <p:txBody>
            <a:bodyPr/>
            <a:lstStyle/>
            <a:p/>
          </p:txBody>
        </p:sp>
        <p:sp>
          <p:nvSpPr>
            <p:cNvPr id="52" name="rc52"/>
            <p:cNvSpPr/>
            <p:nvPr/>
          </p:nvSpPr>
          <p:spPr>
            <a:xfrm>
              <a:off x="3092892" y="3373943"/>
              <a:ext cx="204851" cy="681932"/>
            </a:xfrm>
            <a:prstGeom prst="rect">
              <a:avLst/>
            </a:prstGeom>
            <a:solidFill>
              <a:srgbClr val="0058AB">
                <a:alpha val="100000"/>
              </a:srgbClr>
            </a:solidFill>
          </p:spPr>
          <p:txBody>
            <a:bodyPr/>
            <a:lstStyle/>
            <a:p/>
          </p:txBody>
        </p:sp>
        <p:sp>
          <p:nvSpPr>
            <p:cNvPr id="53" name="rc53"/>
            <p:cNvSpPr/>
            <p:nvPr/>
          </p:nvSpPr>
          <p:spPr>
            <a:xfrm>
              <a:off x="3092892" y="4055875"/>
              <a:ext cx="204851" cy="118004"/>
            </a:xfrm>
            <a:prstGeom prst="rect">
              <a:avLst/>
            </a:prstGeom>
            <a:solidFill>
              <a:srgbClr val="1CABE2">
                <a:alpha val="100000"/>
              </a:srgbClr>
            </a:solidFill>
          </p:spPr>
          <p:txBody>
            <a:bodyPr/>
            <a:lstStyle/>
            <a:p/>
          </p:txBody>
        </p:sp>
        <p:sp>
          <p:nvSpPr>
            <p:cNvPr id="54" name="rc54"/>
            <p:cNvSpPr/>
            <p:nvPr/>
          </p:nvSpPr>
          <p:spPr>
            <a:xfrm>
              <a:off x="3320505" y="3831150"/>
              <a:ext cx="204851" cy="854236"/>
            </a:xfrm>
            <a:prstGeom prst="rect">
              <a:avLst/>
            </a:prstGeom>
            <a:solidFill>
              <a:srgbClr val="80BD41">
                <a:alpha val="100000"/>
              </a:srgbClr>
            </a:solidFill>
          </p:spPr>
          <p:txBody>
            <a:bodyPr/>
            <a:lstStyle/>
            <a:p/>
          </p:txBody>
        </p:sp>
        <p:sp>
          <p:nvSpPr>
            <p:cNvPr id="55" name="rc55"/>
            <p:cNvSpPr/>
            <p:nvPr/>
          </p:nvSpPr>
          <p:spPr>
            <a:xfrm>
              <a:off x="3320505" y="3350671"/>
              <a:ext cx="204851" cy="186878"/>
            </a:xfrm>
            <a:prstGeom prst="rect">
              <a:avLst/>
            </a:prstGeom>
            <a:solidFill>
              <a:srgbClr val="0058AB">
                <a:alpha val="100000"/>
              </a:srgbClr>
            </a:solidFill>
          </p:spPr>
          <p:txBody>
            <a:bodyPr/>
            <a:lstStyle/>
            <a:p/>
          </p:txBody>
        </p:sp>
        <p:sp>
          <p:nvSpPr>
            <p:cNvPr id="56" name="rc56"/>
            <p:cNvSpPr/>
            <p:nvPr/>
          </p:nvSpPr>
          <p:spPr>
            <a:xfrm>
              <a:off x="3320505" y="3537550"/>
              <a:ext cx="204851" cy="293599"/>
            </a:xfrm>
            <a:prstGeom prst="rect">
              <a:avLst/>
            </a:prstGeom>
            <a:solidFill>
              <a:srgbClr val="1CABE2">
                <a:alpha val="100000"/>
              </a:srgbClr>
            </a:solidFill>
          </p:spPr>
          <p:txBody>
            <a:bodyPr/>
            <a:lstStyle/>
            <a:p/>
          </p:txBody>
        </p:sp>
        <p:sp>
          <p:nvSpPr>
            <p:cNvPr id="57" name="rc57"/>
            <p:cNvSpPr/>
            <p:nvPr/>
          </p:nvSpPr>
          <p:spPr>
            <a:xfrm>
              <a:off x="3548117" y="3620059"/>
              <a:ext cx="204851" cy="1065327"/>
            </a:xfrm>
            <a:prstGeom prst="rect">
              <a:avLst/>
            </a:prstGeom>
            <a:solidFill>
              <a:srgbClr val="80BD41">
                <a:alpha val="100000"/>
              </a:srgbClr>
            </a:solidFill>
          </p:spPr>
          <p:txBody>
            <a:bodyPr/>
            <a:lstStyle/>
            <a:p/>
          </p:txBody>
        </p:sp>
        <p:sp>
          <p:nvSpPr>
            <p:cNvPr id="58" name="rc58"/>
            <p:cNvSpPr/>
            <p:nvPr/>
          </p:nvSpPr>
          <p:spPr>
            <a:xfrm>
              <a:off x="3548117" y="3319642"/>
              <a:ext cx="204851" cy="122940"/>
            </a:xfrm>
            <a:prstGeom prst="rect">
              <a:avLst/>
            </a:prstGeom>
            <a:solidFill>
              <a:srgbClr val="0058AB">
                <a:alpha val="100000"/>
              </a:srgbClr>
            </a:solidFill>
          </p:spPr>
          <p:txBody>
            <a:bodyPr/>
            <a:lstStyle/>
            <a:p/>
          </p:txBody>
        </p:sp>
        <p:sp>
          <p:nvSpPr>
            <p:cNvPr id="59" name="rc59"/>
            <p:cNvSpPr/>
            <p:nvPr/>
          </p:nvSpPr>
          <p:spPr>
            <a:xfrm>
              <a:off x="3548117" y="3442583"/>
              <a:ext cx="204851" cy="177476"/>
            </a:xfrm>
            <a:prstGeom prst="rect">
              <a:avLst/>
            </a:prstGeom>
            <a:solidFill>
              <a:srgbClr val="1CABE2">
                <a:alpha val="100000"/>
              </a:srgbClr>
            </a:solidFill>
          </p:spPr>
          <p:txBody>
            <a:bodyPr/>
            <a:lstStyle/>
            <a:p/>
          </p:txBody>
        </p:sp>
        <p:sp>
          <p:nvSpPr>
            <p:cNvPr id="60" name="rc60"/>
            <p:cNvSpPr/>
            <p:nvPr/>
          </p:nvSpPr>
          <p:spPr>
            <a:xfrm>
              <a:off x="3775730" y="3546483"/>
              <a:ext cx="204851" cy="1138904"/>
            </a:xfrm>
            <a:prstGeom prst="rect">
              <a:avLst/>
            </a:prstGeom>
            <a:solidFill>
              <a:srgbClr val="80BD41">
                <a:alpha val="100000"/>
              </a:srgbClr>
            </a:solidFill>
          </p:spPr>
          <p:txBody>
            <a:bodyPr/>
            <a:lstStyle/>
            <a:p/>
          </p:txBody>
        </p:sp>
        <p:sp>
          <p:nvSpPr>
            <p:cNvPr id="61" name="rc61"/>
            <p:cNvSpPr/>
            <p:nvPr/>
          </p:nvSpPr>
          <p:spPr>
            <a:xfrm>
              <a:off x="3775730" y="3296370"/>
              <a:ext cx="204851" cy="125056"/>
            </a:xfrm>
            <a:prstGeom prst="rect">
              <a:avLst/>
            </a:prstGeom>
            <a:solidFill>
              <a:srgbClr val="0058AB">
                <a:alpha val="100000"/>
              </a:srgbClr>
            </a:solidFill>
          </p:spPr>
          <p:txBody>
            <a:bodyPr/>
            <a:lstStyle/>
            <a:p/>
          </p:txBody>
        </p:sp>
        <p:sp>
          <p:nvSpPr>
            <p:cNvPr id="62" name="rc62"/>
            <p:cNvSpPr/>
            <p:nvPr/>
          </p:nvSpPr>
          <p:spPr>
            <a:xfrm>
              <a:off x="3775730" y="3421427"/>
              <a:ext cx="204851" cy="125056"/>
            </a:xfrm>
            <a:prstGeom prst="rect">
              <a:avLst/>
            </a:prstGeom>
            <a:solidFill>
              <a:srgbClr val="1CABE2">
                <a:alpha val="100000"/>
              </a:srgbClr>
            </a:solidFill>
          </p:spPr>
          <p:txBody>
            <a:bodyPr/>
            <a:lstStyle/>
            <a:p/>
          </p:txBody>
        </p:sp>
        <p:sp>
          <p:nvSpPr>
            <p:cNvPr id="63" name="rc63"/>
            <p:cNvSpPr/>
            <p:nvPr/>
          </p:nvSpPr>
          <p:spPr>
            <a:xfrm>
              <a:off x="4003342" y="3539431"/>
              <a:ext cx="204851" cy="1145956"/>
            </a:xfrm>
            <a:prstGeom prst="rect">
              <a:avLst/>
            </a:prstGeom>
            <a:solidFill>
              <a:srgbClr val="80BD41">
                <a:alpha val="100000"/>
              </a:srgbClr>
            </a:solidFill>
          </p:spPr>
          <p:txBody>
            <a:bodyPr/>
            <a:lstStyle/>
            <a:p/>
          </p:txBody>
        </p:sp>
        <p:sp>
          <p:nvSpPr>
            <p:cNvPr id="64" name="rc64"/>
            <p:cNvSpPr/>
            <p:nvPr/>
          </p:nvSpPr>
          <p:spPr>
            <a:xfrm>
              <a:off x="4003342" y="3287908"/>
              <a:ext cx="204851" cy="167603"/>
            </a:xfrm>
            <a:prstGeom prst="rect">
              <a:avLst/>
            </a:prstGeom>
            <a:solidFill>
              <a:srgbClr val="0058AB">
                <a:alpha val="100000"/>
              </a:srgbClr>
            </a:solidFill>
          </p:spPr>
          <p:txBody>
            <a:bodyPr/>
            <a:lstStyle/>
            <a:p/>
          </p:txBody>
        </p:sp>
        <p:sp>
          <p:nvSpPr>
            <p:cNvPr id="65" name="rc65"/>
            <p:cNvSpPr/>
            <p:nvPr/>
          </p:nvSpPr>
          <p:spPr>
            <a:xfrm>
              <a:off x="4003342" y="3455511"/>
              <a:ext cx="204851" cy="83919"/>
            </a:xfrm>
            <a:prstGeom prst="rect">
              <a:avLst/>
            </a:prstGeom>
            <a:solidFill>
              <a:srgbClr val="1CABE2">
                <a:alpha val="100000"/>
              </a:srgbClr>
            </a:solidFill>
          </p:spPr>
          <p:txBody>
            <a:bodyPr/>
            <a:lstStyle/>
            <a:p/>
          </p:txBody>
        </p:sp>
        <p:sp>
          <p:nvSpPr>
            <p:cNvPr id="66" name="rc66"/>
            <p:cNvSpPr/>
            <p:nvPr/>
          </p:nvSpPr>
          <p:spPr>
            <a:xfrm>
              <a:off x="4230955" y="3506521"/>
              <a:ext cx="204851" cy="1178865"/>
            </a:xfrm>
            <a:prstGeom prst="rect">
              <a:avLst/>
            </a:prstGeom>
            <a:solidFill>
              <a:srgbClr val="80BD41">
                <a:alpha val="100000"/>
              </a:srgbClr>
            </a:solidFill>
          </p:spPr>
          <p:txBody>
            <a:bodyPr/>
            <a:lstStyle/>
            <a:p/>
          </p:txBody>
        </p:sp>
        <p:sp>
          <p:nvSpPr>
            <p:cNvPr id="67" name="rc67"/>
            <p:cNvSpPr/>
            <p:nvPr/>
          </p:nvSpPr>
          <p:spPr>
            <a:xfrm>
              <a:off x="4230955" y="3282031"/>
              <a:ext cx="204851" cy="168308"/>
            </a:xfrm>
            <a:prstGeom prst="rect">
              <a:avLst/>
            </a:prstGeom>
            <a:solidFill>
              <a:srgbClr val="0058AB">
                <a:alpha val="100000"/>
              </a:srgbClr>
            </a:solidFill>
          </p:spPr>
          <p:txBody>
            <a:bodyPr/>
            <a:lstStyle/>
            <a:p/>
          </p:txBody>
        </p:sp>
        <p:sp>
          <p:nvSpPr>
            <p:cNvPr id="68" name="rc68"/>
            <p:cNvSpPr/>
            <p:nvPr/>
          </p:nvSpPr>
          <p:spPr>
            <a:xfrm>
              <a:off x="4230955" y="3450340"/>
              <a:ext cx="204851" cy="56181"/>
            </a:xfrm>
            <a:prstGeom prst="rect">
              <a:avLst/>
            </a:prstGeom>
            <a:solidFill>
              <a:srgbClr val="1CABE2">
                <a:alpha val="100000"/>
              </a:srgbClr>
            </a:solidFill>
          </p:spPr>
          <p:txBody>
            <a:bodyPr/>
            <a:lstStyle/>
            <a:p/>
          </p:txBody>
        </p:sp>
        <p:sp>
          <p:nvSpPr>
            <p:cNvPr id="69" name="rc69"/>
            <p:cNvSpPr/>
            <p:nvPr/>
          </p:nvSpPr>
          <p:spPr>
            <a:xfrm>
              <a:off x="4458568" y="3591146"/>
              <a:ext cx="204851" cy="1094241"/>
            </a:xfrm>
            <a:prstGeom prst="rect">
              <a:avLst/>
            </a:prstGeom>
            <a:solidFill>
              <a:srgbClr val="80BD41">
                <a:alpha val="100000"/>
              </a:srgbClr>
            </a:solidFill>
          </p:spPr>
          <p:txBody>
            <a:bodyPr/>
            <a:lstStyle/>
            <a:p/>
          </p:txBody>
        </p:sp>
        <p:sp>
          <p:nvSpPr>
            <p:cNvPr id="70" name="rc70"/>
            <p:cNvSpPr/>
            <p:nvPr/>
          </p:nvSpPr>
          <p:spPr>
            <a:xfrm>
              <a:off x="4458568" y="3282501"/>
              <a:ext cx="204851" cy="196516"/>
            </a:xfrm>
            <a:prstGeom prst="rect">
              <a:avLst/>
            </a:prstGeom>
            <a:solidFill>
              <a:srgbClr val="0058AB">
                <a:alpha val="100000"/>
              </a:srgbClr>
            </a:solidFill>
          </p:spPr>
          <p:txBody>
            <a:bodyPr/>
            <a:lstStyle/>
            <a:p/>
          </p:txBody>
        </p:sp>
        <p:sp>
          <p:nvSpPr>
            <p:cNvPr id="71" name="rc71"/>
            <p:cNvSpPr/>
            <p:nvPr/>
          </p:nvSpPr>
          <p:spPr>
            <a:xfrm>
              <a:off x="4458568" y="3479018"/>
              <a:ext cx="204851" cy="112127"/>
            </a:xfrm>
            <a:prstGeom prst="rect">
              <a:avLst/>
            </a:prstGeom>
            <a:solidFill>
              <a:srgbClr val="1CABE2">
                <a:alpha val="100000"/>
              </a:srgbClr>
            </a:solidFill>
          </p:spPr>
          <p:txBody>
            <a:bodyPr/>
            <a:lstStyle/>
            <a:p/>
          </p:txBody>
        </p:sp>
        <p:sp>
          <p:nvSpPr>
            <p:cNvPr id="72" name="rc72"/>
            <p:cNvSpPr/>
            <p:nvPr/>
          </p:nvSpPr>
          <p:spPr>
            <a:xfrm>
              <a:off x="4686180" y="3569519"/>
              <a:ext cx="204851" cy="1115867"/>
            </a:xfrm>
            <a:prstGeom prst="rect">
              <a:avLst/>
            </a:prstGeom>
            <a:solidFill>
              <a:srgbClr val="80BD41">
                <a:alpha val="100000"/>
              </a:srgbClr>
            </a:solidFill>
          </p:spPr>
          <p:txBody>
            <a:bodyPr/>
            <a:lstStyle/>
            <a:p/>
          </p:txBody>
        </p:sp>
        <p:sp>
          <p:nvSpPr>
            <p:cNvPr id="73" name="rc73"/>
            <p:cNvSpPr/>
            <p:nvPr/>
          </p:nvSpPr>
          <p:spPr>
            <a:xfrm>
              <a:off x="4686180" y="3290494"/>
              <a:ext cx="204851" cy="209210"/>
            </a:xfrm>
            <a:prstGeom prst="rect">
              <a:avLst/>
            </a:prstGeom>
            <a:solidFill>
              <a:srgbClr val="0058AB">
                <a:alpha val="100000"/>
              </a:srgbClr>
            </a:solidFill>
          </p:spPr>
          <p:txBody>
            <a:bodyPr/>
            <a:lstStyle/>
            <a:p/>
          </p:txBody>
        </p:sp>
        <p:sp>
          <p:nvSpPr>
            <p:cNvPr id="74" name="rc74"/>
            <p:cNvSpPr/>
            <p:nvPr/>
          </p:nvSpPr>
          <p:spPr>
            <a:xfrm>
              <a:off x="4686180" y="3499704"/>
              <a:ext cx="204851" cy="69815"/>
            </a:xfrm>
            <a:prstGeom prst="rect">
              <a:avLst/>
            </a:prstGeom>
            <a:solidFill>
              <a:srgbClr val="1CABE2">
                <a:alpha val="100000"/>
              </a:srgbClr>
            </a:solidFill>
          </p:spPr>
          <p:txBody>
            <a:bodyPr/>
            <a:lstStyle/>
            <a:p/>
          </p:txBody>
        </p:sp>
        <p:sp>
          <p:nvSpPr>
            <p:cNvPr id="75" name="rc75"/>
            <p:cNvSpPr/>
            <p:nvPr/>
          </p:nvSpPr>
          <p:spPr>
            <a:xfrm>
              <a:off x="4913793" y="3662841"/>
              <a:ext cx="204851" cy="1022545"/>
            </a:xfrm>
            <a:prstGeom prst="rect">
              <a:avLst/>
            </a:prstGeom>
            <a:solidFill>
              <a:srgbClr val="80BD41">
                <a:alpha val="100000"/>
              </a:srgbClr>
            </a:solidFill>
          </p:spPr>
          <p:txBody>
            <a:bodyPr/>
            <a:lstStyle/>
            <a:p/>
          </p:txBody>
        </p:sp>
        <p:sp>
          <p:nvSpPr>
            <p:cNvPr id="76" name="rc76"/>
            <p:cNvSpPr/>
            <p:nvPr/>
          </p:nvSpPr>
          <p:spPr>
            <a:xfrm>
              <a:off x="4913793" y="3303658"/>
              <a:ext cx="204851" cy="138219"/>
            </a:xfrm>
            <a:prstGeom prst="rect">
              <a:avLst/>
            </a:prstGeom>
            <a:solidFill>
              <a:srgbClr val="0058AB">
                <a:alpha val="100000"/>
              </a:srgbClr>
            </a:solidFill>
          </p:spPr>
          <p:txBody>
            <a:bodyPr/>
            <a:lstStyle/>
            <a:p/>
          </p:txBody>
        </p:sp>
        <p:sp>
          <p:nvSpPr>
            <p:cNvPr id="77" name="rc77"/>
            <p:cNvSpPr/>
            <p:nvPr/>
          </p:nvSpPr>
          <p:spPr>
            <a:xfrm>
              <a:off x="4913793" y="3441877"/>
              <a:ext cx="204851" cy="220963"/>
            </a:xfrm>
            <a:prstGeom prst="rect">
              <a:avLst/>
            </a:prstGeom>
            <a:solidFill>
              <a:srgbClr val="1CABE2">
                <a:alpha val="100000"/>
              </a:srgbClr>
            </a:solidFill>
          </p:spPr>
          <p:txBody>
            <a:bodyPr/>
            <a:lstStyle/>
            <a:p/>
          </p:txBody>
        </p:sp>
        <p:sp>
          <p:nvSpPr>
            <p:cNvPr id="78" name="rc78"/>
            <p:cNvSpPr/>
            <p:nvPr/>
          </p:nvSpPr>
          <p:spPr>
            <a:xfrm>
              <a:off x="5141405" y="3766271"/>
              <a:ext cx="204851" cy="919115"/>
            </a:xfrm>
            <a:prstGeom prst="rect">
              <a:avLst/>
            </a:prstGeom>
            <a:solidFill>
              <a:srgbClr val="80BD41">
                <a:alpha val="100000"/>
              </a:srgbClr>
            </a:solidFill>
          </p:spPr>
          <p:txBody>
            <a:bodyPr/>
            <a:lstStyle/>
            <a:p/>
          </p:txBody>
        </p:sp>
        <p:sp>
          <p:nvSpPr>
            <p:cNvPr id="79" name="rc79"/>
            <p:cNvSpPr/>
            <p:nvPr/>
          </p:nvSpPr>
          <p:spPr>
            <a:xfrm>
              <a:off x="5141405" y="3313530"/>
              <a:ext cx="204851" cy="301827"/>
            </a:xfrm>
            <a:prstGeom prst="rect">
              <a:avLst/>
            </a:prstGeom>
            <a:solidFill>
              <a:srgbClr val="0058AB">
                <a:alpha val="100000"/>
              </a:srgbClr>
            </a:solidFill>
          </p:spPr>
          <p:txBody>
            <a:bodyPr/>
            <a:lstStyle/>
            <a:p/>
          </p:txBody>
        </p:sp>
        <p:sp>
          <p:nvSpPr>
            <p:cNvPr id="80" name="rc80"/>
            <p:cNvSpPr/>
            <p:nvPr/>
          </p:nvSpPr>
          <p:spPr>
            <a:xfrm>
              <a:off x="5141405" y="3615358"/>
              <a:ext cx="204851" cy="150913"/>
            </a:xfrm>
            <a:prstGeom prst="rect">
              <a:avLst/>
            </a:prstGeom>
            <a:solidFill>
              <a:srgbClr val="1CABE2">
                <a:alpha val="100000"/>
              </a:srgbClr>
            </a:solidFill>
          </p:spPr>
          <p:txBody>
            <a:bodyPr/>
            <a:lstStyle/>
            <a:p/>
          </p:txBody>
        </p:sp>
        <p:sp>
          <p:nvSpPr>
            <p:cNvPr id="81" name="rc81"/>
            <p:cNvSpPr/>
            <p:nvPr/>
          </p:nvSpPr>
          <p:spPr>
            <a:xfrm>
              <a:off x="5369018" y="4081732"/>
              <a:ext cx="204851" cy="603654"/>
            </a:xfrm>
            <a:prstGeom prst="rect">
              <a:avLst/>
            </a:prstGeom>
            <a:solidFill>
              <a:srgbClr val="80BD41">
                <a:alpha val="100000"/>
              </a:srgbClr>
            </a:solidFill>
          </p:spPr>
          <p:txBody>
            <a:bodyPr/>
            <a:lstStyle/>
            <a:p/>
          </p:txBody>
        </p:sp>
        <p:sp>
          <p:nvSpPr>
            <p:cNvPr id="82" name="rc82"/>
            <p:cNvSpPr/>
            <p:nvPr/>
          </p:nvSpPr>
          <p:spPr>
            <a:xfrm>
              <a:off x="5369018" y="3313295"/>
              <a:ext cx="204851" cy="411603"/>
            </a:xfrm>
            <a:prstGeom prst="rect">
              <a:avLst/>
            </a:prstGeom>
            <a:solidFill>
              <a:srgbClr val="0058AB">
                <a:alpha val="100000"/>
              </a:srgbClr>
            </a:solidFill>
          </p:spPr>
          <p:txBody>
            <a:bodyPr/>
            <a:lstStyle/>
            <a:p/>
          </p:txBody>
        </p:sp>
        <p:sp>
          <p:nvSpPr>
            <p:cNvPr id="83" name="rc83"/>
            <p:cNvSpPr/>
            <p:nvPr/>
          </p:nvSpPr>
          <p:spPr>
            <a:xfrm>
              <a:off x="5369018" y="3724899"/>
              <a:ext cx="204851" cy="356833"/>
            </a:xfrm>
            <a:prstGeom prst="rect">
              <a:avLst/>
            </a:prstGeom>
            <a:solidFill>
              <a:srgbClr val="1CABE2">
                <a:alpha val="100000"/>
              </a:srgbClr>
            </a:solidFill>
          </p:spPr>
          <p:txBody>
            <a:bodyPr/>
            <a:lstStyle/>
            <a:p/>
          </p:txBody>
        </p:sp>
        <p:sp>
          <p:nvSpPr>
            <p:cNvPr id="84" name="rc84"/>
            <p:cNvSpPr/>
            <p:nvPr/>
          </p:nvSpPr>
          <p:spPr>
            <a:xfrm>
              <a:off x="5596630" y="3760630"/>
              <a:ext cx="204851" cy="924757"/>
            </a:xfrm>
            <a:prstGeom prst="rect">
              <a:avLst/>
            </a:prstGeom>
            <a:solidFill>
              <a:srgbClr val="80BD41">
                <a:alpha val="100000"/>
              </a:srgbClr>
            </a:solidFill>
          </p:spPr>
          <p:txBody>
            <a:bodyPr/>
            <a:lstStyle/>
            <a:p/>
          </p:txBody>
        </p:sp>
        <p:sp>
          <p:nvSpPr>
            <p:cNvPr id="85" name="rc85"/>
            <p:cNvSpPr/>
            <p:nvPr/>
          </p:nvSpPr>
          <p:spPr>
            <a:xfrm>
              <a:off x="5596630" y="3325519"/>
              <a:ext cx="204851" cy="40901"/>
            </a:xfrm>
            <a:prstGeom prst="rect">
              <a:avLst/>
            </a:prstGeom>
            <a:solidFill>
              <a:srgbClr val="0058AB">
                <a:alpha val="100000"/>
              </a:srgbClr>
            </a:solidFill>
          </p:spPr>
          <p:txBody>
            <a:bodyPr/>
            <a:lstStyle/>
            <a:p/>
          </p:txBody>
        </p:sp>
        <p:sp>
          <p:nvSpPr>
            <p:cNvPr id="86" name="rc86"/>
            <p:cNvSpPr/>
            <p:nvPr/>
          </p:nvSpPr>
          <p:spPr>
            <a:xfrm>
              <a:off x="5596630" y="3366421"/>
              <a:ext cx="204851" cy="394208"/>
            </a:xfrm>
            <a:prstGeom prst="rect">
              <a:avLst/>
            </a:prstGeom>
            <a:solidFill>
              <a:srgbClr val="1CABE2">
                <a:alpha val="100000"/>
              </a:srgbClr>
            </a:solidFill>
          </p:spPr>
          <p:txBody>
            <a:bodyPr/>
            <a:lstStyle/>
            <a:p/>
          </p:txBody>
        </p:sp>
        <p:sp>
          <p:nvSpPr>
            <p:cNvPr id="87" name="rc87"/>
            <p:cNvSpPr/>
            <p:nvPr/>
          </p:nvSpPr>
          <p:spPr>
            <a:xfrm>
              <a:off x="5824243" y="3483484"/>
              <a:ext cx="204851" cy="1201902"/>
            </a:xfrm>
            <a:prstGeom prst="rect">
              <a:avLst/>
            </a:prstGeom>
            <a:solidFill>
              <a:srgbClr val="80BD41">
                <a:alpha val="100000"/>
              </a:srgbClr>
            </a:solidFill>
          </p:spPr>
          <p:txBody>
            <a:bodyPr/>
            <a:lstStyle/>
            <a:p/>
          </p:txBody>
        </p:sp>
        <p:sp>
          <p:nvSpPr>
            <p:cNvPr id="88" name="rc88"/>
            <p:cNvSpPr/>
            <p:nvPr/>
          </p:nvSpPr>
          <p:spPr>
            <a:xfrm>
              <a:off x="5824243" y="3334922"/>
              <a:ext cx="204851" cy="13398"/>
            </a:xfrm>
            <a:prstGeom prst="rect">
              <a:avLst/>
            </a:prstGeom>
            <a:solidFill>
              <a:srgbClr val="0058AB">
                <a:alpha val="100000"/>
              </a:srgbClr>
            </a:solidFill>
          </p:spPr>
          <p:txBody>
            <a:bodyPr/>
            <a:lstStyle/>
            <a:p/>
          </p:txBody>
        </p:sp>
        <p:sp>
          <p:nvSpPr>
            <p:cNvPr id="89" name="rc89"/>
            <p:cNvSpPr/>
            <p:nvPr/>
          </p:nvSpPr>
          <p:spPr>
            <a:xfrm>
              <a:off x="5824243" y="3348320"/>
              <a:ext cx="204851" cy="135164"/>
            </a:xfrm>
            <a:prstGeom prst="rect">
              <a:avLst/>
            </a:prstGeom>
            <a:solidFill>
              <a:srgbClr val="1CABE2">
                <a:alpha val="100000"/>
              </a:srgbClr>
            </a:solidFill>
          </p:spPr>
          <p:txBody>
            <a:bodyPr/>
            <a:lstStyle/>
            <a:p/>
          </p:txBody>
        </p:sp>
        <p:sp>
          <p:nvSpPr>
            <p:cNvPr id="90" name="rc90"/>
            <p:cNvSpPr/>
            <p:nvPr/>
          </p:nvSpPr>
          <p:spPr>
            <a:xfrm>
              <a:off x="6051856" y="3550714"/>
              <a:ext cx="204851" cy="1134672"/>
            </a:xfrm>
            <a:prstGeom prst="rect">
              <a:avLst/>
            </a:prstGeom>
            <a:solidFill>
              <a:srgbClr val="80BD41">
                <a:alpha val="100000"/>
              </a:srgbClr>
            </a:solidFill>
          </p:spPr>
          <p:txBody>
            <a:bodyPr/>
            <a:lstStyle/>
            <a:p/>
          </p:txBody>
        </p:sp>
        <p:sp>
          <p:nvSpPr>
            <p:cNvPr id="91" name="rc91"/>
            <p:cNvSpPr/>
            <p:nvPr/>
          </p:nvSpPr>
          <p:spPr>
            <a:xfrm>
              <a:off x="6051856" y="3350436"/>
              <a:ext cx="204851" cy="53360"/>
            </a:xfrm>
            <a:prstGeom prst="rect">
              <a:avLst/>
            </a:prstGeom>
            <a:solidFill>
              <a:srgbClr val="0058AB">
                <a:alpha val="100000"/>
              </a:srgbClr>
            </a:solidFill>
          </p:spPr>
          <p:txBody>
            <a:bodyPr/>
            <a:lstStyle/>
            <a:p/>
          </p:txBody>
        </p:sp>
        <p:sp>
          <p:nvSpPr>
            <p:cNvPr id="92" name="rc92"/>
            <p:cNvSpPr/>
            <p:nvPr/>
          </p:nvSpPr>
          <p:spPr>
            <a:xfrm>
              <a:off x="6051856" y="3403796"/>
              <a:ext cx="204851" cy="146917"/>
            </a:xfrm>
            <a:prstGeom prst="rect">
              <a:avLst/>
            </a:prstGeom>
            <a:solidFill>
              <a:srgbClr val="1CABE2">
                <a:alpha val="100000"/>
              </a:srgbClr>
            </a:solidFill>
          </p:spPr>
          <p:txBody>
            <a:bodyPr/>
            <a:lstStyle/>
            <a:p/>
          </p:txBody>
        </p:sp>
        <p:sp>
          <p:nvSpPr>
            <p:cNvPr id="93" name="rc93"/>
            <p:cNvSpPr/>
            <p:nvPr/>
          </p:nvSpPr>
          <p:spPr>
            <a:xfrm>
              <a:off x="6279468" y="3693400"/>
              <a:ext cx="204851" cy="991986"/>
            </a:xfrm>
            <a:prstGeom prst="rect">
              <a:avLst/>
            </a:prstGeom>
            <a:solidFill>
              <a:srgbClr val="80BD41">
                <a:alpha val="100000"/>
              </a:srgbClr>
            </a:solidFill>
          </p:spPr>
          <p:txBody>
            <a:bodyPr/>
            <a:lstStyle/>
            <a:p/>
          </p:txBody>
        </p:sp>
        <p:sp>
          <p:nvSpPr>
            <p:cNvPr id="94" name="rc94"/>
            <p:cNvSpPr/>
            <p:nvPr/>
          </p:nvSpPr>
          <p:spPr>
            <a:xfrm>
              <a:off x="6279468" y="3380055"/>
              <a:ext cx="204851" cy="39256"/>
            </a:xfrm>
            <a:prstGeom prst="rect">
              <a:avLst/>
            </a:prstGeom>
            <a:solidFill>
              <a:srgbClr val="0058AB">
                <a:alpha val="100000"/>
              </a:srgbClr>
            </a:solidFill>
          </p:spPr>
          <p:txBody>
            <a:bodyPr/>
            <a:lstStyle/>
            <a:p/>
          </p:txBody>
        </p:sp>
        <p:sp>
          <p:nvSpPr>
            <p:cNvPr id="95" name="rc95"/>
            <p:cNvSpPr/>
            <p:nvPr/>
          </p:nvSpPr>
          <p:spPr>
            <a:xfrm>
              <a:off x="6279468" y="3419311"/>
              <a:ext cx="204851" cy="274089"/>
            </a:xfrm>
            <a:prstGeom prst="rect">
              <a:avLst/>
            </a:prstGeom>
            <a:solidFill>
              <a:srgbClr val="1CABE2">
                <a:alpha val="100000"/>
              </a:srgbClr>
            </a:solidFill>
          </p:spPr>
          <p:txBody>
            <a:bodyPr/>
            <a:lstStyle/>
            <a:p/>
          </p:txBody>
        </p:sp>
        <p:sp>
          <p:nvSpPr>
            <p:cNvPr id="96" name="rc96"/>
            <p:cNvSpPr/>
            <p:nvPr/>
          </p:nvSpPr>
          <p:spPr>
            <a:xfrm>
              <a:off x="6507081" y="3624055"/>
              <a:ext cx="204851" cy="1061331"/>
            </a:xfrm>
            <a:prstGeom prst="rect">
              <a:avLst/>
            </a:prstGeom>
            <a:solidFill>
              <a:srgbClr val="80BD41">
                <a:alpha val="100000"/>
              </a:srgbClr>
            </a:solidFill>
          </p:spPr>
          <p:txBody>
            <a:bodyPr/>
            <a:lstStyle/>
            <a:p/>
          </p:txBody>
        </p:sp>
        <p:sp>
          <p:nvSpPr>
            <p:cNvPr id="97" name="rc97"/>
            <p:cNvSpPr/>
            <p:nvPr/>
          </p:nvSpPr>
          <p:spPr>
            <a:xfrm>
              <a:off x="6507081" y="3406617"/>
              <a:ext cx="204851" cy="12693"/>
            </a:xfrm>
            <a:prstGeom prst="rect">
              <a:avLst/>
            </a:prstGeom>
            <a:solidFill>
              <a:srgbClr val="0058AB">
                <a:alpha val="100000"/>
              </a:srgbClr>
            </a:solidFill>
          </p:spPr>
          <p:txBody>
            <a:bodyPr/>
            <a:lstStyle/>
            <a:p/>
          </p:txBody>
        </p:sp>
        <p:sp>
          <p:nvSpPr>
            <p:cNvPr id="98" name="rc98"/>
            <p:cNvSpPr/>
            <p:nvPr/>
          </p:nvSpPr>
          <p:spPr>
            <a:xfrm>
              <a:off x="6507081" y="3419311"/>
              <a:ext cx="204851" cy="204744"/>
            </a:xfrm>
            <a:prstGeom prst="rect">
              <a:avLst/>
            </a:prstGeom>
            <a:solidFill>
              <a:srgbClr val="1CABE2">
                <a:alpha val="100000"/>
              </a:srgbClr>
            </a:solidFill>
          </p:spPr>
          <p:txBody>
            <a:bodyPr/>
            <a:lstStyle/>
            <a:p/>
          </p:txBody>
        </p:sp>
        <p:sp>
          <p:nvSpPr>
            <p:cNvPr id="99" name="rc99"/>
            <p:cNvSpPr/>
            <p:nvPr/>
          </p:nvSpPr>
          <p:spPr>
            <a:xfrm>
              <a:off x="6734693" y="3609716"/>
              <a:ext cx="204851" cy="1075670"/>
            </a:xfrm>
            <a:prstGeom prst="rect">
              <a:avLst/>
            </a:prstGeom>
            <a:solidFill>
              <a:srgbClr val="80BD41">
                <a:alpha val="100000"/>
              </a:srgbClr>
            </a:solidFill>
          </p:spPr>
          <p:txBody>
            <a:bodyPr/>
            <a:lstStyle/>
            <a:p/>
          </p:txBody>
        </p:sp>
        <p:sp>
          <p:nvSpPr>
            <p:cNvPr id="100" name="rc100"/>
            <p:cNvSpPr/>
            <p:nvPr/>
          </p:nvSpPr>
          <p:spPr>
            <a:xfrm>
              <a:off x="6734693" y="3420016"/>
              <a:ext cx="204851" cy="12693"/>
            </a:xfrm>
            <a:prstGeom prst="rect">
              <a:avLst/>
            </a:prstGeom>
            <a:solidFill>
              <a:srgbClr val="0058AB">
                <a:alpha val="100000"/>
              </a:srgbClr>
            </a:solidFill>
          </p:spPr>
          <p:txBody>
            <a:bodyPr/>
            <a:lstStyle/>
            <a:p/>
          </p:txBody>
        </p:sp>
        <p:sp>
          <p:nvSpPr>
            <p:cNvPr id="101" name="rc101"/>
            <p:cNvSpPr/>
            <p:nvPr/>
          </p:nvSpPr>
          <p:spPr>
            <a:xfrm>
              <a:off x="6734693" y="3432710"/>
              <a:ext cx="204851" cy="177006"/>
            </a:xfrm>
            <a:prstGeom prst="rect">
              <a:avLst/>
            </a:prstGeom>
            <a:solidFill>
              <a:srgbClr val="1CABE2">
                <a:alpha val="100000"/>
              </a:srgbClr>
            </a:solidFill>
          </p:spPr>
          <p:txBody>
            <a:bodyPr/>
            <a:lstStyle/>
            <a:p/>
          </p:txBody>
        </p:sp>
        <p:sp>
          <p:nvSpPr>
            <p:cNvPr id="102" name="rc102"/>
            <p:cNvSpPr/>
            <p:nvPr/>
          </p:nvSpPr>
          <p:spPr>
            <a:xfrm>
              <a:off x="6962306" y="3630872"/>
              <a:ext cx="204851" cy="1054514"/>
            </a:xfrm>
            <a:prstGeom prst="rect">
              <a:avLst/>
            </a:prstGeom>
            <a:solidFill>
              <a:srgbClr val="80BD41">
                <a:alpha val="100000"/>
              </a:srgbClr>
            </a:solidFill>
          </p:spPr>
          <p:txBody>
            <a:bodyPr/>
            <a:lstStyle/>
            <a:p/>
          </p:txBody>
        </p:sp>
        <p:sp>
          <p:nvSpPr>
            <p:cNvPr id="103" name="rc103"/>
            <p:cNvSpPr/>
            <p:nvPr/>
          </p:nvSpPr>
          <p:spPr>
            <a:xfrm>
              <a:off x="6962306" y="3429889"/>
              <a:ext cx="204851" cy="12458"/>
            </a:xfrm>
            <a:prstGeom prst="rect">
              <a:avLst/>
            </a:prstGeom>
            <a:solidFill>
              <a:srgbClr val="0058AB">
                <a:alpha val="100000"/>
              </a:srgbClr>
            </a:solidFill>
          </p:spPr>
          <p:txBody>
            <a:bodyPr/>
            <a:lstStyle/>
            <a:p/>
          </p:txBody>
        </p:sp>
        <p:sp>
          <p:nvSpPr>
            <p:cNvPr id="104" name="rc104"/>
            <p:cNvSpPr/>
            <p:nvPr/>
          </p:nvSpPr>
          <p:spPr>
            <a:xfrm>
              <a:off x="6962306" y="3442348"/>
              <a:ext cx="204851" cy="188524"/>
            </a:xfrm>
            <a:prstGeom prst="rect">
              <a:avLst/>
            </a:prstGeom>
            <a:solidFill>
              <a:srgbClr val="1CABE2">
                <a:alpha val="100000"/>
              </a:srgbClr>
            </a:solidFill>
          </p:spPr>
          <p:txBody>
            <a:bodyPr/>
            <a:lstStyle/>
            <a:p/>
          </p:txBody>
        </p:sp>
        <p:sp>
          <p:nvSpPr>
            <p:cNvPr id="105" name="rc105"/>
            <p:cNvSpPr/>
            <p:nvPr/>
          </p:nvSpPr>
          <p:spPr>
            <a:xfrm>
              <a:off x="7189918" y="3435766"/>
              <a:ext cx="204851" cy="13756"/>
            </a:xfrm>
            <a:prstGeom prst="rect">
              <a:avLst/>
            </a:prstGeom>
            <a:solidFill>
              <a:srgbClr val="F26A21">
                <a:alpha val="100000"/>
              </a:srgbClr>
            </a:solidFill>
          </p:spPr>
          <p:txBody>
            <a:bodyPr/>
            <a:lstStyle/>
            <a:p/>
          </p:txBody>
        </p:sp>
        <p:sp>
          <p:nvSpPr>
            <p:cNvPr id="106" name="rc106"/>
            <p:cNvSpPr/>
            <p:nvPr/>
          </p:nvSpPr>
          <p:spPr>
            <a:xfrm>
              <a:off x="7189918" y="3449523"/>
              <a:ext cx="204851" cy="1235864"/>
            </a:xfrm>
            <a:prstGeom prst="rect">
              <a:avLst/>
            </a:prstGeom>
            <a:solidFill>
              <a:srgbClr val="FFC20E">
                <a:alpha val="100000"/>
              </a:srgbClr>
            </a:solidFill>
          </p:spPr>
          <p:txBody>
            <a:bodyPr/>
            <a:lstStyle/>
            <a:p/>
          </p:txBody>
        </p:sp>
        <p:sp>
          <p:nvSpPr>
            <p:cNvPr id="107" name="rc107"/>
            <p:cNvSpPr/>
            <p:nvPr/>
          </p:nvSpPr>
          <p:spPr>
            <a:xfrm>
              <a:off x="7417531" y="3434825"/>
              <a:ext cx="204851" cy="15190"/>
            </a:xfrm>
            <a:prstGeom prst="rect">
              <a:avLst/>
            </a:prstGeom>
            <a:solidFill>
              <a:srgbClr val="F26A21">
                <a:alpha val="100000"/>
              </a:srgbClr>
            </a:solidFill>
          </p:spPr>
          <p:txBody>
            <a:bodyPr/>
            <a:lstStyle/>
            <a:p/>
          </p:txBody>
        </p:sp>
        <p:sp>
          <p:nvSpPr>
            <p:cNvPr id="108" name="rc108"/>
            <p:cNvSpPr/>
            <p:nvPr/>
          </p:nvSpPr>
          <p:spPr>
            <a:xfrm>
              <a:off x="7417531" y="3450016"/>
              <a:ext cx="204851" cy="1235370"/>
            </a:xfrm>
            <a:prstGeom prst="rect">
              <a:avLst/>
            </a:prstGeom>
            <a:solidFill>
              <a:srgbClr val="FFC20E">
                <a:alpha val="100000"/>
              </a:srgbClr>
            </a:solidFill>
          </p:spPr>
          <p:txBody>
            <a:bodyPr/>
            <a:lstStyle/>
            <a:p/>
          </p:txBody>
        </p:sp>
        <p:sp>
          <p:nvSpPr>
            <p:cNvPr id="109" name="rc109"/>
            <p:cNvSpPr/>
            <p:nvPr/>
          </p:nvSpPr>
          <p:spPr>
            <a:xfrm>
              <a:off x="7645143" y="3428479"/>
              <a:ext cx="204851" cy="16773"/>
            </a:xfrm>
            <a:prstGeom prst="rect">
              <a:avLst/>
            </a:prstGeom>
            <a:solidFill>
              <a:srgbClr val="F26A21">
                <a:alpha val="100000"/>
              </a:srgbClr>
            </a:solidFill>
          </p:spPr>
          <p:txBody>
            <a:bodyPr/>
            <a:lstStyle/>
            <a:p/>
          </p:txBody>
        </p:sp>
        <p:sp>
          <p:nvSpPr>
            <p:cNvPr id="110" name="rc110"/>
            <p:cNvSpPr/>
            <p:nvPr/>
          </p:nvSpPr>
          <p:spPr>
            <a:xfrm>
              <a:off x="7645143" y="3445252"/>
              <a:ext cx="204851" cy="1240134"/>
            </a:xfrm>
            <a:prstGeom prst="rect">
              <a:avLst/>
            </a:prstGeom>
            <a:solidFill>
              <a:srgbClr val="FFC20E">
                <a:alpha val="100000"/>
              </a:srgbClr>
            </a:solidFill>
          </p:spPr>
          <p:txBody>
            <a:bodyPr/>
            <a:lstStyle/>
            <a:p/>
          </p:txBody>
        </p:sp>
        <p:sp>
          <p:nvSpPr>
            <p:cNvPr id="111" name="rc111"/>
            <p:cNvSpPr/>
            <p:nvPr/>
          </p:nvSpPr>
          <p:spPr>
            <a:xfrm>
              <a:off x="7872756" y="3415785"/>
              <a:ext cx="204851" cy="18520"/>
            </a:xfrm>
            <a:prstGeom prst="rect">
              <a:avLst/>
            </a:prstGeom>
            <a:solidFill>
              <a:srgbClr val="F26A21">
                <a:alpha val="100000"/>
              </a:srgbClr>
            </a:solidFill>
          </p:spPr>
          <p:txBody>
            <a:bodyPr/>
            <a:lstStyle/>
            <a:p/>
          </p:txBody>
        </p:sp>
        <p:sp>
          <p:nvSpPr>
            <p:cNvPr id="112" name="rc112"/>
            <p:cNvSpPr/>
            <p:nvPr/>
          </p:nvSpPr>
          <p:spPr>
            <a:xfrm>
              <a:off x="7872756" y="3434306"/>
              <a:ext cx="204851" cy="1251080"/>
            </a:xfrm>
            <a:prstGeom prst="rect">
              <a:avLst/>
            </a:prstGeom>
            <a:solidFill>
              <a:srgbClr val="FFC20E">
                <a:alpha val="100000"/>
              </a:srgbClr>
            </a:solidFill>
          </p:spPr>
          <p:txBody>
            <a:bodyPr/>
            <a:lstStyle/>
            <a:p/>
          </p:txBody>
        </p:sp>
        <p:sp>
          <p:nvSpPr>
            <p:cNvPr id="113" name="rc113"/>
            <p:cNvSpPr/>
            <p:nvPr/>
          </p:nvSpPr>
          <p:spPr>
            <a:xfrm>
              <a:off x="8100369" y="3399330"/>
              <a:ext cx="204851" cy="20450"/>
            </a:xfrm>
            <a:prstGeom prst="rect">
              <a:avLst/>
            </a:prstGeom>
            <a:solidFill>
              <a:srgbClr val="F26A21">
                <a:alpha val="100000"/>
              </a:srgbClr>
            </a:solidFill>
          </p:spPr>
          <p:txBody>
            <a:bodyPr/>
            <a:lstStyle/>
            <a:p/>
          </p:txBody>
        </p:sp>
        <p:sp>
          <p:nvSpPr>
            <p:cNvPr id="114" name="rc114"/>
            <p:cNvSpPr/>
            <p:nvPr/>
          </p:nvSpPr>
          <p:spPr>
            <a:xfrm>
              <a:off x="8100369" y="3419781"/>
              <a:ext cx="204851" cy="1265605"/>
            </a:xfrm>
            <a:prstGeom prst="rect">
              <a:avLst/>
            </a:prstGeom>
            <a:solidFill>
              <a:srgbClr val="FFC20E">
                <a:alpha val="100000"/>
              </a:srgbClr>
            </a:solidFill>
          </p:spPr>
          <p:txBody>
            <a:bodyPr/>
            <a:lstStyle/>
            <a:p/>
          </p:txBody>
        </p:sp>
        <p:sp>
          <p:nvSpPr>
            <p:cNvPr id="115" name="pl115"/>
            <p:cNvSpPr/>
            <p:nvPr/>
          </p:nvSpPr>
          <p:spPr>
            <a:xfrm>
              <a:off x="1374417" y="2071041"/>
              <a:ext cx="5690314" cy="1346783"/>
            </a:xfrm>
            <a:custGeom>
              <a:avLst/>
              <a:pathLst>
                <a:path w="5690314" h="1346783">
                  <a:moveTo>
                    <a:pt x="0" y="0"/>
                  </a:moveTo>
                  <a:lnTo>
                    <a:pt x="227612" y="0"/>
                  </a:lnTo>
                  <a:lnTo>
                    <a:pt x="455225" y="0"/>
                  </a:lnTo>
                  <a:lnTo>
                    <a:pt x="682837" y="79222"/>
                  </a:lnTo>
                  <a:lnTo>
                    <a:pt x="910450" y="211260"/>
                  </a:lnTo>
                  <a:lnTo>
                    <a:pt x="1138062" y="316890"/>
                  </a:lnTo>
                  <a:lnTo>
                    <a:pt x="1365675" y="501743"/>
                  </a:lnTo>
                  <a:lnTo>
                    <a:pt x="1593287" y="369705"/>
                  </a:lnTo>
                  <a:lnTo>
                    <a:pt x="1820900" y="1346783"/>
                  </a:lnTo>
                  <a:lnTo>
                    <a:pt x="2048513" y="343297"/>
                  </a:lnTo>
                  <a:lnTo>
                    <a:pt x="2276125" y="211260"/>
                  </a:lnTo>
                  <a:lnTo>
                    <a:pt x="2503738" y="211260"/>
                  </a:lnTo>
                  <a:lnTo>
                    <a:pt x="2731350" y="290482"/>
                  </a:lnTo>
                  <a:lnTo>
                    <a:pt x="2958963" y="290482"/>
                  </a:lnTo>
                  <a:lnTo>
                    <a:pt x="3186575" y="343297"/>
                  </a:lnTo>
                  <a:lnTo>
                    <a:pt x="3414188" y="369705"/>
                  </a:lnTo>
                  <a:lnTo>
                    <a:pt x="3641800" y="237667"/>
                  </a:lnTo>
                  <a:lnTo>
                    <a:pt x="3869413" y="554558"/>
                  </a:lnTo>
                  <a:lnTo>
                    <a:pt x="4097026" y="765818"/>
                  </a:lnTo>
                  <a:lnTo>
                    <a:pt x="4324638" y="52815"/>
                  </a:lnTo>
                  <a:lnTo>
                    <a:pt x="4552251" y="0"/>
                  </a:lnTo>
                  <a:lnTo>
                    <a:pt x="4779863" y="79222"/>
                  </a:lnTo>
                  <a:lnTo>
                    <a:pt x="5007476" y="52815"/>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097449"/>
              <a:ext cx="5690314" cy="1558044"/>
            </a:xfrm>
            <a:custGeom>
              <a:avLst/>
              <a:pathLst>
                <a:path w="5690314" h="1558044">
                  <a:moveTo>
                    <a:pt x="0" y="0"/>
                  </a:moveTo>
                  <a:lnTo>
                    <a:pt x="227612" y="211260"/>
                  </a:lnTo>
                  <a:lnTo>
                    <a:pt x="455225" y="158445"/>
                  </a:lnTo>
                  <a:lnTo>
                    <a:pt x="682837" y="211260"/>
                  </a:lnTo>
                  <a:lnTo>
                    <a:pt x="910450" y="924263"/>
                  </a:lnTo>
                  <a:lnTo>
                    <a:pt x="1138062" y="1029893"/>
                  </a:lnTo>
                  <a:lnTo>
                    <a:pt x="1365675" y="1267561"/>
                  </a:lnTo>
                  <a:lnTo>
                    <a:pt x="1593287" y="871448"/>
                  </a:lnTo>
                  <a:lnTo>
                    <a:pt x="1820900" y="1558044"/>
                  </a:lnTo>
                  <a:lnTo>
                    <a:pt x="2048513" y="897855"/>
                  </a:lnTo>
                  <a:lnTo>
                    <a:pt x="2276125" y="528150"/>
                  </a:lnTo>
                  <a:lnTo>
                    <a:pt x="2503738" y="422520"/>
                  </a:lnTo>
                  <a:lnTo>
                    <a:pt x="2731350" y="422520"/>
                  </a:lnTo>
                  <a:lnTo>
                    <a:pt x="2958963" y="369705"/>
                  </a:lnTo>
                  <a:lnTo>
                    <a:pt x="3186575" y="528150"/>
                  </a:lnTo>
                  <a:lnTo>
                    <a:pt x="3414188" y="475335"/>
                  </a:lnTo>
                  <a:lnTo>
                    <a:pt x="3641800" y="633780"/>
                  </a:lnTo>
                  <a:lnTo>
                    <a:pt x="3869413" y="818633"/>
                  </a:lnTo>
                  <a:lnTo>
                    <a:pt x="4097026" y="1426006"/>
                  </a:lnTo>
                  <a:lnTo>
                    <a:pt x="4324638" y="792225"/>
                  </a:lnTo>
                  <a:lnTo>
                    <a:pt x="4552251" y="237667"/>
                  </a:lnTo>
                  <a:lnTo>
                    <a:pt x="4779863" y="343297"/>
                  </a:lnTo>
                  <a:lnTo>
                    <a:pt x="5007476" y="580965"/>
                  </a:lnTo>
                  <a:lnTo>
                    <a:pt x="5235088" y="396112"/>
                  </a:lnTo>
                  <a:lnTo>
                    <a:pt x="5462701" y="343297"/>
                  </a:lnTo>
                  <a:lnTo>
                    <a:pt x="5690314" y="369705"/>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44152"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9" name="tx119"/>
            <p:cNvSpPr/>
            <p:nvPr/>
          </p:nvSpPr>
          <p:spPr>
            <a:xfrm>
              <a:off x="358221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4720277"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63072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8595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135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060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2444152"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0" name="tx130"/>
            <p:cNvSpPr/>
            <p:nvPr/>
          </p:nvSpPr>
          <p:spPr>
            <a:xfrm>
              <a:off x="358221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4720277"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630728"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585834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08595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313565"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6" name="tx136"/>
            <p:cNvSpPr/>
            <p:nvPr/>
          </p:nvSpPr>
          <p:spPr>
            <a:xfrm>
              <a:off x="6541178"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676879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9964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227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1" name="tx141"/>
            <p:cNvSpPr/>
            <p:nvPr/>
          </p:nvSpPr>
          <p:spPr>
            <a:xfrm>
              <a:off x="571671" y="321755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2" name="tx142"/>
            <p:cNvSpPr/>
            <p:nvPr/>
          </p:nvSpPr>
          <p:spPr>
            <a:xfrm>
              <a:off x="571671" y="251234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143" name="tx143"/>
            <p:cNvSpPr/>
            <p:nvPr/>
          </p:nvSpPr>
          <p:spPr>
            <a:xfrm>
              <a:off x="508103" y="18071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1762"/>
              <a:ext cx="42032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Samoa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Samoa is projected to have a  small increase (&lt;10,000) in the number of surviving infants by 2030. Therefore, to achieve the IA2030 ZD target, slightly more (~0.36%)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30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4789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127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154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78032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64517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985908"/>
              <a:ext cx="217589" cy="64703"/>
            </a:xfrm>
            <a:prstGeom prst="rect">
              <a:avLst/>
            </a:prstGeom>
            <a:solidFill>
              <a:srgbClr val="0058AB">
                <a:alpha val="100000"/>
              </a:srgbClr>
            </a:solidFill>
          </p:spPr>
          <p:txBody>
            <a:bodyPr/>
            <a:lstStyle/>
            <a:p/>
          </p:txBody>
        </p:sp>
        <p:sp>
          <p:nvSpPr>
            <p:cNvPr id="40" name="rc40"/>
            <p:cNvSpPr/>
            <p:nvPr/>
          </p:nvSpPr>
          <p:spPr>
            <a:xfrm>
              <a:off x="1472058" y="4987043"/>
              <a:ext cx="217589" cy="63568"/>
            </a:xfrm>
            <a:prstGeom prst="rect">
              <a:avLst/>
            </a:prstGeom>
            <a:solidFill>
              <a:srgbClr val="0058AB">
                <a:alpha val="100000"/>
              </a:srgbClr>
            </a:solidFill>
          </p:spPr>
          <p:txBody>
            <a:bodyPr/>
            <a:lstStyle/>
            <a:p/>
          </p:txBody>
        </p:sp>
        <p:sp>
          <p:nvSpPr>
            <p:cNvPr id="41" name="rc41"/>
            <p:cNvSpPr/>
            <p:nvPr/>
          </p:nvSpPr>
          <p:spPr>
            <a:xfrm>
              <a:off x="1713825" y="4987043"/>
              <a:ext cx="217589" cy="63568"/>
            </a:xfrm>
            <a:prstGeom prst="rect">
              <a:avLst/>
            </a:prstGeom>
            <a:solidFill>
              <a:srgbClr val="0058AB">
                <a:alpha val="100000"/>
              </a:srgbClr>
            </a:solidFill>
          </p:spPr>
          <p:txBody>
            <a:bodyPr/>
            <a:lstStyle/>
            <a:p/>
          </p:txBody>
        </p:sp>
        <p:sp>
          <p:nvSpPr>
            <p:cNvPr id="42" name="rc42"/>
            <p:cNvSpPr/>
            <p:nvPr/>
          </p:nvSpPr>
          <p:spPr>
            <a:xfrm>
              <a:off x="1955592" y="4799744"/>
              <a:ext cx="217589" cy="250866"/>
            </a:xfrm>
            <a:prstGeom prst="rect">
              <a:avLst/>
            </a:prstGeom>
            <a:solidFill>
              <a:srgbClr val="0058AB">
                <a:alpha val="100000"/>
              </a:srgbClr>
            </a:solidFill>
          </p:spPr>
          <p:txBody>
            <a:bodyPr/>
            <a:lstStyle/>
            <a:p/>
          </p:txBody>
        </p:sp>
        <p:sp>
          <p:nvSpPr>
            <p:cNvPr id="43" name="rc43"/>
            <p:cNvSpPr/>
            <p:nvPr/>
          </p:nvSpPr>
          <p:spPr>
            <a:xfrm>
              <a:off x="2197358" y="4492120"/>
              <a:ext cx="217589" cy="558490"/>
            </a:xfrm>
            <a:prstGeom prst="rect">
              <a:avLst/>
            </a:prstGeom>
            <a:solidFill>
              <a:srgbClr val="0058AB">
                <a:alpha val="100000"/>
              </a:srgbClr>
            </a:solidFill>
          </p:spPr>
          <p:txBody>
            <a:bodyPr/>
            <a:lstStyle/>
            <a:p/>
          </p:txBody>
        </p:sp>
        <p:sp>
          <p:nvSpPr>
            <p:cNvPr id="44" name="rc44"/>
            <p:cNvSpPr/>
            <p:nvPr/>
          </p:nvSpPr>
          <p:spPr>
            <a:xfrm>
              <a:off x="2439125" y="4248064"/>
              <a:ext cx="217589" cy="802546"/>
            </a:xfrm>
            <a:prstGeom prst="rect">
              <a:avLst/>
            </a:prstGeom>
            <a:solidFill>
              <a:srgbClr val="0058AB">
                <a:alpha val="100000"/>
              </a:srgbClr>
            </a:solidFill>
          </p:spPr>
          <p:txBody>
            <a:bodyPr/>
            <a:lstStyle/>
            <a:p/>
          </p:txBody>
        </p:sp>
        <p:sp>
          <p:nvSpPr>
            <p:cNvPr id="45" name="rc45"/>
            <p:cNvSpPr/>
            <p:nvPr/>
          </p:nvSpPr>
          <p:spPr>
            <a:xfrm>
              <a:off x="2680891" y="3818980"/>
              <a:ext cx="217589" cy="1231631"/>
            </a:xfrm>
            <a:prstGeom prst="rect">
              <a:avLst/>
            </a:prstGeom>
            <a:solidFill>
              <a:srgbClr val="0058AB">
                <a:alpha val="100000"/>
              </a:srgbClr>
            </a:solidFill>
          </p:spPr>
          <p:txBody>
            <a:bodyPr/>
            <a:lstStyle/>
            <a:p/>
          </p:txBody>
        </p:sp>
        <p:sp>
          <p:nvSpPr>
            <p:cNvPr id="46" name="rc46"/>
            <p:cNvSpPr/>
            <p:nvPr/>
          </p:nvSpPr>
          <p:spPr>
            <a:xfrm>
              <a:off x="2922658" y="4120928"/>
              <a:ext cx="217589" cy="929683"/>
            </a:xfrm>
            <a:prstGeom prst="rect">
              <a:avLst/>
            </a:prstGeom>
            <a:solidFill>
              <a:srgbClr val="0058AB">
                <a:alpha val="100000"/>
              </a:srgbClr>
            </a:solidFill>
          </p:spPr>
          <p:txBody>
            <a:bodyPr/>
            <a:lstStyle/>
            <a:p/>
          </p:txBody>
        </p:sp>
        <p:sp>
          <p:nvSpPr>
            <p:cNvPr id="47" name="rc47"/>
            <p:cNvSpPr/>
            <p:nvPr/>
          </p:nvSpPr>
          <p:spPr>
            <a:xfrm>
              <a:off x="3164425" y="1757558"/>
              <a:ext cx="217589" cy="3293053"/>
            </a:xfrm>
            <a:prstGeom prst="rect">
              <a:avLst/>
            </a:prstGeom>
            <a:solidFill>
              <a:srgbClr val="0058AB">
                <a:alpha val="100000"/>
              </a:srgbClr>
            </a:solidFill>
          </p:spPr>
          <p:txBody>
            <a:bodyPr/>
            <a:lstStyle/>
            <a:p/>
          </p:txBody>
        </p:sp>
        <p:sp>
          <p:nvSpPr>
            <p:cNvPr id="48" name="rc48"/>
            <p:cNvSpPr/>
            <p:nvPr/>
          </p:nvSpPr>
          <p:spPr>
            <a:xfrm>
              <a:off x="3406191" y="4148172"/>
              <a:ext cx="217589" cy="902439"/>
            </a:xfrm>
            <a:prstGeom prst="rect">
              <a:avLst/>
            </a:prstGeom>
            <a:solidFill>
              <a:srgbClr val="0058AB">
                <a:alpha val="100000"/>
              </a:srgbClr>
            </a:solidFill>
          </p:spPr>
          <p:txBody>
            <a:bodyPr/>
            <a:lstStyle/>
            <a:p/>
          </p:txBody>
        </p:sp>
        <p:sp>
          <p:nvSpPr>
            <p:cNvPr id="49" name="rc49"/>
            <p:cNvSpPr/>
            <p:nvPr/>
          </p:nvSpPr>
          <p:spPr>
            <a:xfrm>
              <a:off x="3647958" y="4456931"/>
              <a:ext cx="217589" cy="593680"/>
            </a:xfrm>
            <a:prstGeom prst="rect">
              <a:avLst/>
            </a:prstGeom>
            <a:solidFill>
              <a:srgbClr val="0058AB">
                <a:alpha val="100000"/>
              </a:srgbClr>
            </a:solidFill>
          </p:spPr>
          <p:txBody>
            <a:bodyPr/>
            <a:lstStyle/>
            <a:p/>
          </p:txBody>
        </p:sp>
        <p:sp>
          <p:nvSpPr>
            <p:cNvPr id="50" name="rc50"/>
            <p:cNvSpPr/>
            <p:nvPr/>
          </p:nvSpPr>
          <p:spPr>
            <a:xfrm>
              <a:off x="3889725" y="4446715"/>
              <a:ext cx="217589" cy="603896"/>
            </a:xfrm>
            <a:prstGeom prst="rect">
              <a:avLst/>
            </a:prstGeom>
            <a:solidFill>
              <a:srgbClr val="0058AB">
                <a:alpha val="100000"/>
              </a:srgbClr>
            </a:solidFill>
          </p:spPr>
          <p:txBody>
            <a:bodyPr/>
            <a:lstStyle/>
            <a:p/>
          </p:txBody>
        </p:sp>
        <p:sp>
          <p:nvSpPr>
            <p:cNvPr id="51" name="rc51"/>
            <p:cNvSpPr/>
            <p:nvPr/>
          </p:nvSpPr>
          <p:spPr>
            <a:xfrm>
              <a:off x="4131491" y="4241253"/>
              <a:ext cx="217589" cy="809357"/>
            </a:xfrm>
            <a:prstGeom prst="rect">
              <a:avLst/>
            </a:prstGeom>
            <a:solidFill>
              <a:srgbClr val="0058AB">
                <a:alpha val="100000"/>
              </a:srgbClr>
            </a:solidFill>
          </p:spPr>
          <p:txBody>
            <a:bodyPr/>
            <a:lstStyle/>
            <a:p/>
          </p:txBody>
        </p:sp>
        <p:sp>
          <p:nvSpPr>
            <p:cNvPr id="52" name="rc52"/>
            <p:cNvSpPr/>
            <p:nvPr/>
          </p:nvSpPr>
          <p:spPr>
            <a:xfrm>
              <a:off x="4373258" y="4237848"/>
              <a:ext cx="217589" cy="812763"/>
            </a:xfrm>
            <a:prstGeom prst="rect">
              <a:avLst/>
            </a:prstGeom>
            <a:solidFill>
              <a:srgbClr val="0058AB">
                <a:alpha val="100000"/>
              </a:srgbClr>
            </a:solidFill>
          </p:spPr>
          <p:txBody>
            <a:bodyPr/>
            <a:lstStyle/>
            <a:p/>
          </p:txBody>
        </p:sp>
        <p:sp>
          <p:nvSpPr>
            <p:cNvPr id="53" name="rc53"/>
            <p:cNvSpPr/>
            <p:nvPr/>
          </p:nvSpPr>
          <p:spPr>
            <a:xfrm>
              <a:off x="4615025" y="4101631"/>
              <a:ext cx="217589" cy="948980"/>
            </a:xfrm>
            <a:prstGeom prst="rect">
              <a:avLst/>
            </a:prstGeom>
            <a:solidFill>
              <a:srgbClr val="0058AB">
                <a:alpha val="100000"/>
              </a:srgbClr>
            </a:solidFill>
          </p:spPr>
          <p:txBody>
            <a:bodyPr/>
            <a:lstStyle/>
            <a:p/>
          </p:txBody>
        </p:sp>
        <p:sp>
          <p:nvSpPr>
            <p:cNvPr id="54" name="rc54"/>
            <p:cNvSpPr/>
            <p:nvPr/>
          </p:nvSpPr>
          <p:spPr>
            <a:xfrm>
              <a:off x="4856791" y="4040333"/>
              <a:ext cx="217589" cy="1010278"/>
            </a:xfrm>
            <a:prstGeom prst="rect">
              <a:avLst/>
            </a:prstGeom>
            <a:solidFill>
              <a:srgbClr val="0058AB">
                <a:alpha val="100000"/>
              </a:srgbClr>
            </a:solidFill>
          </p:spPr>
          <p:txBody>
            <a:bodyPr/>
            <a:lstStyle/>
            <a:p/>
          </p:txBody>
        </p:sp>
        <p:sp>
          <p:nvSpPr>
            <p:cNvPr id="55" name="rc55"/>
            <p:cNvSpPr/>
            <p:nvPr/>
          </p:nvSpPr>
          <p:spPr>
            <a:xfrm>
              <a:off x="5098558" y="4383146"/>
              <a:ext cx="217589" cy="667464"/>
            </a:xfrm>
            <a:prstGeom prst="rect">
              <a:avLst/>
            </a:prstGeom>
            <a:solidFill>
              <a:srgbClr val="0058AB">
                <a:alpha val="100000"/>
              </a:srgbClr>
            </a:solidFill>
          </p:spPr>
          <p:txBody>
            <a:bodyPr/>
            <a:lstStyle/>
            <a:p/>
          </p:txBody>
        </p:sp>
        <p:sp>
          <p:nvSpPr>
            <p:cNvPr id="56" name="rc56"/>
            <p:cNvSpPr/>
            <p:nvPr/>
          </p:nvSpPr>
          <p:spPr>
            <a:xfrm>
              <a:off x="5340325" y="3593086"/>
              <a:ext cx="217589" cy="1457525"/>
            </a:xfrm>
            <a:prstGeom prst="rect">
              <a:avLst/>
            </a:prstGeom>
            <a:solidFill>
              <a:srgbClr val="0058AB">
                <a:alpha val="100000"/>
              </a:srgbClr>
            </a:solidFill>
          </p:spPr>
          <p:txBody>
            <a:bodyPr/>
            <a:lstStyle/>
            <a:p/>
          </p:txBody>
        </p:sp>
        <p:sp>
          <p:nvSpPr>
            <p:cNvPr id="57" name="rc57"/>
            <p:cNvSpPr/>
            <p:nvPr/>
          </p:nvSpPr>
          <p:spPr>
            <a:xfrm>
              <a:off x="5582091" y="3062974"/>
              <a:ext cx="217589" cy="1987637"/>
            </a:xfrm>
            <a:prstGeom prst="rect">
              <a:avLst/>
            </a:prstGeom>
            <a:solidFill>
              <a:srgbClr val="0058AB">
                <a:alpha val="100000"/>
              </a:srgbClr>
            </a:solidFill>
          </p:spPr>
          <p:txBody>
            <a:bodyPr/>
            <a:lstStyle/>
            <a:p/>
          </p:txBody>
        </p:sp>
        <p:sp>
          <p:nvSpPr>
            <p:cNvPr id="58" name="rc58"/>
            <p:cNvSpPr/>
            <p:nvPr/>
          </p:nvSpPr>
          <p:spPr>
            <a:xfrm>
              <a:off x="5823858" y="4853096"/>
              <a:ext cx="217589" cy="197515"/>
            </a:xfrm>
            <a:prstGeom prst="rect">
              <a:avLst/>
            </a:prstGeom>
            <a:solidFill>
              <a:srgbClr val="0058AB">
                <a:alpha val="100000"/>
              </a:srgbClr>
            </a:solidFill>
          </p:spPr>
          <p:txBody>
            <a:bodyPr/>
            <a:lstStyle/>
            <a:p/>
          </p:txBody>
        </p:sp>
        <p:sp>
          <p:nvSpPr>
            <p:cNvPr id="59" name="rc59"/>
            <p:cNvSpPr/>
            <p:nvPr/>
          </p:nvSpPr>
          <p:spPr>
            <a:xfrm>
              <a:off x="6065625" y="4985908"/>
              <a:ext cx="217589" cy="64703"/>
            </a:xfrm>
            <a:prstGeom prst="rect">
              <a:avLst/>
            </a:prstGeom>
            <a:solidFill>
              <a:srgbClr val="0058AB">
                <a:alpha val="100000"/>
              </a:srgbClr>
            </a:solidFill>
          </p:spPr>
          <p:txBody>
            <a:bodyPr/>
            <a:lstStyle/>
            <a:p/>
          </p:txBody>
        </p:sp>
        <p:sp>
          <p:nvSpPr>
            <p:cNvPr id="60" name="rc60"/>
            <p:cNvSpPr/>
            <p:nvPr/>
          </p:nvSpPr>
          <p:spPr>
            <a:xfrm>
              <a:off x="6307391" y="4792933"/>
              <a:ext cx="217589" cy="257677"/>
            </a:xfrm>
            <a:prstGeom prst="rect">
              <a:avLst/>
            </a:prstGeom>
            <a:solidFill>
              <a:srgbClr val="0058AB">
                <a:alpha val="100000"/>
              </a:srgbClr>
            </a:solidFill>
          </p:spPr>
          <p:txBody>
            <a:bodyPr/>
            <a:lstStyle/>
            <a:p/>
          </p:txBody>
        </p:sp>
        <p:sp>
          <p:nvSpPr>
            <p:cNvPr id="61" name="rc61"/>
            <p:cNvSpPr/>
            <p:nvPr/>
          </p:nvSpPr>
          <p:spPr>
            <a:xfrm>
              <a:off x="6549158" y="4861042"/>
              <a:ext cx="217589" cy="189569"/>
            </a:xfrm>
            <a:prstGeom prst="rect">
              <a:avLst/>
            </a:prstGeom>
            <a:solidFill>
              <a:srgbClr val="0058AB">
                <a:alpha val="100000"/>
              </a:srgbClr>
            </a:solidFill>
          </p:spPr>
          <p:txBody>
            <a:bodyPr/>
            <a:lstStyle/>
            <a:p/>
          </p:txBody>
        </p:sp>
        <p:sp>
          <p:nvSpPr>
            <p:cNvPr id="62" name="rc62"/>
            <p:cNvSpPr/>
            <p:nvPr/>
          </p:nvSpPr>
          <p:spPr>
            <a:xfrm>
              <a:off x="6790924" y="4989313"/>
              <a:ext cx="217589" cy="61297"/>
            </a:xfrm>
            <a:prstGeom prst="rect">
              <a:avLst/>
            </a:prstGeom>
            <a:solidFill>
              <a:srgbClr val="0058AB">
                <a:alpha val="100000"/>
              </a:srgbClr>
            </a:solidFill>
          </p:spPr>
          <p:txBody>
            <a:bodyPr/>
            <a:lstStyle/>
            <a:p/>
          </p:txBody>
        </p:sp>
        <p:sp>
          <p:nvSpPr>
            <p:cNvPr id="63" name="rc63"/>
            <p:cNvSpPr/>
            <p:nvPr/>
          </p:nvSpPr>
          <p:spPr>
            <a:xfrm>
              <a:off x="7032691" y="4989313"/>
              <a:ext cx="217589" cy="61297"/>
            </a:xfrm>
            <a:prstGeom prst="rect">
              <a:avLst/>
            </a:prstGeom>
            <a:solidFill>
              <a:srgbClr val="0058AB">
                <a:alpha val="100000"/>
              </a:srgbClr>
            </a:solidFill>
          </p:spPr>
          <p:txBody>
            <a:bodyPr/>
            <a:lstStyle/>
            <a:p/>
          </p:txBody>
        </p:sp>
        <p:sp>
          <p:nvSpPr>
            <p:cNvPr id="64" name="rc64"/>
            <p:cNvSpPr/>
            <p:nvPr/>
          </p:nvSpPr>
          <p:spPr>
            <a:xfrm>
              <a:off x="7274458" y="4990449"/>
              <a:ext cx="217589" cy="60162"/>
            </a:xfrm>
            <a:prstGeom prst="rect">
              <a:avLst/>
            </a:prstGeom>
            <a:solidFill>
              <a:srgbClr val="0058AB">
                <a:alpha val="100000"/>
              </a:srgbClr>
            </a:solidFill>
          </p:spPr>
          <p:txBody>
            <a:bodyPr/>
            <a:lstStyle/>
            <a:p/>
          </p:txBody>
        </p:sp>
        <p:sp>
          <p:nvSpPr>
            <p:cNvPr id="65" name="rc65"/>
            <p:cNvSpPr/>
            <p:nvPr/>
          </p:nvSpPr>
          <p:spPr>
            <a:xfrm>
              <a:off x="8483291" y="4951854"/>
              <a:ext cx="217589" cy="98757"/>
            </a:xfrm>
            <a:prstGeom prst="rect">
              <a:avLst/>
            </a:prstGeom>
            <a:solidFill>
              <a:srgbClr val="69DBFF">
                <a:alpha val="100000"/>
              </a:srgbClr>
            </a:solidFill>
          </p:spPr>
          <p:txBody>
            <a:bodyPr/>
            <a:lstStyle/>
            <a:p/>
          </p:txBody>
        </p:sp>
        <p:sp>
          <p:nvSpPr>
            <p:cNvPr id="66" name="pl66"/>
            <p:cNvSpPr/>
            <p:nvPr/>
          </p:nvSpPr>
          <p:spPr>
            <a:xfrm>
              <a:off x="6174420" y="4853096"/>
              <a:ext cx="2417666" cy="98757"/>
            </a:xfrm>
            <a:custGeom>
              <a:avLst/>
              <a:pathLst>
                <a:path w="2417666" h="98757">
                  <a:moveTo>
                    <a:pt x="0" y="0"/>
                  </a:moveTo>
                  <a:lnTo>
                    <a:pt x="241766" y="9875"/>
                  </a:lnTo>
                  <a:lnTo>
                    <a:pt x="483533" y="19751"/>
                  </a:lnTo>
                  <a:lnTo>
                    <a:pt x="725299" y="29627"/>
                  </a:lnTo>
                  <a:lnTo>
                    <a:pt x="967066" y="39503"/>
                  </a:lnTo>
                  <a:lnTo>
                    <a:pt x="1208833" y="49378"/>
                  </a:lnTo>
                  <a:lnTo>
                    <a:pt x="1450599" y="59254"/>
                  </a:lnTo>
                  <a:lnTo>
                    <a:pt x="1692366" y="69130"/>
                  </a:lnTo>
                  <a:lnTo>
                    <a:pt x="1934133" y="79006"/>
                  </a:lnTo>
                  <a:lnTo>
                    <a:pt x="2175899" y="88881"/>
                  </a:lnTo>
                  <a:lnTo>
                    <a:pt x="2417666" y="98757"/>
                  </a:lnTo>
                </a:path>
              </a:pathLst>
            </a:custGeom>
            <a:ln w="13550" cap="flat">
              <a:solidFill>
                <a:srgbClr val="000000">
                  <a:alpha val="100000"/>
                </a:srgbClr>
              </a:solidFill>
              <a:prstDash val="solid"/>
              <a:round/>
            </a:ln>
          </p:spPr>
          <p:txBody>
            <a:bodyPr/>
            <a:lstStyle/>
            <a:p/>
          </p:txBody>
        </p:sp>
        <p:sp>
          <p:nvSpPr>
            <p:cNvPr id="67" name="pt67"/>
            <p:cNvSpPr/>
            <p:nvPr/>
          </p:nvSpPr>
          <p:spPr>
            <a:xfrm>
              <a:off x="6149594" y="4828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8381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8480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8578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867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8776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887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8974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907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917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927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580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72289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58775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97466" y="1330710"/>
              <a:ext cx="5936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Samoa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59%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59%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Samoa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5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58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9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0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1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44638"/>
              <a:ext cx="239888" cy="1063383"/>
            </a:xfrm>
            <a:prstGeom prst="rect">
              <a:avLst/>
            </a:prstGeom>
            <a:solidFill>
              <a:srgbClr val="80BD41">
                <a:alpha val="100000"/>
              </a:srgbClr>
            </a:solidFill>
          </p:spPr>
          <p:txBody>
            <a:bodyPr/>
            <a:lstStyle/>
            <a:p/>
          </p:txBody>
        </p:sp>
        <p:sp>
          <p:nvSpPr>
            <p:cNvPr id="24" name="rc24"/>
            <p:cNvSpPr/>
            <p:nvPr/>
          </p:nvSpPr>
          <p:spPr>
            <a:xfrm>
              <a:off x="1296273" y="3233405"/>
              <a:ext cx="239888" cy="11232"/>
            </a:xfrm>
            <a:prstGeom prst="rect">
              <a:avLst/>
            </a:prstGeom>
            <a:solidFill>
              <a:srgbClr val="1CABE2">
                <a:alpha val="100000"/>
              </a:srgbClr>
            </a:solidFill>
          </p:spPr>
          <p:txBody>
            <a:bodyPr/>
            <a:lstStyle/>
            <a:p/>
          </p:txBody>
        </p:sp>
        <p:sp>
          <p:nvSpPr>
            <p:cNvPr id="25" name="rc25"/>
            <p:cNvSpPr/>
            <p:nvPr/>
          </p:nvSpPr>
          <p:spPr>
            <a:xfrm>
              <a:off x="1562816" y="3263359"/>
              <a:ext cx="239888" cy="1044661"/>
            </a:xfrm>
            <a:prstGeom prst="rect">
              <a:avLst/>
            </a:prstGeom>
            <a:solidFill>
              <a:srgbClr val="80BD41">
                <a:alpha val="100000"/>
              </a:srgbClr>
            </a:solidFill>
          </p:spPr>
          <p:txBody>
            <a:bodyPr/>
            <a:lstStyle/>
            <a:p/>
          </p:txBody>
        </p:sp>
        <p:sp>
          <p:nvSpPr>
            <p:cNvPr id="26" name="rc26"/>
            <p:cNvSpPr/>
            <p:nvPr/>
          </p:nvSpPr>
          <p:spPr>
            <a:xfrm>
              <a:off x="1562816" y="3252126"/>
              <a:ext cx="239888" cy="11232"/>
            </a:xfrm>
            <a:prstGeom prst="rect">
              <a:avLst/>
            </a:prstGeom>
            <a:solidFill>
              <a:srgbClr val="1CABE2">
                <a:alpha val="100000"/>
              </a:srgbClr>
            </a:solidFill>
          </p:spPr>
          <p:txBody>
            <a:bodyPr/>
            <a:lstStyle/>
            <a:p/>
          </p:txBody>
        </p:sp>
        <p:sp>
          <p:nvSpPr>
            <p:cNvPr id="27" name="rc27"/>
            <p:cNvSpPr/>
            <p:nvPr/>
          </p:nvSpPr>
          <p:spPr>
            <a:xfrm>
              <a:off x="1829360" y="3278336"/>
              <a:ext cx="239888" cy="1029684"/>
            </a:xfrm>
            <a:prstGeom prst="rect">
              <a:avLst/>
            </a:prstGeom>
            <a:solidFill>
              <a:srgbClr val="80BD41">
                <a:alpha val="100000"/>
              </a:srgbClr>
            </a:solidFill>
          </p:spPr>
          <p:txBody>
            <a:bodyPr/>
            <a:lstStyle/>
            <a:p/>
          </p:txBody>
        </p:sp>
        <p:sp>
          <p:nvSpPr>
            <p:cNvPr id="28" name="rc28"/>
            <p:cNvSpPr/>
            <p:nvPr/>
          </p:nvSpPr>
          <p:spPr>
            <a:xfrm>
              <a:off x="1829360" y="3267104"/>
              <a:ext cx="239888" cy="11232"/>
            </a:xfrm>
            <a:prstGeom prst="rect">
              <a:avLst/>
            </a:prstGeom>
            <a:solidFill>
              <a:srgbClr val="1CABE2">
                <a:alpha val="100000"/>
              </a:srgbClr>
            </a:solidFill>
          </p:spPr>
          <p:txBody>
            <a:bodyPr/>
            <a:lstStyle/>
            <a:p/>
          </p:txBody>
        </p:sp>
        <p:sp>
          <p:nvSpPr>
            <p:cNvPr id="29" name="rc29"/>
            <p:cNvSpPr/>
            <p:nvPr/>
          </p:nvSpPr>
          <p:spPr>
            <a:xfrm>
              <a:off x="2095903" y="3317652"/>
              <a:ext cx="239888" cy="990369"/>
            </a:xfrm>
            <a:prstGeom prst="rect">
              <a:avLst/>
            </a:prstGeom>
            <a:solidFill>
              <a:srgbClr val="80BD41">
                <a:alpha val="100000"/>
              </a:srgbClr>
            </a:solidFill>
          </p:spPr>
          <p:txBody>
            <a:bodyPr/>
            <a:lstStyle/>
            <a:p/>
          </p:txBody>
        </p:sp>
        <p:sp>
          <p:nvSpPr>
            <p:cNvPr id="30" name="rc30"/>
            <p:cNvSpPr/>
            <p:nvPr/>
          </p:nvSpPr>
          <p:spPr>
            <a:xfrm>
              <a:off x="2095903" y="3276464"/>
              <a:ext cx="239888" cy="41187"/>
            </a:xfrm>
            <a:prstGeom prst="rect">
              <a:avLst/>
            </a:prstGeom>
            <a:solidFill>
              <a:srgbClr val="1CABE2">
                <a:alpha val="100000"/>
              </a:srgbClr>
            </a:solidFill>
          </p:spPr>
          <p:txBody>
            <a:bodyPr/>
            <a:lstStyle/>
            <a:p/>
          </p:txBody>
        </p:sp>
        <p:sp>
          <p:nvSpPr>
            <p:cNvPr id="31" name="rc31"/>
            <p:cNvSpPr/>
            <p:nvPr/>
          </p:nvSpPr>
          <p:spPr>
            <a:xfrm>
              <a:off x="2362446" y="3377561"/>
              <a:ext cx="239888" cy="930460"/>
            </a:xfrm>
            <a:prstGeom prst="rect">
              <a:avLst/>
            </a:prstGeom>
            <a:solidFill>
              <a:srgbClr val="80BD41">
                <a:alpha val="100000"/>
              </a:srgbClr>
            </a:solidFill>
          </p:spPr>
          <p:txBody>
            <a:bodyPr/>
            <a:lstStyle/>
            <a:p/>
          </p:txBody>
        </p:sp>
        <p:sp>
          <p:nvSpPr>
            <p:cNvPr id="32" name="rc32"/>
            <p:cNvSpPr/>
            <p:nvPr/>
          </p:nvSpPr>
          <p:spPr>
            <a:xfrm>
              <a:off x="2362446" y="3285825"/>
              <a:ext cx="239888" cy="91735"/>
            </a:xfrm>
            <a:prstGeom prst="rect">
              <a:avLst/>
            </a:prstGeom>
            <a:solidFill>
              <a:srgbClr val="1CABE2">
                <a:alpha val="100000"/>
              </a:srgbClr>
            </a:solidFill>
          </p:spPr>
          <p:txBody>
            <a:bodyPr/>
            <a:lstStyle/>
            <a:p/>
          </p:txBody>
        </p:sp>
        <p:sp>
          <p:nvSpPr>
            <p:cNvPr id="33" name="rc33"/>
            <p:cNvSpPr/>
            <p:nvPr/>
          </p:nvSpPr>
          <p:spPr>
            <a:xfrm>
              <a:off x="2628989" y="3422492"/>
              <a:ext cx="239888" cy="885528"/>
            </a:xfrm>
            <a:prstGeom prst="rect">
              <a:avLst/>
            </a:prstGeom>
            <a:solidFill>
              <a:srgbClr val="80BD41">
                <a:alpha val="100000"/>
              </a:srgbClr>
            </a:solidFill>
          </p:spPr>
          <p:txBody>
            <a:bodyPr/>
            <a:lstStyle/>
            <a:p/>
          </p:txBody>
        </p:sp>
        <p:sp>
          <p:nvSpPr>
            <p:cNvPr id="34" name="rc34"/>
            <p:cNvSpPr/>
            <p:nvPr/>
          </p:nvSpPr>
          <p:spPr>
            <a:xfrm>
              <a:off x="2628989" y="3289569"/>
              <a:ext cx="239888" cy="132922"/>
            </a:xfrm>
            <a:prstGeom prst="rect">
              <a:avLst/>
            </a:prstGeom>
            <a:solidFill>
              <a:srgbClr val="1CABE2">
                <a:alpha val="100000"/>
              </a:srgbClr>
            </a:solidFill>
          </p:spPr>
          <p:txBody>
            <a:bodyPr/>
            <a:lstStyle/>
            <a:p/>
          </p:txBody>
        </p:sp>
        <p:sp>
          <p:nvSpPr>
            <p:cNvPr id="35" name="rc35"/>
            <p:cNvSpPr/>
            <p:nvPr/>
          </p:nvSpPr>
          <p:spPr>
            <a:xfrm>
              <a:off x="2895532" y="3495506"/>
              <a:ext cx="239888" cy="812514"/>
            </a:xfrm>
            <a:prstGeom prst="rect">
              <a:avLst/>
            </a:prstGeom>
            <a:solidFill>
              <a:srgbClr val="80BD41">
                <a:alpha val="100000"/>
              </a:srgbClr>
            </a:solidFill>
          </p:spPr>
          <p:txBody>
            <a:bodyPr/>
            <a:lstStyle/>
            <a:p/>
          </p:txBody>
        </p:sp>
        <p:sp>
          <p:nvSpPr>
            <p:cNvPr id="36" name="rc36"/>
            <p:cNvSpPr/>
            <p:nvPr/>
          </p:nvSpPr>
          <p:spPr>
            <a:xfrm>
              <a:off x="2895532" y="3293314"/>
              <a:ext cx="239888" cy="202192"/>
            </a:xfrm>
            <a:prstGeom prst="rect">
              <a:avLst/>
            </a:prstGeom>
            <a:solidFill>
              <a:srgbClr val="1CABE2">
                <a:alpha val="100000"/>
              </a:srgbClr>
            </a:solidFill>
          </p:spPr>
          <p:txBody>
            <a:bodyPr/>
            <a:lstStyle/>
            <a:p/>
          </p:txBody>
        </p:sp>
        <p:sp>
          <p:nvSpPr>
            <p:cNvPr id="37" name="rc37"/>
            <p:cNvSpPr/>
            <p:nvPr/>
          </p:nvSpPr>
          <p:spPr>
            <a:xfrm>
              <a:off x="3162075" y="3439342"/>
              <a:ext cx="239888" cy="868679"/>
            </a:xfrm>
            <a:prstGeom prst="rect">
              <a:avLst/>
            </a:prstGeom>
            <a:solidFill>
              <a:srgbClr val="80BD41">
                <a:alpha val="100000"/>
              </a:srgbClr>
            </a:solidFill>
          </p:spPr>
          <p:txBody>
            <a:bodyPr/>
            <a:lstStyle/>
            <a:p/>
          </p:txBody>
        </p:sp>
        <p:sp>
          <p:nvSpPr>
            <p:cNvPr id="38" name="rc38"/>
            <p:cNvSpPr/>
            <p:nvPr/>
          </p:nvSpPr>
          <p:spPr>
            <a:xfrm>
              <a:off x="3162075" y="3285825"/>
              <a:ext cx="239888" cy="153516"/>
            </a:xfrm>
            <a:prstGeom prst="rect">
              <a:avLst/>
            </a:prstGeom>
            <a:solidFill>
              <a:srgbClr val="1CABE2">
                <a:alpha val="100000"/>
              </a:srgbClr>
            </a:solidFill>
          </p:spPr>
          <p:txBody>
            <a:bodyPr/>
            <a:lstStyle/>
            <a:p/>
          </p:txBody>
        </p:sp>
        <p:sp>
          <p:nvSpPr>
            <p:cNvPr id="39" name="rc39"/>
            <p:cNvSpPr/>
            <p:nvPr/>
          </p:nvSpPr>
          <p:spPr>
            <a:xfrm>
              <a:off x="3428618" y="3806284"/>
              <a:ext cx="239888" cy="501737"/>
            </a:xfrm>
            <a:prstGeom prst="rect">
              <a:avLst/>
            </a:prstGeom>
            <a:solidFill>
              <a:srgbClr val="80BD41">
                <a:alpha val="100000"/>
              </a:srgbClr>
            </a:solidFill>
          </p:spPr>
          <p:txBody>
            <a:bodyPr/>
            <a:lstStyle/>
            <a:p/>
          </p:txBody>
        </p:sp>
        <p:sp>
          <p:nvSpPr>
            <p:cNvPr id="40" name="rc40"/>
            <p:cNvSpPr/>
            <p:nvPr/>
          </p:nvSpPr>
          <p:spPr>
            <a:xfrm>
              <a:off x="3428618" y="3263359"/>
              <a:ext cx="239888" cy="542924"/>
            </a:xfrm>
            <a:prstGeom prst="rect">
              <a:avLst/>
            </a:prstGeom>
            <a:solidFill>
              <a:srgbClr val="1CABE2">
                <a:alpha val="100000"/>
              </a:srgbClr>
            </a:solidFill>
          </p:spPr>
          <p:txBody>
            <a:bodyPr/>
            <a:lstStyle/>
            <a:p/>
          </p:txBody>
        </p:sp>
        <p:sp>
          <p:nvSpPr>
            <p:cNvPr id="41" name="rc41"/>
            <p:cNvSpPr/>
            <p:nvPr/>
          </p:nvSpPr>
          <p:spPr>
            <a:xfrm>
              <a:off x="3695161" y="3394410"/>
              <a:ext cx="239888" cy="913611"/>
            </a:xfrm>
            <a:prstGeom prst="rect">
              <a:avLst/>
            </a:prstGeom>
            <a:solidFill>
              <a:srgbClr val="80BD41">
                <a:alpha val="100000"/>
              </a:srgbClr>
            </a:solidFill>
          </p:spPr>
          <p:txBody>
            <a:bodyPr/>
            <a:lstStyle/>
            <a:p/>
          </p:txBody>
        </p:sp>
        <p:sp>
          <p:nvSpPr>
            <p:cNvPr id="42" name="rc42"/>
            <p:cNvSpPr/>
            <p:nvPr/>
          </p:nvSpPr>
          <p:spPr>
            <a:xfrm>
              <a:off x="3695161" y="3244638"/>
              <a:ext cx="239888" cy="149772"/>
            </a:xfrm>
            <a:prstGeom prst="rect">
              <a:avLst/>
            </a:prstGeom>
            <a:solidFill>
              <a:srgbClr val="1CABE2">
                <a:alpha val="100000"/>
              </a:srgbClr>
            </a:solidFill>
          </p:spPr>
          <p:txBody>
            <a:bodyPr/>
            <a:lstStyle/>
            <a:p/>
          </p:txBody>
        </p:sp>
        <p:sp>
          <p:nvSpPr>
            <p:cNvPr id="43" name="rc43"/>
            <p:cNvSpPr/>
            <p:nvPr/>
          </p:nvSpPr>
          <p:spPr>
            <a:xfrm>
              <a:off x="3961705" y="3317652"/>
              <a:ext cx="239888" cy="990369"/>
            </a:xfrm>
            <a:prstGeom prst="rect">
              <a:avLst/>
            </a:prstGeom>
            <a:solidFill>
              <a:srgbClr val="80BD41">
                <a:alpha val="100000"/>
              </a:srgbClr>
            </a:solidFill>
          </p:spPr>
          <p:txBody>
            <a:bodyPr/>
            <a:lstStyle/>
            <a:p/>
          </p:txBody>
        </p:sp>
        <p:sp>
          <p:nvSpPr>
            <p:cNvPr id="44" name="rc44"/>
            <p:cNvSpPr/>
            <p:nvPr/>
          </p:nvSpPr>
          <p:spPr>
            <a:xfrm>
              <a:off x="3961705" y="3220300"/>
              <a:ext cx="239888" cy="97352"/>
            </a:xfrm>
            <a:prstGeom prst="rect">
              <a:avLst/>
            </a:prstGeom>
            <a:solidFill>
              <a:srgbClr val="1CABE2">
                <a:alpha val="100000"/>
              </a:srgbClr>
            </a:solidFill>
          </p:spPr>
          <p:txBody>
            <a:bodyPr/>
            <a:lstStyle/>
            <a:p/>
          </p:txBody>
        </p:sp>
        <p:sp>
          <p:nvSpPr>
            <p:cNvPr id="45" name="rc45"/>
            <p:cNvSpPr/>
            <p:nvPr/>
          </p:nvSpPr>
          <p:spPr>
            <a:xfrm>
              <a:off x="4228248" y="3300802"/>
              <a:ext cx="239888" cy="1007218"/>
            </a:xfrm>
            <a:prstGeom prst="rect">
              <a:avLst/>
            </a:prstGeom>
            <a:solidFill>
              <a:srgbClr val="80BD41">
                <a:alpha val="100000"/>
              </a:srgbClr>
            </a:solidFill>
          </p:spPr>
          <p:txBody>
            <a:bodyPr/>
            <a:lstStyle/>
            <a:p/>
          </p:txBody>
        </p:sp>
        <p:sp>
          <p:nvSpPr>
            <p:cNvPr id="46" name="rc46"/>
            <p:cNvSpPr/>
            <p:nvPr/>
          </p:nvSpPr>
          <p:spPr>
            <a:xfrm>
              <a:off x="4228248" y="3201578"/>
              <a:ext cx="239888" cy="99224"/>
            </a:xfrm>
            <a:prstGeom prst="rect">
              <a:avLst/>
            </a:prstGeom>
            <a:solidFill>
              <a:srgbClr val="1CABE2">
                <a:alpha val="100000"/>
              </a:srgbClr>
            </a:solidFill>
          </p:spPr>
          <p:txBody>
            <a:bodyPr/>
            <a:lstStyle/>
            <a:p/>
          </p:txBody>
        </p:sp>
        <p:sp>
          <p:nvSpPr>
            <p:cNvPr id="47" name="rc47"/>
            <p:cNvSpPr/>
            <p:nvPr/>
          </p:nvSpPr>
          <p:spPr>
            <a:xfrm>
              <a:off x="4494791" y="3328885"/>
              <a:ext cx="239888" cy="979136"/>
            </a:xfrm>
            <a:prstGeom prst="rect">
              <a:avLst/>
            </a:prstGeom>
            <a:solidFill>
              <a:srgbClr val="80BD41">
                <a:alpha val="100000"/>
              </a:srgbClr>
            </a:solidFill>
          </p:spPr>
          <p:txBody>
            <a:bodyPr/>
            <a:lstStyle/>
            <a:p/>
          </p:txBody>
        </p:sp>
        <p:sp>
          <p:nvSpPr>
            <p:cNvPr id="48" name="rc48"/>
            <p:cNvSpPr/>
            <p:nvPr/>
          </p:nvSpPr>
          <p:spPr>
            <a:xfrm>
              <a:off x="4494791" y="3195962"/>
              <a:ext cx="239888" cy="132922"/>
            </a:xfrm>
            <a:prstGeom prst="rect">
              <a:avLst/>
            </a:prstGeom>
            <a:solidFill>
              <a:srgbClr val="1CABE2">
                <a:alpha val="100000"/>
              </a:srgbClr>
            </a:solidFill>
          </p:spPr>
          <p:txBody>
            <a:bodyPr/>
            <a:lstStyle/>
            <a:p/>
          </p:txBody>
        </p:sp>
        <p:sp>
          <p:nvSpPr>
            <p:cNvPr id="49" name="rc49"/>
            <p:cNvSpPr/>
            <p:nvPr/>
          </p:nvSpPr>
          <p:spPr>
            <a:xfrm>
              <a:off x="4761334" y="3325140"/>
              <a:ext cx="239888" cy="982880"/>
            </a:xfrm>
            <a:prstGeom prst="rect">
              <a:avLst/>
            </a:prstGeom>
            <a:solidFill>
              <a:srgbClr val="80BD41">
                <a:alpha val="100000"/>
              </a:srgbClr>
            </a:solidFill>
          </p:spPr>
          <p:txBody>
            <a:bodyPr/>
            <a:lstStyle/>
            <a:p/>
          </p:txBody>
        </p:sp>
        <p:sp>
          <p:nvSpPr>
            <p:cNvPr id="50" name="rc50"/>
            <p:cNvSpPr/>
            <p:nvPr/>
          </p:nvSpPr>
          <p:spPr>
            <a:xfrm>
              <a:off x="4761334" y="3190345"/>
              <a:ext cx="239888" cy="134795"/>
            </a:xfrm>
            <a:prstGeom prst="rect">
              <a:avLst/>
            </a:prstGeom>
            <a:solidFill>
              <a:srgbClr val="1CABE2">
                <a:alpha val="100000"/>
              </a:srgbClr>
            </a:solidFill>
          </p:spPr>
          <p:txBody>
            <a:bodyPr/>
            <a:lstStyle/>
            <a:p/>
          </p:txBody>
        </p:sp>
        <p:sp>
          <p:nvSpPr>
            <p:cNvPr id="51" name="rc51"/>
            <p:cNvSpPr/>
            <p:nvPr/>
          </p:nvSpPr>
          <p:spPr>
            <a:xfrm>
              <a:off x="5027877" y="3347606"/>
              <a:ext cx="239888" cy="960415"/>
            </a:xfrm>
            <a:prstGeom prst="rect">
              <a:avLst/>
            </a:prstGeom>
            <a:solidFill>
              <a:srgbClr val="80BD41">
                <a:alpha val="100000"/>
              </a:srgbClr>
            </a:solidFill>
          </p:spPr>
          <p:txBody>
            <a:bodyPr/>
            <a:lstStyle/>
            <a:p/>
          </p:txBody>
        </p:sp>
        <p:sp>
          <p:nvSpPr>
            <p:cNvPr id="52" name="rc52"/>
            <p:cNvSpPr/>
            <p:nvPr/>
          </p:nvSpPr>
          <p:spPr>
            <a:xfrm>
              <a:off x="5027877" y="3190345"/>
              <a:ext cx="239888" cy="157260"/>
            </a:xfrm>
            <a:prstGeom prst="rect">
              <a:avLst/>
            </a:prstGeom>
            <a:solidFill>
              <a:srgbClr val="1CABE2">
                <a:alpha val="100000"/>
              </a:srgbClr>
            </a:solidFill>
          </p:spPr>
          <p:txBody>
            <a:bodyPr/>
            <a:lstStyle/>
            <a:p/>
          </p:txBody>
        </p:sp>
        <p:sp>
          <p:nvSpPr>
            <p:cNvPr id="53" name="rc53"/>
            <p:cNvSpPr/>
            <p:nvPr/>
          </p:nvSpPr>
          <p:spPr>
            <a:xfrm>
              <a:off x="5294420" y="3364456"/>
              <a:ext cx="239888" cy="943565"/>
            </a:xfrm>
            <a:prstGeom prst="rect">
              <a:avLst/>
            </a:prstGeom>
            <a:solidFill>
              <a:srgbClr val="80BD41">
                <a:alpha val="100000"/>
              </a:srgbClr>
            </a:solidFill>
          </p:spPr>
          <p:txBody>
            <a:bodyPr/>
            <a:lstStyle/>
            <a:p/>
          </p:txBody>
        </p:sp>
        <p:sp>
          <p:nvSpPr>
            <p:cNvPr id="54" name="rc54"/>
            <p:cNvSpPr/>
            <p:nvPr/>
          </p:nvSpPr>
          <p:spPr>
            <a:xfrm>
              <a:off x="5294420" y="3197834"/>
              <a:ext cx="239888" cy="166621"/>
            </a:xfrm>
            <a:prstGeom prst="rect">
              <a:avLst/>
            </a:prstGeom>
            <a:solidFill>
              <a:srgbClr val="1CABE2">
                <a:alpha val="100000"/>
              </a:srgbClr>
            </a:solidFill>
          </p:spPr>
          <p:txBody>
            <a:bodyPr/>
            <a:lstStyle/>
            <a:p/>
          </p:txBody>
        </p:sp>
        <p:sp>
          <p:nvSpPr>
            <p:cNvPr id="55" name="rc55"/>
            <p:cNvSpPr/>
            <p:nvPr/>
          </p:nvSpPr>
          <p:spPr>
            <a:xfrm>
              <a:off x="5560963" y="3317652"/>
              <a:ext cx="239888" cy="990369"/>
            </a:xfrm>
            <a:prstGeom prst="rect">
              <a:avLst/>
            </a:prstGeom>
            <a:solidFill>
              <a:srgbClr val="80BD41">
                <a:alpha val="100000"/>
              </a:srgbClr>
            </a:solidFill>
          </p:spPr>
          <p:txBody>
            <a:bodyPr/>
            <a:lstStyle/>
            <a:p/>
          </p:txBody>
        </p:sp>
        <p:sp>
          <p:nvSpPr>
            <p:cNvPr id="56" name="rc56"/>
            <p:cNvSpPr/>
            <p:nvPr/>
          </p:nvSpPr>
          <p:spPr>
            <a:xfrm>
              <a:off x="5560963" y="3207195"/>
              <a:ext cx="239888" cy="110457"/>
            </a:xfrm>
            <a:prstGeom prst="rect">
              <a:avLst/>
            </a:prstGeom>
            <a:solidFill>
              <a:srgbClr val="1CABE2">
                <a:alpha val="100000"/>
              </a:srgbClr>
            </a:solidFill>
          </p:spPr>
          <p:txBody>
            <a:bodyPr/>
            <a:lstStyle/>
            <a:p/>
          </p:txBody>
        </p:sp>
        <p:sp>
          <p:nvSpPr>
            <p:cNvPr id="57" name="rc57"/>
            <p:cNvSpPr/>
            <p:nvPr/>
          </p:nvSpPr>
          <p:spPr>
            <a:xfrm>
              <a:off x="5827506" y="3456191"/>
              <a:ext cx="239888" cy="851830"/>
            </a:xfrm>
            <a:prstGeom prst="rect">
              <a:avLst/>
            </a:prstGeom>
            <a:solidFill>
              <a:srgbClr val="80BD41">
                <a:alpha val="100000"/>
              </a:srgbClr>
            </a:solidFill>
          </p:spPr>
          <p:txBody>
            <a:bodyPr/>
            <a:lstStyle/>
            <a:p/>
          </p:txBody>
        </p:sp>
        <p:sp>
          <p:nvSpPr>
            <p:cNvPr id="58" name="rc58"/>
            <p:cNvSpPr/>
            <p:nvPr/>
          </p:nvSpPr>
          <p:spPr>
            <a:xfrm>
              <a:off x="5827506" y="3216555"/>
              <a:ext cx="239888" cy="239635"/>
            </a:xfrm>
            <a:prstGeom prst="rect">
              <a:avLst/>
            </a:prstGeom>
            <a:solidFill>
              <a:srgbClr val="1CABE2">
                <a:alpha val="100000"/>
              </a:srgbClr>
            </a:solidFill>
          </p:spPr>
          <p:txBody>
            <a:bodyPr/>
            <a:lstStyle/>
            <a:p/>
          </p:txBody>
        </p:sp>
        <p:sp>
          <p:nvSpPr>
            <p:cNvPr id="59" name="rc59"/>
            <p:cNvSpPr/>
            <p:nvPr/>
          </p:nvSpPr>
          <p:spPr>
            <a:xfrm>
              <a:off x="6094049" y="3542310"/>
              <a:ext cx="239888" cy="765711"/>
            </a:xfrm>
            <a:prstGeom prst="rect">
              <a:avLst/>
            </a:prstGeom>
            <a:solidFill>
              <a:srgbClr val="80BD41">
                <a:alpha val="100000"/>
              </a:srgbClr>
            </a:solidFill>
          </p:spPr>
          <p:txBody>
            <a:bodyPr/>
            <a:lstStyle/>
            <a:p/>
          </p:txBody>
        </p:sp>
        <p:sp>
          <p:nvSpPr>
            <p:cNvPr id="60" name="rc60"/>
            <p:cNvSpPr/>
            <p:nvPr/>
          </p:nvSpPr>
          <p:spPr>
            <a:xfrm>
              <a:off x="6094049" y="3214683"/>
              <a:ext cx="239888" cy="327626"/>
            </a:xfrm>
            <a:prstGeom prst="rect">
              <a:avLst/>
            </a:prstGeom>
            <a:solidFill>
              <a:srgbClr val="1CABE2">
                <a:alpha val="100000"/>
              </a:srgbClr>
            </a:solidFill>
          </p:spPr>
          <p:txBody>
            <a:bodyPr/>
            <a:lstStyle/>
            <a:p/>
          </p:txBody>
        </p:sp>
        <p:sp>
          <p:nvSpPr>
            <p:cNvPr id="61" name="rc61"/>
            <p:cNvSpPr/>
            <p:nvPr/>
          </p:nvSpPr>
          <p:spPr>
            <a:xfrm>
              <a:off x="6360593" y="3257743"/>
              <a:ext cx="239888" cy="1050278"/>
            </a:xfrm>
            <a:prstGeom prst="rect">
              <a:avLst/>
            </a:prstGeom>
            <a:solidFill>
              <a:srgbClr val="80BD41">
                <a:alpha val="100000"/>
              </a:srgbClr>
            </a:solidFill>
          </p:spPr>
          <p:txBody>
            <a:bodyPr/>
            <a:lstStyle/>
            <a:p/>
          </p:txBody>
        </p:sp>
        <p:sp>
          <p:nvSpPr>
            <p:cNvPr id="62" name="rc62"/>
            <p:cNvSpPr/>
            <p:nvPr/>
          </p:nvSpPr>
          <p:spPr>
            <a:xfrm>
              <a:off x="6360593" y="3225916"/>
              <a:ext cx="239888" cy="31826"/>
            </a:xfrm>
            <a:prstGeom prst="rect">
              <a:avLst/>
            </a:prstGeom>
            <a:solidFill>
              <a:srgbClr val="1CABE2">
                <a:alpha val="100000"/>
              </a:srgbClr>
            </a:solidFill>
          </p:spPr>
          <p:txBody>
            <a:bodyPr/>
            <a:lstStyle/>
            <a:p/>
          </p:txBody>
        </p:sp>
        <p:sp>
          <p:nvSpPr>
            <p:cNvPr id="63" name="rc63"/>
            <p:cNvSpPr/>
            <p:nvPr/>
          </p:nvSpPr>
          <p:spPr>
            <a:xfrm>
              <a:off x="6627136" y="3242766"/>
              <a:ext cx="239888" cy="1065255"/>
            </a:xfrm>
            <a:prstGeom prst="rect">
              <a:avLst/>
            </a:prstGeom>
            <a:solidFill>
              <a:srgbClr val="80BD41">
                <a:alpha val="100000"/>
              </a:srgbClr>
            </a:solidFill>
          </p:spPr>
          <p:txBody>
            <a:bodyPr/>
            <a:lstStyle/>
            <a:p/>
          </p:txBody>
        </p:sp>
        <p:sp>
          <p:nvSpPr>
            <p:cNvPr id="64" name="rc64"/>
            <p:cNvSpPr/>
            <p:nvPr/>
          </p:nvSpPr>
          <p:spPr>
            <a:xfrm>
              <a:off x="6627136" y="3231533"/>
              <a:ext cx="239888" cy="11232"/>
            </a:xfrm>
            <a:prstGeom prst="rect">
              <a:avLst/>
            </a:prstGeom>
            <a:solidFill>
              <a:srgbClr val="1CABE2">
                <a:alpha val="100000"/>
              </a:srgbClr>
            </a:solidFill>
          </p:spPr>
          <p:txBody>
            <a:bodyPr/>
            <a:lstStyle/>
            <a:p/>
          </p:txBody>
        </p:sp>
        <p:sp>
          <p:nvSpPr>
            <p:cNvPr id="65" name="rc65"/>
            <p:cNvSpPr/>
            <p:nvPr/>
          </p:nvSpPr>
          <p:spPr>
            <a:xfrm>
              <a:off x="6893679" y="3287697"/>
              <a:ext cx="239888" cy="1020323"/>
            </a:xfrm>
            <a:prstGeom prst="rect">
              <a:avLst/>
            </a:prstGeom>
            <a:solidFill>
              <a:srgbClr val="80BD41">
                <a:alpha val="100000"/>
              </a:srgbClr>
            </a:solidFill>
          </p:spPr>
          <p:txBody>
            <a:bodyPr/>
            <a:lstStyle/>
            <a:p/>
          </p:txBody>
        </p:sp>
        <p:sp>
          <p:nvSpPr>
            <p:cNvPr id="66" name="rc66"/>
            <p:cNvSpPr/>
            <p:nvPr/>
          </p:nvSpPr>
          <p:spPr>
            <a:xfrm>
              <a:off x="6893679" y="3244638"/>
              <a:ext cx="239888" cy="43059"/>
            </a:xfrm>
            <a:prstGeom prst="rect">
              <a:avLst/>
            </a:prstGeom>
            <a:solidFill>
              <a:srgbClr val="1CABE2">
                <a:alpha val="100000"/>
              </a:srgbClr>
            </a:solidFill>
          </p:spPr>
          <p:txBody>
            <a:bodyPr/>
            <a:lstStyle/>
            <a:p/>
          </p:txBody>
        </p:sp>
        <p:sp>
          <p:nvSpPr>
            <p:cNvPr id="67" name="rc67"/>
            <p:cNvSpPr/>
            <p:nvPr/>
          </p:nvSpPr>
          <p:spPr>
            <a:xfrm>
              <a:off x="7160222" y="3298930"/>
              <a:ext cx="239888" cy="1009091"/>
            </a:xfrm>
            <a:prstGeom prst="rect">
              <a:avLst/>
            </a:prstGeom>
            <a:solidFill>
              <a:srgbClr val="80BD41">
                <a:alpha val="100000"/>
              </a:srgbClr>
            </a:solidFill>
          </p:spPr>
          <p:txBody>
            <a:bodyPr/>
            <a:lstStyle/>
            <a:p/>
          </p:txBody>
        </p:sp>
        <p:sp>
          <p:nvSpPr>
            <p:cNvPr id="68" name="rc68"/>
            <p:cNvSpPr/>
            <p:nvPr/>
          </p:nvSpPr>
          <p:spPr>
            <a:xfrm>
              <a:off x="7160222" y="3267104"/>
              <a:ext cx="239888" cy="31826"/>
            </a:xfrm>
            <a:prstGeom prst="rect">
              <a:avLst/>
            </a:prstGeom>
            <a:solidFill>
              <a:srgbClr val="1CABE2">
                <a:alpha val="100000"/>
              </a:srgbClr>
            </a:solidFill>
          </p:spPr>
          <p:txBody>
            <a:bodyPr/>
            <a:lstStyle/>
            <a:p/>
          </p:txBody>
        </p:sp>
        <p:sp>
          <p:nvSpPr>
            <p:cNvPr id="69" name="rc69"/>
            <p:cNvSpPr/>
            <p:nvPr/>
          </p:nvSpPr>
          <p:spPr>
            <a:xfrm>
              <a:off x="7426765" y="3298930"/>
              <a:ext cx="239888" cy="1009091"/>
            </a:xfrm>
            <a:prstGeom prst="rect">
              <a:avLst/>
            </a:prstGeom>
            <a:solidFill>
              <a:srgbClr val="80BD41">
                <a:alpha val="100000"/>
              </a:srgbClr>
            </a:solidFill>
          </p:spPr>
          <p:txBody>
            <a:bodyPr/>
            <a:lstStyle/>
            <a:p/>
          </p:txBody>
        </p:sp>
        <p:sp>
          <p:nvSpPr>
            <p:cNvPr id="70" name="rc70"/>
            <p:cNvSpPr/>
            <p:nvPr/>
          </p:nvSpPr>
          <p:spPr>
            <a:xfrm>
              <a:off x="7426765" y="3289569"/>
              <a:ext cx="239888" cy="9360"/>
            </a:xfrm>
            <a:prstGeom prst="rect">
              <a:avLst/>
            </a:prstGeom>
            <a:solidFill>
              <a:srgbClr val="1CABE2">
                <a:alpha val="100000"/>
              </a:srgbClr>
            </a:solidFill>
          </p:spPr>
          <p:txBody>
            <a:bodyPr/>
            <a:lstStyle/>
            <a:p/>
          </p:txBody>
        </p:sp>
        <p:sp>
          <p:nvSpPr>
            <p:cNvPr id="71" name="rc71"/>
            <p:cNvSpPr/>
            <p:nvPr/>
          </p:nvSpPr>
          <p:spPr>
            <a:xfrm>
              <a:off x="7693308" y="3310163"/>
              <a:ext cx="239888" cy="997858"/>
            </a:xfrm>
            <a:prstGeom prst="rect">
              <a:avLst/>
            </a:prstGeom>
            <a:solidFill>
              <a:srgbClr val="80BD41">
                <a:alpha val="100000"/>
              </a:srgbClr>
            </a:solidFill>
          </p:spPr>
          <p:txBody>
            <a:bodyPr/>
            <a:lstStyle/>
            <a:p/>
          </p:txBody>
        </p:sp>
        <p:sp>
          <p:nvSpPr>
            <p:cNvPr id="72" name="rc72"/>
            <p:cNvSpPr/>
            <p:nvPr/>
          </p:nvSpPr>
          <p:spPr>
            <a:xfrm>
              <a:off x="7693308" y="3300802"/>
              <a:ext cx="239888" cy="9360"/>
            </a:xfrm>
            <a:prstGeom prst="rect">
              <a:avLst/>
            </a:prstGeom>
            <a:solidFill>
              <a:srgbClr val="1CABE2">
                <a:alpha val="100000"/>
              </a:srgbClr>
            </a:solidFill>
          </p:spPr>
          <p:txBody>
            <a:bodyPr/>
            <a:lstStyle/>
            <a:p/>
          </p:txBody>
        </p:sp>
        <p:sp>
          <p:nvSpPr>
            <p:cNvPr id="73" name="rc73"/>
            <p:cNvSpPr/>
            <p:nvPr/>
          </p:nvSpPr>
          <p:spPr>
            <a:xfrm>
              <a:off x="7959851" y="3317652"/>
              <a:ext cx="239888" cy="990369"/>
            </a:xfrm>
            <a:prstGeom prst="rect">
              <a:avLst/>
            </a:prstGeom>
            <a:solidFill>
              <a:srgbClr val="80BD41">
                <a:alpha val="100000"/>
              </a:srgbClr>
            </a:solidFill>
          </p:spPr>
          <p:txBody>
            <a:bodyPr/>
            <a:lstStyle/>
            <a:p/>
          </p:txBody>
        </p:sp>
        <p:sp>
          <p:nvSpPr>
            <p:cNvPr id="74" name="rc74"/>
            <p:cNvSpPr/>
            <p:nvPr/>
          </p:nvSpPr>
          <p:spPr>
            <a:xfrm>
              <a:off x="7959851" y="3308291"/>
              <a:ext cx="239888" cy="9360"/>
            </a:xfrm>
            <a:prstGeom prst="rect">
              <a:avLst/>
            </a:prstGeom>
            <a:solidFill>
              <a:srgbClr val="1CABE2">
                <a:alpha val="100000"/>
              </a:srgbClr>
            </a:solidFill>
          </p:spPr>
          <p:txBody>
            <a:bodyPr/>
            <a:lstStyle/>
            <a:p/>
          </p:txBody>
        </p:sp>
        <p:sp>
          <p:nvSpPr>
            <p:cNvPr id="75" name="pl75"/>
            <p:cNvSpPr/>
            <p:nvPr/>
          </p:nvSpPr>
          <p:spPr>
            <a:xfrm>
              <a:off x="1416218" y="2095023"/>
              <a:ext cx="6663577" cy="1140029"/>
            </a:xfrm>
            <a:custGeom>
              <a:avLst/>
              <a:pathLst>
                <a:path w="6663577" h="1140029">
                  <a:moveTo>
                    <a:pt x="0" y="0"/>
                  </a:moveTo>
                  <a:lnTo>
                    <a:pt x="266543" y="0"/>
                  </a:lnTo>
                  <a:lnTo>
                    <a:pt x="533086" y="0"/>
                  </a:lnTo>
                  <a:lnTo>
                    <a:pt x="799629" y="67060"/>
                  </a:lnTo>
                  <a:lnTo>
                    <a:pt x="1066172" y="178828"/>
                  </a:lnTo>
                  <a:lnTo>
                    <a:pt x="1332715" y="268242"/>
                  </a:lnTo>
                  <a:lnTo>
                    <a:pt x="1599258" y="424716"/>
                  </a:lnTo>
                  <a:lnTo>
                    <a:pt x="1865801" y="312949"/>
                  </a:lnTo>
                  <a:lnTo>
                    <a:pt x="2132344" y="1140029"/>
                  </a:lnTo>
                  <a:lnTo>
                    <a:pt x="2398888" y="290595"/>
                  </a:lnTo>
                  <a:lnTo>
                    <a:pt x="2665431" y="178828"/>
                  </a:lnTo>
                  <a:lnTo>
                    <a:pt x="2931974" y="178828"/>
                  </a:lnTo>
                  <a:lnTo>
                    <a:pt x="3198517" y="245888"/>
                  </a:lnTo>
                  <a:lnTo>
                    <a:pt x="3465060" y="245888"/>
                  </a:lnTo>
                  <a:lnTo>
                    <a:pt x="3731603" y="290595"/>
                  </a:lnTo>
                  <a:lnTo>
                    <a:pt x="3998146" y="312949"/>
                  </a:lnTo>
                  <a:lnTo>
                    <a:pt x="4264689" y="201181"/>
                  </a:lnTo>
                  <a:lnTo>
                    <a:pt x="4531233" y="469423"/>
                  </a:lnTo>
                  <a:lnTo>
                    <a:pt x="4797776" y="648252"/>
                  </a:lnTo>
                  <a:lnTo>
                    <a:pt x="5064319" y="44707"/>
                  </a:lnTo>
                  <a:lnTo>
                    <a:pt x="5330862" y="0"/>
                  </a:lnTo>
                  <a:lnTo>
                    <a:pt x="5597405" y="67060"/>
                  </a:lnTo>
                  <a:lnTo>
                    <a:pt x="5863948" y="44707"/>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0915" y="31004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8" name="tx88"/>
            <p:cNvSpPr/>
            <p:nvPr/>
          </p:nvSpPr>
          <p:spPr>
            <a:xfrm>
              <a:off x="2683631" y="315391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9" name="tx89"/>
            <p:cNvSpPr/>
            <p:nvPr/>
          </p:nvSpPr>
          <p:spPr>
            <a:xfrm>
              <a:off x="4016347" y="30843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0" name="tx90"/>
            <p:cNvSpPr/>
            <p:nvPr/>
          </p:nvSpPr>
          <p:spPr>
            <a:xfrm>
              <a:off x="5349062" y="30619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415235" y="30899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2" name="tx92"/>
            <p:cNvSpPr/>
            <p:nvPr/>
          </p:nvSpPr>
          <p:spPr>
            <a:xfrm>
              <a:off x="6681778" y="3098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3" name="tx93"/>
            <p:cNvSpPr/>
            <p:nvPr/>
          </p:nvSpPr>
          <p:spPr>
            <a:xfrm>
              <a:off x="6948321" y="3109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7214864" y="31330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5" name="tx95"/>
            <p:cNvSpPr/>
            <p:nvPr/>
          </p:nvSpPr>
          <p:spPr>
            <a:xfrm>
              <a:off x="7481407" y="315391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6" name="tx96"/>
            <p:cNvSpPr/>
            <p:nvPr/>
          </p:nvSpPr>
          <p:spPr>
            <a:xfrm>
              <a:off x="7747950" y="316515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tx97"/>
            <p:cNvSpPr/>
            <p:nvPr/>
          </p:nvSpPr>
          <p:spPr>
            <a:xfrm>
              <a:off x="8014493" y="31723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424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0" name="tx110"/>
            <p:cNvSpPr/>
            <p:nvPr/>
          </p:nvSpPr>
          <p:spPr>
            <a:xfrm>
              <a:off x="1362659" y="32051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83163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2" name="tx112"/>
            <p:cNvSpPr/>
            <p:nvPr/>
          </p:nvSpPr>
          <p:spPr>
            <a:xfrm>
              <a:off x="2695375" y="33221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7777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4" name="tx114"/>
            <p:cNvSpPr/>
            <p:nvPr/>
          </p:nvSpPr>
          <p:spPr>
            <a:xfrm>
              <a:off x="4028090" y="32350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88239" y="380238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6" name="tx116"/>
            <p:cNvSpPr/>
            <p:nvPr/>
          </p:nvSpPr>
          <p:spPr>
            <a:xfrm>
              <a:off x="5360806" y="3247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7478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8" name="tx118"/>
            <p:cNvSpPr/>
            <p:nvPr/>
          </p:nvSpPr>
          <p:spPr>
            <a:xfrm>
              <a:off x="6426979" y="32079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7414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0" name="tx120"/>
            <p:cNvSpPr/>
            <p:nvPr/>
          </p:nvSpPr>
          <p:spPr>
            <a:xfrm>
              <a:off x="6693522" y="32032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76308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2" name="tx122"/>
            <p:cNvSpPr/>
            <p:nvPr/>
          </p:nvSpPr>
          <p:spPr>
            <a:xfrm>
              <a:off x="6960065" y="32322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76870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4" name="tx124"/>
            <p:cNvSpPr/>
            <p:nvPr/>
          </p:nvSpPr>
          <p:spPr>
            <a:xfrm>
              <a:off x="7226608" y="32491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76870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6" name="tx126"/>
            <p:cNvSpPr/>
            <p:nvPr/>
          </p:nvSpPr>
          <p:spPr>
            <a:xfrm>
              <a:off x="7493151" y="32603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7739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8" name="tx128"/>
            <p:cNvSpPr/>
            <p:nvPr/>
          </p:nvSpPr>
          <p:spPr>
            <a:xfrm>
              <a:off x="7759694" y="32715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7777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30" name="tx130"/>
            <p:cNvSpPr/>
            <p:nvPr/>
          </p:nvSpPr>
          <p:spPr>
            <a:xfrm>
              <a:off x="8026237" y="32790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09159"/>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10775" y="27581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4" name="tx134"/>
            <p:cNvSpPr/>
            <p:nvPr/>
          </p:nvSpPr>
          <p:spPr>
            <a:xfrm>
              <a:off x="733081" y="201102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161" name="pl161"/>
            <p:cNvSpPr/>
            <p:nvPr/>
          </p:nvSpPr>
          <p:spPr>
            <a:xfrm>
              <a:off x="24337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7087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9837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712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8462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212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81355" cy="129091"/>
            </a:xfrm>
            <a:prstGeom prst="rect">
              <a:avLst/>
            </a:prstGeom>
            <a:solidFill>
              <a:srgbClr val="80BD41">
                <a:alpha val="100000"/>
              </a:srgbClr>
            </a:solidFill>
          </p:spPr>
          <p:txBody>
            <a:bodyPr/>
            <a:lstStyle/>
            <a:p/>
          </p:txBody>
        </p:sp>
        <p:sp>
          <p:nvSpPr>
            <p:cNvPr id="172" name="rc172"/>
            <p:cNvSpPr/>
            <p:nvPr/>
          </p:nvSpPr>
          <p:spPr>
            <a:xfrm>
              <a:off x="7677629" y="5954972"/>
              <a:ext cx="193374" cy="129091"/>
            </a:xfrm>
            <a:prstGeom prst="rect">
              <a:avLst/>
            </a:prstGeom>
            <a:solidFill>
              <a:srgbClr val="1CABE2">
                <a:alpha val="100000"/>
              </a:srgbClr>
            </a:solidFill>
          </p:spPr>
          <p:txBody>
            <a:bodyPr/>
            <a:lstStyle/>
            <a:p/>
          </p:txBody>
        </p:sp>
        <p:sp>
          <p:nvSpPr>
            <p:cNvPr id="173" name="rc173"/>
            <p:cNvSpPr/>
            <p:nvPr/>
          </p:nvSpPr>
          <p:spPr>
            <a:xfrm>
              <a:off x="1296273" y="5793607"/>
              <a:ext cx="6062856" cy="129091"/>
            </a:xfrm>
            <a:prstGeom prst="rect">
              <a:avLst/>
            </a:prstGeom>
            <a:solidFill>
              <a:srgbClr val="80BD41">
                <a:alpha val="100000"/>
              </a:srgbClr>
            </a:solidFill>
          </p:spPr>
          <p:txBody>
            <a:bodyPr/>
            <a:lstStyle/>
            <a:p/>
          </p:txBody>
        </p:sp>
        <p:sp>
          <p:nvSpPr>
            <p:cNvPr id="174" name="rc174"/>
            <p:cNvSpPr/>
            <p:nvPr/>
          </p:nvSpPr>
          <p:spPr>
            <a:xfrm>
              <a:off x="7359130" y="5793607"/>
              <a:ext cx="56874" cy="129091"/>
            </a:xfrm>
            <a:prstGeom prst="rect">
              <a:avLst/>
            </a:prstGeom>
            <a:solidFill>
              <a:srgbClr val="1CABE2">
                <a:alpha val="100000"/>
              </a:srgbClr>
            </a:solidFill>
          </p:spPr>
          <p:txBody>
            <a:bodyPr/>
            <a:lstStyle/>
            <a:p/>
          </p:txBody>
        </p:sp>
        <p:sp>
          <p:nvSpPr>
            <p:cNvPr id="175" name="rc175"/>
            <p:cNvSpPr/>
            <p:nvPr/>
          </p:nvSpPr>
          <p:spPr>
            <a:xfrm>
              <a:off x="1296273" y="5632243"/>
              <a:ext cx="6017356" cy="129091"/>
            </a:xfrm>
            <a:prstGeom prst="rect">
              <a:avLst/>
            </a:prstGeom>
            <a:solidFill>
              <a:srgbClr val="80BD41">
                <a:alpha val="100000"/>
              </a:srgbClr>
            </a:solidFill>
          </p:spPr>
          <p:txBody>
            <a:bodyPr/>
            <a:lstStyle/>
            <a:p/>
          </p:txBody>
        </p:sp>
        <p:sp>
          <p:nvSpPr>
            <p:cNvPr id="176" name="rc176"/>
            <p:cNvSpPr/>
            <p:nvPr/>
          </p:nvSpPr>
          <p:spPr>
            <a:xfrm>
              <a:off x="7313630" y="5632243"/>
              <a:ext cx="56874" cy="129091"/>
            </a:xfrm>
            <a:prstGeom prst="rect">
              <a:avLst/>
            </a:prstGeom>
            <a:solidFill>
              <a:srgbClr val="1CABE2">
                <a:alpha val="100000"/>
              </a:srgbClr>
            </a:solidFill>
          </p:spPr>
          <p:txBody>
            <a:bodyPr/>
            <a:lstStyle/>
            <a:p/>
          </p:txBody>
        </p:sp>
        <p:sp>
          <p:nvSpPr>
            <p:cNvPr id="177" name="tx177"/>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8" name="tx178"/>
            <p:cNvSpPr/>
            <p:nvPr/>
          </p:nvSpPr>
          <p:spPr>
            <a:xfrm>
              <a:off x="7641619" y="5815356"/>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9" name="tx179"/>
            <p:cNvSpPr/>
            <p:nvPr/>
          </p:nvSpPr>
          <p:spPr>
            <a:xfrm>
              <a:off x="7593845"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a:t>
              </a:r>
            </a:p>
          </p:txBody>
        </p:sp>
        <p:sp>
          <p:nvSpPr>
            <p:cNvPr id="180" name="tx180"/>
            <p:cNvSpPr/>
            <p:nvPr/>
          </p:nvSpPr>
          <p:spPr>
            <a:xfrm>
              <a:off x="441160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1" name="tx181"/>
            <p:cNvSpPr/>
            <p:nvPr/>
          </p:nvSpPr>
          <p:spPr>
            <a:xfrm>
              <a:off x="771251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252353"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3" name="tx183"/>
            <p:cNvSpPr/>
            <p:nvPr/>
          </p:nvSpPr>
          <p:spPr>
            <a:xfrm>
              <a:off x="732576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29603"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5" name="tx185"/>
            <p:cNvSpPr/>
            <p:nvPr/>
          </p:nvSpPr>
          <p:spPr>
            <a:xfrm>
              <a:off x="728026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53241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5807412"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808240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(97%).
The number of children vaccinated with DTP1 decreased 6%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290409"/>
            </a:xfrm>
            <a:custGeom>
              <a:avLst/>
              <a:pathLst>
                <a:path w="3397293" h="1290409">
                  <a:moveTo>
                    <a:pt x="0" y="0"/>
                  </a:moveTo>
                  <a:lnTo>
                    <a:pt x="135891" y="174970"/>
                  </a:lnTo>
                  <a:lnTo>
                    <a:pt x="271783" y="131228"/>
                  </a:lnTo>
                  <a:lnTo>
                    <a:pt x="407675" y="174970"/>
                  </a:lnTo>
                  <a:lnTo>
                    <a:pt x="543566" y="765497"/>
                  </a:lnTo>
                  <a:lnTo>
                    <a:pt x="679458" y="852982"/>
                  </a:lnTo>
                  <a:lnTo>
                    <a:pt x="815350" y="1049824"/>
                  </a:lnTo>
                  <a:lnTo>
                    <a:pt x="951242" y="721754"/>
                  </a:lnTo>
                  <a:lnTo>
                    <a:pt x="1087133" y="1290409"/>
                  </a:lnTo>
                  <a:lnTo>
                    <a:pt x="1223025" y="743625"/>
                  </a:lnTo>
                  <a:lnTo>
                    <a:pt x="1358917" y="437426"/>
                  </a:lnTo>
                  <a:lnTo>
                    <a:pt x="1494809" y="349941"/>
                  </a:lnTo>
                  <a:lnTo>
                    <a:pt x="1630700" y="349941"/>
                  </a:lnTo>
                  <a:lnTo>
                    <a:pt x="1766592" y="306198"/>
                  </a:lnTo>
                  <a:lnTo>
                    <a:pt x="1902484" y="437426"/>
                  </a:lnTo>
                  <a:lnTo>
                    <a:pt x="2038375" y="393684"/>
                  </a:lnTo>
                  <a:lnTo>
                    <a:pt x="2174267" y="524912"/>
                  </a:lnTo>
                  <a:lnTo>
                    <a:pt x="2310159" y="678011"/>
                  </a:lnTo>
                  <a:lnTo>
                    <a:pt x="2446051" y="1181052"/>
                  </a:lnTo>
                  <a:lnTo>
                    <a:pt x="2581942" y="656140"/>
                  </a:lnTo>
                  <a:lnTo>
                    <a:pt x="2717834" y="196842"/>
                  </a:lnTo>
                  <a:lnTo>
                    <a:pt x="2853726" y="284327"/>
                  </a:lnTo>
                  <a:lnTo>
                    <a:pt x="2989618" y="481169"/>
                  </a:lnTo>
                  <a:lnTo>
                    <a:pt x="3125509" y="328070"/>
                  </a:lnTo>
                  <a:lnTo>
                    <a:pt x="3261401" y="284327"/>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290409"/>
            </a:xfrm>
            <a:custGeom>
              <a:avLst/>
              <a:pathLst>
                <a:path w="3397293" h="1290409">
                  <a:moveTo>
                    <a:pt x="0" y="0"/>
                  </a:moveTo>
                  <a:lnTo>
                    <a:pt x="135891" y="174970"/>
                  </a:lnTo>
                  <a:lnTo>
                    <a:pt x="271783" y="131228"/>
                  </a:lnTo>
                  <a:lnTo>
                    <a:pt x="407675" y="174970"/>
                  </a:lnTo>
                  <a:lnTo>
                    <a:pt x="543566" y="765497"/>
                  </a:lnTo>
                  <a:lnTo>
                    <a:pt x="679458" y="852982"/>
                  </a:lnTo>
                  <a:lnTo>
                    <a:pt x="815350" y="1049824"/>
                  </a:lnTo>
                  <a:lnTo>
                    <a:pt x="951242" y="721754"/>
                  </a:lnTo>
                  <a:lnTo>
                    <a:pt x="1087133" y="1290409"/>
                  </a:lnTo>
                  <a:lnTo>
                    <a:pt x="1223025" y="743625"/>
                  </a:lnTo>
                  <a:lnTo>
                    <a:pt x="1358917" y="437426"/>
                  </a:lnTo>
                  <a:lnTo>
                    <a:pt x="1494809" y="349941"/>
                  </a:lnTo>
                  <a:lnTo>
                    <a:pt x="1630700" y="349941"/>
                  </a:lnTo>
                  <a:lnTo>
                    <a:pt x="1766592" y="306198"/>
                  </a:lnTo>
                  <a:lnTo>
                    <a:pt x="1902484" y="437426"/>
                  </a:lnTo>
                  <a:lnTo>
                    <a:pt x="2038375" y="393684"/>
                  </a:lnTo>
                  <a:lnTo>
                    <a:pt x="2174267" y="524912"/>
                  </a:lnTo>
                  <a:lnTo>
                    <a:pt x="2310159" y="678011"/>
                  </a:lnTo>
                  <a:lnTo>
                    <a:pt x="2446051" y="1181052"/>
                  </a:lnTo>
                  <a:lnTo>
                    <a:pt x="2581942" y="656140"/>
                  </a:lnTo>
                  <a:lnTo>
                    <a:pt x="2717834" y="196842"/>
                  </a:lnTo>
                  <a:lnTo>
                    <a:pt x="2853726" y="284327"/>
                  </a:lnTo>
                  <a:lnTo>
                    <a:pt x="2989618" y="481169"/>
                  </a:lnTo>
                  <a:lnTo>
                    <a:pt x="3125509" y="328070"/>
                  </a:lnTo>
                  <a:lnTo>
                    <a:pt x="3261401" y="284327"/>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290409"/>
            </a:xfrm>
            <a:custGeom>
              <a:avLst/>
              <a:pathLst>
                <a:path w="3397293" h="1290409">
                  <a:moveTo>
                    <a:pt x="0" y="0"/>
                  </a:moveTo>
                  <a:lnTo>
                    <a:pt x="135891" y="174970"/>
                  </a:lnTo>
                  <a:lnTo>
                    <a:pt x="271783" y="131228"/>
                  </a:lnTo>
                  <a:lnTo>
                    <a:pt x="407675" y="174970"/>
                  </a:lnTo>
                  <a:lnTo>
                    <a:pt x="543566" y="765497"/>
                  </a:lnTo>
                  <a:lnTo>
                    <a:pt x="679458" y="852982"/>
                  </a:lnTo>
                  <a:lnTo>
                    <a:pt x="815350" y="1049824"/>
                  </a:lnTo>
                  <a:lnTo>
                    <a:pt x="951242" y="721754"/>
                  </a:lnTo>
                  <a:lnTo>
                    <a:pt x="1087133" y="1290409"/>
                  </a:lnTo>
                  <a:lnTo>
                    <a:pt x="1223025" y="743625"/>
                  </a:lnTo>
                  <a:lnTo>
                    <a:pt x="1358917" y="437426"/>
                  </a:lnTo>
                  <a:lnTo>
                    <a:pt x="1494809" y="349941"/>
                  </a:lnTo>
                  <a:lnTo>
                    <a:pt x="1630700" y="349941"/>
                  </a:lnTo>
                  <a:lnTo>
                    <a:pt x="1766592" y="306198"/>
                  </a:lnTo>
                  <a:lnTo>
                    <a:pt x="1902484" y="437426"/>
                  </a:lnTo>
                  <a:lnTo>
                    <a:pt x="2038375" y="393684"/>
                  </a:lnTo>
                  <a:lnTo>
                    <a:pt x="2174267" y="524912"/>
                  </a:lnTo>
                  <a:lnTo>
                    <a:pt x="2310159" y="678011"/>
                  </a:lnTo>
                  <a:lnTo>
                    <a:pt x="2446051" y="1181052"/>
                  </a:lnTo>
                  <a:lnTo>
                    <a:pt x="2581942" y="656140"/>
                  </a:lnTo>
                  <a:lnTo>
                    <a:pt x="2717834" y="196842"/>
                  </a:lnTo>
                  <a:lnTo>
                    <a:pt x="2853726" y="284327"/>
                  </a:lnTo>
                  <a:lnTo>
                    <a:pt x="2989618" y="481169"/>
                  </a:lnTo>
                  <a:lnTo>
                    <a:pt x="3125509" y="328070"/>
                  </a:lnTo>
                  <a:lnTo>
                    <a:pt x="3261401" y="284327"/>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9667" y="1403693"/>
              <a:ext cx="24398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Samoa, 2000-2025</a:t>
              </a:r>
            </a:p>
          </p:txBody>
        </p:sp>
        <p:sp>
          <p:nvSpPr>
            <p:cNvPr id="63" name="pl63"/>
            <p:cNvSpPr/>
            <p:nvPr/>
          </p:nvSpPr>
          <p:spPr>
            <a:xfrm>
              <a:off x="5267799" y="40929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27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1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60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01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94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28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096028"/>
              <a:ext cx="3397293" cy="1963666"/>
            </a:xfrm>
            <a:custGeom>
              <a:avLst/>
              <a:pathLst>
                <a:path w="3397293" h="1963666">
                  <a:moveTo>
                    <a:pt x="0" y="0"/>
                  </a:moveTo>
                  <a:lnTo>
                    <a:pt x="135891" y="266259"/>
                  </a:lnTo>
                  <a:lnTo>
                    <a:pt x="271783" y="199694"/>
                  </a:lnTo>
                  <a:lnTo>
                    <a:pt x="407675" y="266259"/>
                  </a:lnTo>
                  <a:lnTo>
                    <a:pt x="543566" y="1164887"/>
                  </a:lnTo>
                  <a:lnTo>
                    <a:pt x="679458" y="1298017"/>
                  </a:lnTo>
                  <a:lnTo>
                    <a:pt x="815350" y="1597559"/>
                  </a:lnTo>
                  <a:lnTo>
                    <a:pt x="951242" y="1098322"/>
                  </a:lnTo>
                  <a:lnTo>
                    <a:pt x="1087133" y="1963666"/>
                  </a:lnTo>
                  <a:lnTo>
                    <a:pt x="1223025" y="1131604"/>
                  </a:lnTo>
                  <a:lnTo>
                    <a:pt x="1358917" y="665649"/>
                  </a:lnTo>
                  <a:lnTo>
                    <a:pt x="1494809" y="532519"/>
                  </a:lnTo>
                  <a:lnTo>
                    <a:pt x="1630700" y="532519"/>
                  </a:lnTo>
                  <a:lnTo>
                    <a:pt x="1766592" y="465954"/>
                  </a:lnTo>
                  <a:lnTo>
                    <a:pt x="1902484" y="665649"/>
                  </a:lnTo>
                  <a:lnTo>
                    <a:pt x="2038375" y="599084"/>
                  </a:lnTo>
                  <a:lnTo>
                    <a:pt x="2174267" y="798779"/>
                  </a:lnTo>
                  <a:lnTo>
                    <a:pt x="2310159" y="1031757"/>
                  </a:lnTo>
                  <a:lnTo>
                    <a:pt x="2446051" y="1797254"/>
                  </a:lnTo>
                  <a:lnTo>
                    <a:pt x="2581942" y="998474"/>
                  </a:lnTo>
                  <a:lnTo>
                    <a:pt x="2717834" y="299542"/>
                  </a:lnTo>
                  <a:lnTo>
                    <a:pt x="2853726" y="432672"/>
                  </a:lnTo>
                  <a:lnTo>
                    <a:pt x="2989618" y="732214"/>
                  </a:lnTo>
                  <a:lnTo>
                    <a:pt x="3125509" y="499237"/>
                  </a:lnTo>
                  <a:lnTo>
                    <a:pt x="3261401" y="432672"/>
                  </a:lnTo>
                  <a:lnTo>
                    <a:pt x="3397293" y="465954"/>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94502"/>
              <a:ext cx="3397293" cy="465954"/>
            </a:xfrm>
            <a:custGeom>
              <a:avLst/>
              <a:pathLst>
                <a:path w="3397293" h="465954">
                  <a:moveTo>
                    <a:pt x="0" y="465954"/>
                  </a:moveTo>
                  <a:lnTo>
                    <a:pt x="135891" y="465954"/>
                  </a:lnTo>
                  <a:lnTo>
                    <a:pt x="271783" y="465954"/>
                  </a:lnTo>
                  <a:lnTo>
                    <a:pt x="407675" y="399389"/>
                  </a:lnTo>
                  <a:lnTo>
                    <a:pt x="543566" y="332824"/>
                  </a:lnTo>
                  <a:lnTo>
                    <a:pt x="679458" y="299542"/>
                  </a:lnTo>
                  <a:lnTo>
                    <a:pt x="815350" y="266259"/>
                  </a:lnTo>
                  <a:lnTo>
                    <a:pt x="951242" y="266259"/>
                  </a:lnTo>
                  <a:lnTo>
                    <a:pt x="1087133" y="166412"/>
                  </a:lnTo>
                  <a:lnTo>
                    <a:pt x="1223025" y="99847"/>
                  </a:lnTo>
                  <a:lnTo>
                    <a:pt x="1358917" y="99847"/>
                  </a:lnTo>
                  <a:lnTo>
                    <a:pt x="1494809" y="66564"/>
                  </a:lnTo>
                  <a:lnTo>
                    <a:pt x="1630700" y="66564"/>
                  </a:lnTo>
                  <a:lnTo>
                    <a:pt x="1766592" y="66564"/>
                  </a:lnTo>
                  <a:lnTo>
                    <a:pt x="1902484" y="66564"/>
                  </a:lnTo>
                  <a:lnTo>
                    <a:pt x="2038375" y="33282"/>
                  </a:lnTo>
                  <a:lnTo>
                    <a:pt x="2174267" y="0"/>
                  </a:lnTo>
                  <a:lnTo>
                    <a:pt x="2310159" y="0"/>
                  </a:lnTo>
                  <a:lnTo>
                    <a:pt x="2446051" y="0"/>
                  </a:lnTo>
                  <a:lnTo>
                    <a:pt x="2581942" y="0"/>
                  </a:lnTo>
                  <a:lnTo>
                    <a:pt x="2717834" y="99847"/>
                  </a:lnTo>
                  <a:lnTo>
                    <a:pt x="2853726" y="166412"/>
                  </a:lnTo>
                  <a:lnTo>
                    <a:pt x="2989618" y="33282"/>
                  </a:lnTo>
                  <a:lnTo>
                    <a:pt x="3125509" y="66564"/>
                  </a:lnTo>
                  <a:lnTo>
                    <a:pt x="3261401" y="66564"/>
                  </a:lnTo>
                  <a:lnTo>
                    <a:pt x="3397293" y="332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3027937"/>
              <a:ext cx="3397293" cy="465954"/>
            </a:xfrm>
            <a:custGeom>
              <a:avLst/>
              <a:pathLst>
                <a:path w="3397293" h="465954">
                  <a:moveTo>
                    <a:pt x="0" y="399389"/>
                  </a:moveTo>
                  <a:lnTo>
                    <a:pt x="135891" y="399389"/>
                  </a:lnTo>
                  <a:lnTo>
                    <a:pt x="271783" y="465954"/>
                  </a:lnTo>
                  <a:lnTo>
                    <a:pt x="407675" y="366107"/>
                  </a:lnTo>
                  <a:lnTo>
                    <a:pt x="543566" y="332824"/>
                  </a:lnTo>
                  <a:lnTo>
                    <a:pt x="679458" y="332824"/>
                  </a:lnTo>
                  <a:lnTo>
                    <a:pt x="815350" y="232977"/>
                  </a:lnTo>
                  <a:lnTo>
                    <a:pt x="951242" y="199694"/>
                  </a:lnTo>
                  <a:lnTo>
                    <a:pt x="1087133" y="99847"/>
                  </a:lnTo>
                  <a:lnTo>
                    <a:pt x="1223025" y="33282"/>
                  </a:lnTo>
                  <a:lnTo>
                    <a:pt x="1358917" y="33282"/>
                  </a:lnTo>
                  <a:lnTo>
                    <a:pt x="1494809" y="33282"/>
                  </a:lnTo>
                  <a:lnTo>
                    <a:pt x="1630700" y="0"/>
                  </a:lnTo>
                  <a:lnTo>
                    <a:pt x="1766592" y="66564"/>
                  </a:lnTo>
                  <a:lnTo>
                    <a:pt x="1902484" y="0"/>
                  </a:lnTo>
                  <a:lnTo>
                    <a:pt x="2038375" y="33282"/>
                  </a:lnTo>
                  <a:lnTo>
                    <a:pt x="2174267" y="33282"/>
                  </a:lnTo>
                  <a:lnTo>
                    <a:pt x="2310159" y="33282"/>
                  </a:lnTo>
                  <a:lnTo>
                    <a:pt x="2446051" y="66564"/>
                  </a:lnTo>
                  <a:lnTo>
                    <a:pt x="2581942" y="66564"/>
                  </a:lnTo>
                  <a:lnTo>
                    <a:pt x="2717834" y="133129"/>
                  </a:lnTo>
                  <a:lnTo>
                    <a:pt x="2853726" y="366107"/>
                  </a:lnTo>
                  <a:lnTo>
                    <a:pt x="2989618" y="66564"/>
                  </a:lnTo>
                  <a:lnTo>
                    <a:pt x="3125509" y="232977"/>
                  </a:lnTo>
                  <a:lnTo>
                    <a:pt x="3261401" y="232977"/>
                  </a:lnTo>
                  <a:lnTo>
                    <a:pt x="3397293" y="1996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9450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096028"/>
              <a:ext cx="3397293" cy="1963666"/>
            </a:xfrm>
            <a:custGeom>
              <a:avLst/>
              <a:pathLst>
                <a:path w="3397293" h="1963666">
                  <a:moveTo>
                    <a:pt x="0" y="0"/>
                  </a:moveTo>
                  <a:lnTo>
                    <a:pt x="135891" y="266259"/>
                  </a:lnTo>
                  <a:lnTo>
                    <a:pt x="271783" y="199694"/>
                  </a:lnTo>
                  <a:lnTo>
                    <a:pt x="407675" y="266259"/>
                  </a:lnTo>
                  <a:lnTo>
                    <a:pt x="543566" y="1164887"/>
                  </a:lnTo>
                  <a:lnTo>
                    <a:pt x="679458" y="1298017"/>
                  </a:lnTo>
                  <a:lnTo>
                    <a:pt x="815350" y="1597559"/>
                  </a:lnTo>
                  <a:lnTo>
                    <a:pt x="951242" y="1098322"/>
                  </a:lnTo>
                  <a:lnTo>
                    <a:pt x="1087133" y="1963666"/>
                  </a:lnTo>
                  <a:lnTo>
                    <a:pt x="1223025" y="1131604"/>
                  </a:lnTo>
                  <a:lnTo>
                    <a:pt x="1358917" y="665649"/>
                  </a:lnTo>
                  <a:lnTo>
                    <a:pt x="1494809" y="532519"/>
                  </a:lnTo>
                  <a:lnTo>
                    <a:pt x="1630700" y="532519"/>
                  </a:lnTo>
                  <a:lnTo>
                    <a:pt x="1766592" y="465954"/>
                  </a:lnTo>
                  <a:lnTo>
                    <a:pt x="1902484" y="665649"/>
                  </a:lnTo>
                  <a:lnTo>
                    <a:pt x="2038375" y="599084"/>
                  </a:lnTo>
                  <a:lnTo>
                    <a:pt x="2174267" y="798779"/>
                  </a:lnTo>
                  <a:lnTo>
                    <a:pt x="2310159" y="1031757"/>
                  </a:lnTo>
                  <a:lnTo>
                    <a:pt x="2446051" y="1797254"/>
                  </a:lnTo>
                  <a:lnTo>
                    <a:pt x="2581942" y="998474"/>
                  </a:lnTo>
                  <a:lnTo>
                    <a:pt x="2717834" y="299542"/>
                  </a:lnTo>
                  <a:lnTo>
                    <a:pt x="2853726" y="432672"/>
                  </a:lnTo>
                  <a:lnTo>
                    <a:pt x="2989618" y="732214"/>
                  </a:lnTo>
                  <a:lnTo>
                    <a:pt x="3125509" y="499237"/>
                  </a:lnTo>
                  <a:lnTo>
                    <a:pt x="3261401" y="432672"/>
                  </a:lnTo>
                  <a:lnTo>
                    <a:pt x="3397293" y="46595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96028"/>
              <a:ext cx="0" cy="845375"/>
            </a:xfrm>
            <a:custGeom>
              <a:avLst/>
              <a:pathLst>
                <a:path w="0" h="845375">
                  <a:moveTo>
                    <a:pt x="0" y="0"/>
                  </a:moveTo>
                  <a:lnTo>
                    <a:pt x="0" y="845375"/>
                  </a:lnTo>
                </a:path>
              </a:pathLst>
            </a:custGeom>
            <a:ln w="13550" cap="flat">
              <a:solidFill>
                <a:srgbClr val="0058AB">
                  <a:alpha val="100000"/>
                </a:srgbClr>
              </a:solidFill>
              <a:prstDash val="dot"/>
              <a:round/>
            </a:ln>
          </p:spPr>
          <p:txBody>
            <a:bodyPr/>
            <a:lstStyle/>
            <a:p/>
          </p:txBody>
        </p:sp>
        <p:sp>
          <p:nvSpPr>
            <p:cNvPr id="84" name="pl84"/>
            <p:cNvSpPr/>
            <p:nvPr/>
          </p:nvSpPr>
          <p:spPr>
            <a:xfrm>
              <a:off x="6117122" y="2941403"/>
              <a:ext cx="0" cy="452641"/>
            </a:xfrm>
            <a:custGeom>
              <a:avLst/>
              <a:pathLst>
                <a:path w="0" h="452641">
                  <a:moveTo>
                    <a:pt x="0" y="45264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761677"/>
              <a:ext cx="0" cy="179725"/>
            </a:xfrm>
            <a:custGeom>
              <a:avLst/>
              <a:pathLst>
                <a:path w="0" h="179725">
                  <a:moveTo>
                    <a:pt x="0" y="0"/>
                  </a:moveTo>
                  <a:lnTo>
                    <a:pt x="0" y="179725"/>
                  </a:lnTo>
                </a:path>
              </a:pathLst>
            </a:custGeom>
            <a:ln w="13550" cap="flat">
              <a:solidFill>
                <a:srgbClr val="0058AB">
                  <a:alpha val="100000"/>
                </a:srgbClr>
              </a:solidFill>
              <a:prstDash val="dot"/>
              <a:round/>
            </a:ln>
          </p:spPr>
          <p:txBody>
            <a:bodyPr/>
            <a:lstStyle/>
            <a:p/>
          </p:txBody>
        </p:sp>
        <p:sp>
          <p:nvSpPr>
            <p:cNvPr id="86" name="pl86"/>
            <p:cNvSpPr/>
            <p:nvPr/>
          </p:nvSpPr>
          <p:spPr>
            <a:xfrm>
              <a:off x="7476039" y="2695112"/>
              <a:ext cx="0" cy="246290"/>
            </a:xfrm>
            <a:custGeom>
              <a:avLst/>
              <a:pathLst>
                <a:path w="0" h="246290">
                  <a:moveTo>
                    <a:pt x="0" y="0"/>
                  </a:moveTo>
                  <a:lnTo>
                    <a:pt x="0" y="246290"/>
                  </a:lnTo>
                </a:path>
              </a:pathLst>
            </a:custGeom>
            <a:ln w="13550" cap="flat">
              <a:solidFill>
                <a:srgbClr val="0058AB">
                  <a:alpha val="100000"/>
                </a:srgbClr>
              </a:solidFill>
              <a:prstDash val="dot"/>
              <a:round/>
            </a:ln>
          </p:spPr>
          <p:txBody>
            <a:bodyPr/>
            <a:lstStyle/>
            <a:p/>
          </p:txBody>
        </p:sp>
        <p:sp>
          <p:nvSpPr>
            <p:cNvPr id="87" name="pl87"/>
            <p:cNvSpPr/>
            <p:nvPr/>
          </p:nvSpPr>
          <p:spPr>
            <a:xfrm>
              <a:off x="8019606" y="2941403"/>
              <a:ext cx="0" cy="153099"/>
            </a:xfrm>
            <a:custGeom>
              <a:avLst/>
              <a:pathLst>
                <a:path w="0" h="153099">
                  <a:moveTo>
                    <a:pt x="0" y="1530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528700"/>
              <a:ext cx="0" cy="412702"/>
            </a:xfrm>
            <a:custGeom>
              <a:avLst/>
              <a:pathLst>
                <a:path w="0" h="412702">
                  <a:moveTo>
                    <a:pt x="0" y="0"/>
                  </a:moveTo>
                  <a:lnTo>
                    <a:pt x="0" y="412702"/>
                  </a:lnTo>
                </a:path>
              </a:pathLst>
            </a:custGeom>
            <a:ln w="13550" cap="flat">
              <a:solidFill>
                <a:srgbClr val="0058AB">
                  <a:alpha val="100000"/>
                </a:srgbClr>
              </a:solidFill>
              <a:prstDash val="dot"/>
              <a:round/>
            </a:ln>
          </p:spPr>
          <p:txBody>
            <a:bodyPr/>
            <a:lstStyle/>
            <a:p/>
          </p:txBody>
        </p:sp>
        <p:sp>
          <p:nvSpPr>
            <p:cNvPr id="89" name="pl89"/>
            <p:cNvSpPr/>
            <p:nvPr/>
          </p:nvSpPr>
          <p:spPr>
            <a:xfrm>
              <a:off x="8834957" y="2561982"/>
              <a:ext cx="0" cy="379420"/>
            </a:xfrm>
            <a:custGeom>
              <a:avLst/>
              <a:pathLst>
                <a:path w="0" h="379420">
                  <a:moveTo>
                    <a:pt x="0" y="0"/>
                  </a:moveTo>
                  <a:lnTo>
                    <a:pt x="0" y="379420"/>
                  </a:lnTo>
                </a:path>
              </a:pathLst>
            </a:custGeom>
            <a:ln w="13550" cap="flat">
              <a:solidFill>
                <a:srgbClr val="0058AB">
                  <a:alpha val="100000"/>
                </a:srgbClr>
              </a:solidFill>
              <a:prstDash val="dot"/>
              <a:round/>
            </a:ln>
          </p:spPr>
          <p:txBody>
            <a:bodyPr/>
            <a:lstStyle/>
            <a:p/>
          </p:txBody>
        </p:sp>
        <p:sp>
          <p:nvSpPr>
            <p:cNvPr id="90" name="pl90"/>
            <p:cNvSpPr/>
            <p:nvPr/>
          </p:nvSpPr>
          <p:spPr>
            <a:xfrm>
              <a:off x="5437664" y="2096028"/>
              <a:ext cx="3397293" cy="1963666"/>
            </a:xfrm>
            <a:custGeom>
              <a:avLst/>
              <a:pathLst>
                <a:path w="3397293" h="1963666">
                  <a:moveTo>
                    <a:pt x="0" y="0"/>
                  </a:moveTo>
                  <a:lnTo>
                    <a:pt x="135891" y="266259"/>
                  </a:lnTo>
                  <a:lnTo>
                    <a:pt x="271783" y="199694"/>
                  </a:lnTo>
                  <a:lnTo>
                    <a:pt x="407675" y="266259"/>
                  </a:lnTo>
                  <a:lnTo>
                    <a:pt x="543566" y="1164887"/>
                  </a:lnTo>
                  <a:lnTo>
                    <a:pt x="679458" y="1298017"/>
                  </a:lnTo>
                  <a:lnTo>
                    <a:pt x="815350" y="1597559"/>
                  </a:lnTo>
                  <a:lnTo>
                    <a:pt x="951242" y="1098322"/>
                  </a:lnTo>
                  <a:lnTo>
                    <a:pt x="1087133" y="1963666"/>
                  </a:lnTo>
                  <a:lnTo>
                    <a:pt x="1223025" y="1131604"/>
                  </a:lnTo>
                  <a:lnTo>
                    <a:pt x="1358917" y="665649"/>
                  </a:lnTo>
                  <a:lnTo>
                    <a:pt x="1494809" y="532519"/>
                  </a:lnTo>
                  <a:lnTo>
                    <a:pt x="1630700" y="532519"/>
                  </a:lnTo>
                  <a:lnTo>
                    <a:pt x="1766592" y="465954"/>
                  </a:lnTo>
                  <a:lnTo>
                    <a:pt x="1902484" y="665649"/>
                  </a:lnTo>
                  <a:lnTo>
                    <a:pt x="2038375" y="599084"/>
                  </a:lnTo>
                  <a:lnTo>
                    <a:pt x="2174267" y="798779"/>
                  </a:lnTo>
                  <a:lnTo>
                    <a:pt x="2310159" y="1031757"/>
                  </a:lnTo>
                  <a:lnTo>
                    <a:pt x="2446051" y="1797254"/>
                  </a:lnTo>
                  <a:lnTo>
                    <a:pt x="2581942" y="998474"/>
                  </a:lnTo>
                  <a:lnTo>
                    <a:pt x="2717834" y="299542"/>
                  </a:lnTo>
                  <a:lnTo>
                    <a:pt x="2853726" y="432672"/>
                  </a:lnTo>
                  <a:lnTo>
                    <a:pt x="2989618" y="732214"/>
                  </a:lnTo>
                  <a:lnTo>
                    <a:pt x="3125509" y="499237"/>
                  </a:lnTo>
                  <a:lnTo>
                    <a:pt x="3261401" y="432672"/>
                  </a:lnTo>
                  <a:lnTo>
                    <a:pt x="3397293" y="465954"/>
                  </a:lnTo>
                </a:path>
              </a:pathLst>
            </a:custGeom>
            <a:ln w="27101" cap="flat">
              <a:solidFill>
                <a:srgbClr val="0058AB">
                  <a:alpha val="100000"/>
                </a:srgbClr>
              </a:solidFill>
              <a:prstDash val="solid"/>
              <a:round/>
            </a:ln>
          </p:spPr>
          <p:txBody>
            <a:bodyPr/>
            <a:lstStyle/>
            <a:p/>
          </p:txBody>
        </p:sp>
        <p:sp>
          <p:nvSpPr>
            <p:cNvPr id="91" name="tx91"/>
            <p:cNvSpPr/>
            <p:nvPr/>
          </p:nvSpPr>
          <p:spPr>
            <a:xfrm>
              <a:off x="5377374" y="2887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2" name="tx92"/>
            <p:cNvSpPr/>
            <p:nvPr/>
          </p:nvSpPr>
          <p:spPr>
            <a:xfrm>
              <a:off x="6068928" y="28876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736291" y="2887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415750" y="28889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7989462" y="2887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8775" y="28889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8774667" y="2887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8" name="tx98"/>
            <p:cNvSpPr/>
            <p:nvPr/>
          </p:nvSpPr>
          <p:spPr>
            <a:xfrm>
              <a:off x="8902429" y="30886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18883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7080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30423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767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8760"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7" name="tx117"/>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48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6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837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615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392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949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726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50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3192059" cy="114824"/>
            </a:xfrm>
            <a:prstGeom prst="rect">
              <a:avLst/>
            </a:prstGeom>
            <a:solidFill>
              <a:srgbClr val="1CABE2">
                <a:alpha val="80000"/>
              </a:srgbClr>
            </a:solidFill>
          </p:spPr>
          <p:txBody>
            <a:bodyPr/>
            <a:lstStyle/>
            <a:p/>
          </p:txBody>
        </p:sp>
        <p:sp>
          <p:nvSpPr>
            <p:cNvPr id="133" name="rc133"/>
            <p:cNvSpPr/>
            <p:nvPr/>
          </p:nvSpPr>
          <p:spPr>
            <a:xfrm>
              <a:off x="1317178" y="5600334"/>
              <a:ext cx="3381922"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6182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49230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69007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Samoa (84%) was 1 percentage point lower than the global average (85%) and 5 percentage points lower than the average across all EAPR countries (89%).
National DTP3 coverage was 16 percentage points higher than in 2019 (68%).
This equates to &lt;1,000 un- and undervaccinated children in 2025 compared to 2,000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DTP3 coverage was 84% - this is 16 percentage points higher than in 2019 and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Samoa ranked number 11 out of 27 countries for lowest DTP3 coverage (based on tied ranks).
Samoa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21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2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2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2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26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2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00849"/>
              <a:ext cx="239888" cy="1011160"/>
            </a:xfrm>
            <a:prstGeom prst="rect">
              <a:avLst/>
            </a:prstGeom>
            <a:solidFill>
              <a:srgbClr val="80BD41">
                <a:alpha val="100000"/>
              </a:srgbClr>
            </a:solidFill>
          </p:spPr>
          <p:txBody>
            <a:bodyPr/>
            <a:lstStyle/>
            <a:p/>
          </p:txBody>
        </p:sp>
        <p:sp>
          <p:nvSpPr>
            <p:cNvPr id="24" name="rc24"/>
            <p:cNvSpPr/>
            <p:nvPr/>
          </p:nvSpPr>
          <p:spPr>
            <a:xfrm>
              <a:off x="1296273" y="3179258"/>
              <a:ext cx="239888" cy="21590"/>
            </a:xfrm>
            <a:prstGeom prst="rect">
              <a:avLst/>
            </a:prstGeom>
            <a:solidFill>
              <a:srgbClr val="1CABE2">
                <a:alpha val="100000"/>
              </a:srgbClr>
            </a:solidFill>
          </p:spPr>
          <p:txBody>
            <a:bodyPr/>
            <a:lstStyle/>
            <a:p/>
          </p:txBody>
        </p:sp>
        <p:sp>
          <p:nvSpPr>
            <p:cNvPr id="25" name="rc25"/>
            <p:cNvSpPr/>
            <p:nvPr/>
          </p:nvSpPr>
          <p:spPr>
            <a:xfrm>
              <a:off x="1562816" y="3299806"/>
              <a:ext cx="239888" cy="912203"/>
            </a:xfrm>
            <a:prstGeom prst="rect">
              <a:avLst/>
            </a:prstGeom>
            <a:solidFill>
              <a:srgbClr val="80BD41">
                <a:alpha val="100000"/>
              </a:srgbClr>
            </a:solidFill>
          </p:spPr>
          <p:txBody>
            <a:bodyPr/>
            <a:lstStyle/>
            <a:p/>
          </p:txBody>
        </p:sp>
        <p:sp>
          <p:nvSpPr>
            <p:cNvPr id="26" name="rc26"/>
            <p:cNvSpPr/>
            <p:nvPr/>
          </p:nvSpPr>
          <p:spPr>
            <a:xfrm>
              <a:off x="1562816" y="3199049"/>
              <a:ext cx="239888" cy="100756"/>
            </a:xfrm>
            <a:prstGeom prst="rect">
              <a:avLst/>
            </a:prstGeom>
            <a:solidFill>
              <a:srgbClr val="1CABE2">
                <a:alpha val="100000"/>
              </a:srgbClr>
            </a:solidFill>
          </p:spPr>
          <p:txBody>
            <a:bodyPr/>
            <a:lstStyle/>
            <a:p/>
          </p:txBody>
        </p:sp>
        <p:sp>
          <p:nvSpPr>
            <p:cNvPr id="27" name="rc27"/>
            <p:cNvSpPr/>
            <p:nvPr/>
          </p:nvSpPr>
          <p:spPr>
            <a:xfrm>
              <a:off x="1829360" y="3292609"/>
              <a:ext cx="239888" cy="919400"/>
            </a:xfrm>
            <a:prstGeom prst="rect">
              <a:avLst/>
            </a:prstGeom>
            <a:solidFill>
              <a:srgbClr val="80BD41">
                <a:alpha val="100000"/>
              </a:srgbClr>
            </a:solidFill>
          </p:spPr>
          <p:txBody>
            <a:bodyPr/>
            <a:lstStyle/>
            <a:p/>
          </p:txBody>
        </p:sp>
        <p:sp>
          <p:nvSpPr>
            <p:cNvPr id="28" name="rc28"/>
            <p:cNvSpPr/>
            <p:nvPr/>
          </p:nvSpPr>
          <p:spPr>
            <a:xfrm>
              <a:off x="1829360" y="3213443"/>
              <a:ext cx="239888" cy="79165"/>
            </a:xfrm>
            <a:prstGeom prst="rect">
              <a:avLst/>
            </a:prstGeom>
            <a:solidFill>
              <a:srgbClr val="1CABE2">
                <a:alpha val="100000"/>
              </a:srgbClr>
            </a:solidFill>
          </p:spPr>
          <p:txBody>
            <a:bodyPr/>
            <a:lstStyle/>
            <a:p/>
          </p:txBody>
        </p:sp>
        <p:sp>
          <p:nvSpPr>
            <p:cNvPr id="29" name="rc29"/>
            <p:cNvSpPr/>
            <p:nvPr/>
          </p:nvSpPr>
          <p:spPr>
            <a:xfrm>
              <a:off x="2095903" y="3319597"/>
              <a:ext cx="239888" cy="892412"/>
            </a:xfrm>
            <a:prstGeom prst="rect">
              <a:avLst/>
            </a:prstGeom>
            <a:solidFill>
              <a:srgbClr val="80BD41">
                <a:alpha val="100000"/>
              </a:srgbClr>
            </a:solidFill>
          </p:spPr>
          <p:txBody>
            <a:bodyPr/>
            <a:lstStyle/>
            <a:p/>
          </p:txBody>
        </p:sp>
        <p:sp>
          <p:nvSpPr>
            <p:cNvPr id="30" name="rc30"/>
            <p:cNvSpPr/>
            <p:nvPr/>
          </p:nvSpPr>
          <p:spPr>
            <a:xfrm>
              <a:off x="2095903" y="3220640"/>
              <a:ext cx="239888" cy="98956"/>
            </a:xfrm>
            <a:prstGeom prst="rect">
              <a:avLst/>
            </a:prstGeom>
            <a:solidFill>
              <a:srgbClr val="1CABE2">
                <a:alpha val="100000"/>
              </a:srgbClr>
            </a:solidFill>
          </p:spPr>
          <p:txBody>
            <a:bodyPr/>
            <a:lstStyle/>
            <a:p/>
          </p:txBody>
        </p:sp>
        <p:sp>
          <p:nvSpPr>
            <p:cNvPr id="31" name="rc31"/>
            <p:cNvSpPr/>
            <p:nvPr/>
          </p:nvSpPr>
          <p:spPr>
            <a:xfrm>
              <a:off x="2362446" y="3593078"/>
              <a:ext cx="239888" cy="618930"/>
            </a:xfrm>
            <a:prstGeom prst="rect">
              <a:avLst/>
            </a:prstGeom>
            <a:solidFill>
              <a:srgbClr val="80BD41">
                <a:alpha val="100000"/>
              </a:srgbClr>
            </a:solidFill>
          </p:spPr>
          <p:txBody>
            <a:bodyPr/>
            <a:lstStyle/>
            <a:p/>
          </p:txBody>
        </p:sp>
        <p:sp>
          <p:nvSpPr>
            <p:cNvPr id="32" name="rc32"/>
            <p:cNvSpPr/>
            <p:nvPr/>
          </p:nvSpPr>
          <p:spPr>
            <a:xfrm>
              <a:off x="2362446" y="3229636"/>
              <a:ext cx="239888" cy="363442"/>
            </a:xfrm>
            <a:prstGeom prst="rect">
              <a:avLst/>
            </a:prstGeom>
            <a:solidFill>
              <a:srgbClr val="1CABE2">
                <a:alpha val="100000"/>
              </a:srgbClr>
            </a:solidFill>
          </p:spPr>
          <p:txBody>
            <a:bodyPr/>
            <a:lstStyle/>
            <a:p/>
          </p:txBody>
        </p:sp>
        <p:sp>
          <p:nvSpPr>
            <p:cNvPr id="33" name="rc33"/>
            <p:cNvSpPr/>
            <p:nvPr/>
          </p:nvSpPr>
          <p:spPr>
            <a:xfrm>
              <a:off x="2628989" y="3634460"/>
              <a:ext cx="239888" cy="577548"/>
            </a:xfrm>
            <a:prstGeom prst="rect">
              <a:avLst/>
            </a:prstGeom>
            <a:solidFill>
              <a:srgbClr val="80BD41">
                <a:alpha val="100000"/>
              </a:srgbClr>
            </a:solidFill>
          </p:spPr>
          <p:txBody>
            <a:bodyPr/>
            <a:lstStyle/>
            <a:p/>
          </p:txBody>
        </p:sp>
        <p:sp>
          <p:nvSpPr>
            <p:cNvPr id="34" name="rc34"/>
            <p:cNvSpPr/>
            <p:nvPr/>
          </p:nvSpPr>
          <p:spPr>
            <a:xfrm>
              <a:off x="2628989" y="3233235"/>
              <a:ext cx="239888" cy="401225"/>
            </a:xfrm>
            <a:prstGeom prst="rect">
              <a:avLst/>
            </a:prstGeom>
            <a:solidFill>
              <a:srgbClr val="1CABE2">
                <a:alpha val="100000"/>
              </a:srgbClr>
            </a:solidFill>
          </p:spPr>
          <p:txBody>
            <a:bodyPr/>
            <a:lstStyle/>
            <a:p/>
          </p:txBody>
        </p:sp>
        <p:sp>
          <p:nvSpPr>
            <p:cNvPr id="35" name="rc35"/>
            <p:cNvSpPr/>
            <p:nvPr/>
          </p:nvSpPr>
          <p:spPr>
            <a:xfrm>
              <a:off x="2895532" y="3724421"/>
              <a:ext cx="239888" cy="487588"/>
            </a:xfrm>
            <a:prstGeom prst="rect">
              <a:avLst/>
            </a:prstGeom>
            <a:solidFill>
              <a:srgbClr val="80BD41">
                <a:alpha val="100000"/>
              </a:srgbClr>
            </a:solidFill>
          </p:spPr>
          <p:txBody>
            <a:bodyPr/>
            <a:lstStyle/>
            <a:p/>
          </p:txBody>
        </p:sp>
        <p:sp>
          <p:nvSpPr>
            <p:cNvPr id="36" name="rc36"/>
            <p:cNvSpPr/>
            <p:nvPr/>
          </p:nvSpPr>
          <p:spPr>
            <a:xfrm>
              <a:off x="2895532" y="3236833"/>
              <a:ext cx="239888" cy="487588"/>
            </a:xfrm>
            <a:prstGeom prst="rect">
              <a:avLst/>
            </a:prstGeom>
            <a:solidFill>
              <a:srgbClr val="1CABE2">
                <a:alpha val="100000"/>
              </a:srgbClr>
            </a:solidFill>
          </p:spPr>
          <p:txBody>
            <a:bodyPr/>
            <a:lstStyle/>
            <a:p/>
          </p:txBody>
        </p:sp>
        <p:sp>
          <p:nvSpPr>
            <p:cNvPr id="37" name="rc37"/>
            <p:cNvSpPr/>
            <p:nvPr/>
          </p:nvSpPr>
          <p:spPr>
            <a:xfrm>
              <a:off x="3162075" y="3573287"/>
              <a:ext cx="239888" cy="638722"/>
            </a:xfrm>
            <a:prstGeom prst="rect">
              <a:avLst/>
            </a:prstGeom>
            <a:solidFill>
              <a:srgbClr val="80BD41">
                <a:alpha val="100000"/>
              </a:srgbClr>
            </a:solidFill>
          </p:spPr>
          <p:txBody>
            <a:bodyPr/>
            <a:lstStyle/>
            <a:p/>
          </p:txBody>
        </p:sp>
        <p:sp>
          <p:nvSpPr>
            <p:cNvPr id="38" name="rc38"/>
            <p:cNvSpPr/>
            <p:nvPr/>
          </p:nvSpPr>
          <p:spPr>
            <a:xfrm>
              <a:off x="3162075" y="3229636"/>
              <a:ext cx="239888" cy="343650"/>
            </a:xfrm>
            <a:prstGeom prst="rect">
              <a:avLst/>
            </a:prstGeom>
            <a:solidFill>
              <a:srgbClr val="1CABE2">
                <a:alpha val="100000"/>
              </a:srgbClr>
            </a:solidFill>
          </p:spPr>
          <p:txBody>
            <a:bodyPr/>
            <a:lstStyle/>
            <a:p/>
          </p:txBody>
        </p:sp>
        <p:sp>
          <p:nvSpPr>
            <p:cNvPr id="39" name="rc39"/>
            <p:cNvSpPr/>
            <p:nvPr/>
          </p:nvSpPr>
          <p:spPr>
            <a:xfrm>
              <a:off x="3428618" y="3819780"/>
              <a:ext cx="239888" cy="392229"/>
            </a:xfrm>
            <a:prstGeom prst="rect">
              <a:avLst/>
            </a:prstGeom>
            <a:solidFill>
              <a:srgbClr val="80BD41">
                <a:alpha val="100000"/>
              </a:srgbClr>
            </a:solidFill>
          </p:spPr>
          <p:txBody>
            <a:bodyPr/>
            <a:lstStyle/>
            <a:p/>
          </p:txBody>
        </p:sp>
        <p:sp>
          <p:nvSpPr>
            <p:cNvPr id="40" name="rc40"/>
            <p:cNvSpPr/>
            <p:nvPr/>
          </p:nvSpPr>
          <p:spPr>
            <a:xfrm>
              <a:off x="3428618" y="3208046"/>
              <a:ext cx="239888" cy="611734"/>
            </a:xfrm>
            <a:prstGeom prst="rect">
              <a:avLst/>
            </a:prstGeom>
            <a:solidFill>
              <a:srgbClr val="1CABE2">
                <a:alpha val="100000"/>
              </a:srgbClr>
            </a:solidFill>
          </p:spPr>
          <p:txBody>
            <a:bodyPr/>
            <a:lstStyle/>
            <a:p/>
          </p:txBody>
        </p:sp>
        <p:sp>
          <p:nvSpPr>
            <p:cNvPr id="41" name="rc41"/>
            <p:cNvSpPr/>
            <p:nvPr/>
          </p:nvSpPr>
          <p:spPr>
            <a:xfrm>
              <a:off x="3695161" y="3558893"/>
              <a:ext cx="239888" cy="653116"/>
            </a:xfrm>
            <a:prstGeom prst="rect">
              <a:avLst/>
            </a:prstGeom>
            <a:solidFill>
              <a:srgbClr val="80BD41">
                <a:alpha val="100000"/>
              </a:srgbClr>
            </a:solidFill>
          </p:spPr>
          <p:txBody>
            <a:bodyPr/>
            <a:lstStyle/>
            <a:p/>
          </p:txBody>
        </p:sp>
        <p:sp>
          <p:nvSpPr>
            <p:cNvPr id="42" name="rc42"/>
            <p:cNvSpPr/>
            <p:nvPr/>
          </p:nvSpPr>
          <p:spPr>
            <a:xfrm>
              <a:off x="3695161" y="3191853"/>
              <a:ext cx="239888" cy="367040"/>
            </a:xfrm>
            <a:prstGeom prst="rect">
              <a:avLst/>
            </a:prstGeom>
            <a:solidFill>
              <a:srgbClr val="1CABE2">
                <a:alpha val="100000"/>
              </a:srgbClr>
            </a:solidFill>
          </p:spPr>
          <p:txBody>
            <a:bodyPr/>
            <a:lstStyle/>
            <a:p/>
          </p:txBody>
        </p:sp>
        <p:sp>
          <p:nvSpPr>
            <p:cNvPr id="43" name="rc43"/>
            <p:cNvSpPr/>
            <p:nvPr/>
          </p:nvSpPr>
          <p:spPr>
            <a:xfrm>
              <a:off x="3961705" y="3396963"/>
              <a:ext cx="239888" cy="815045"/>
            </a:xfrm>
            <a:prstGeom prst="rect">
              <a:avLst/>
            </a:prstGeom>
            <a:solidFill>
              <a:srgbClr val="80BD41">
                <a:alpha val="100000"/>
              </a:srgbClr>
            </a:solidFill>
          </p:spPr>
          <p:txBody>
            <a:bodyPr/>
            <a:lstStyle/>
            <a:p/>
          </p:txBody>
        </p:sp>
        <p:sp>
          <p:nvSpPr>
            <p:cNvPr id="44" name="rc44"/>
            <p:cNvSpPr/>
            <p:nvPr/>
          </p:nvSpPr>
          <p:spPr>
            <a:xfrm>
              <a:off x="3961705" y="3166664"/>
              <a:ext cx="239888" cy="230299"/>
            </a:xfrm>
            <a:prstGeom prst="rect">
              <a:avLst/>
            </a:prstGeom>
            <a:solidFill>
              <a:srgbClr val="1CABE2">
                <a:alpha val="100000"/>
              </a:srgbClr>
            </a:solidFill>
          </p:spPr>
          <p:txBody>
            <a:bodyPr/>
            <a:lstStyle/>
            <a:p/>
          </p:txBody>
        </p:sp>
        <p:sp>
          <p:nvSpPr>
            <p:cNvPr id="45" name="rc45"/>
            <p:cNvSpPr/>
            <p:nvPr/>
          </p:nvSpPr>
          <p:spPr>
            <a:xfrm>
              <a:off x="4228248" y="3341188"/>
              <a:ext cx="239888" cy="870821"/>
            </a:xfrm>
            <a:prstGeom prst="rect">
              <a:avLst/>
            </a:prstGeom>
            <a:solidFill>
              <a:srgbClr val="80BD41">
                <a:alpha val="100000"/>
              </a:srgbClr>
            </a:solidFill>
          </p:spPr>
          <p:txBody>
            <a:bodyPr/>
            <a:lstStyle/>
            <a:p/>
          </p:txBody>
        </p:sp>
        <p:sp>
          <p:nvSpPr>
            <p:cNvPr id="46" name="rc46"/>
            <p:cNvSpPr/>
            <p:nvPr/>
          </p:nvSpPr>
          <p:spPr>
            <a:xfrm>
              <a:off x="4228248" y="3150471"/>
              <a:ext cx="239888" cy="190717"/>
            </a:xfrm>
            <a:prstGeom prst="rect">
              <a:avLst/>
            </a:prstGeom>
            <a:solidFill>
              <a:srgbClr val="1CABE2">
                <a:alpha val="100000"/>
              </a:srgbClr>
            </a:solidFill>
          </p:spPr>
          <p:txBody>
            <a:bodyPr/>
            <a:lstStyle/>
            <a:p/>
          </p:txBody>
        </p:sp>
        <p:sp>
          <p:nvSpPr>
            <p:cNvPr id="47" name="rc47"/>
            <p:cNvSpPr/>
            <p:nvPr/>
          </p:nvSpPr>
          <p:spPr>
            <a:xfrm>
              <a:off x="4494791" y="3333991"/>
              <a:ext cx="239888" cy="878018"/>
            </a:xfrm>
            <a:prstGeom prst="rect">
              <a:avLst/>
            </a:prstGeom>
            <a:solidFill>
              <a:srgbClr val="80BD41">
                <a:alpha val="100000"/>
              </a:srgbClr>
            </a:solidFill>
          </p:spPr>
          <p:txBody>
            <a:bodyPr/>
            <a:lstStyle/>
            <a:p/>
          </p:txBody>
        </p:sp>
        <p:sp>
          <p:nvSpPr>
            <p:cNvPr id="48" name="rc48"/>
            <p:cNvSpPr/>
            <p:nvPr/>
          </p:nvSpPr>
          <p:spPr>
            <a:xfrm>
              <a:off x="4494791" y="3141474"/>
              <a:ext cx="239888" cy="192516"/>
            </a:xfrm>
            <a:prstGeom prst="rect">
              <a:avLst/>
            </a:prstGeom>
            <a:solidFill>
              <a:srgbClr val="1CABE2">
                <a:alpha val="100000"/>
              </a:srgbClr>
            </a:solidFill>
          </p:spPr>
          <p:txBody>
            <a:bodyPr/>
            <a:lstStyle/>
            <a:p/>
          </p:txBody>
        </p:sp>
        <p:sp>
          <p:nvSpPr>
            <p:cNvPr id="49" name="rc49"/>
            <p:cNvSpPr/>
            <p:nvPr/>
          </p:nvSpPr>
          <p:spPr>
            <a:xfrm>
              <a:off x="4761334" y="3308802"/>
              <a:ext cx="239888" cy="903207"/>
            </a:xfrm>
            <a:prstGeom prst="rect">
              <a:avLst/>
            </a:prstGeom>
            <a:solidFill>
              <a:srgbClr val="80BD41">
                <a:alpha val="100000"/>
              </a:srgbClr>
            </a:solidFill>
          </p:spPr>
          <p:txBody>
            <a:bodyPr/>
            <a:lstStyle/>
            <a:p/>
          </p:txBody>
        </p:sp>
        <p:sp>
          <p:nvSpPr>
            <p:cNvPr id="50" name="rc50"/>
            <p:cNvSpPr/>
            <p:nvPr/>
          </p:nvSpPr>
          <p:spPr>
            <a:xfrm>
              <a:off x="4761334" y="3136077"/>
              <a:ext cx="239888" cy="172724"/>
            </a:xfrm>
            <a:prstGeom prst="rect">
              <a:avLst/>
            </a:prstGeom>
            <a:solidFill>
              <a:srgbClr val="1CABE2">
                <a:alpha val="100000"/>
              </a:srgbClr>
            </a:solidFill>
          </p:spPr>
          <p:txBody>
            <a:bodyPr/>
            <a:lstStyle/>
            <a:p/>
          </p:txBody>
        </p:sp>
        <p:sp>
          <p:nvSpPr>
            <p:cNvPr id="51" name="rc51"/>
            <p:cNvSpPr/>
            <p:nvPr/>
          </p:nvSpPr>
          <p:spPr>
            <a:xfrm>
              <a:off x="5027877" y="3373574"/>
              <a:ext cx="239888" cy="838435"/>
            </a:xfrm>
            <a:prstGeom prst="rect">
              <a:avLst/>
            </a:prstGeom>
            <a:solidFill>
              <a:srgbClr val="80BD41">
                <a:alpha val="100000"/>
              </a:srgbClr>
            </a:solidFill>
          </p:spPr>
          <p:txBody>
            <a:bodyPr/>
            <a:lstStyle/>
            <a:p/>
          </p:txBody>
        </p:sp>
        <p:sp>
          <p:nvSpPr>
            <p:cNvPr id="52" name="rc52"/>
            <p:cNvSpPr/>
            <p:nvPr/>
          </p:nvSpPr>
          <p:spPr>
            <a:xfrm>
              <a:off x="5027877" y="3137876"/>
              <a:ext cx="239888" cy="235697"/>
            </a:xfrm>
            <a:prstGeom prst="rect">
              <a:avLst/>
            </a:prstGeom>
            <a:solidFill>
              <a:srgbClr val="1CABE2">
                <a:alpha val="100000"/>
              </a:srgbClr>
            </a:solidFill>
          </p:spPr>
          <p:txBody>
            <a:bodyPr/>
            <a:lstStyle/>
            <a:p/>
          </p:txBody>
        </p:sp>
        <p:sp>
          <p:nvSpPr>
            <p:cNvPr id="53" name="rc53"/>
            <p:cNvSpPr/>
            <p:nvPr/>
          </p:nvSpPr>
          <p:spPr>
            <a:xfrm>
              <a:off x="5294420" y="3357381"/>
              <a:ext cx="239888" cy="854628"/>
            </a:xfrm>
            <a:prstGeom prst="rect">
              <a:avLst/>
            </a:prstGeom>
            <a:solidFill>
              <a:srgbClr val="80BD41">
                <a:alpha val="100000"/>
              </a:srgbClr>
            </a:solidFill>
          </p:spPr>
          <p:txBody>
            <a:bodyPr/>
            <a:lstStyle/>
            <a:p/>
          </p:txBody>
        </p:sp>
        <p:sp>
          <p:nvSpPr>
            <p:cNvPr id="54" name="rc54"/>
            <p:cNvSpPr/>
            <p:nvPr/>
          </p:nvSpPr>
          <p:spPr>
            <a:xfrm>
              <a:off x="5294420" y="3143274"/>
              <a:ext cx="239888" cy="214106"/>
            </a:xfrm>
            <a:prstGeom prst="rect">
              <a:avLst/>
            </a:prstGeom>
            <a:solidFill>
              <a:srgbClr val="1CABE2">
                <a:alpha val="100000"/>
              </a:srgbClr>
            </a:solidFill>
          </p:spPr>
          <p:txBody>
            <a:bodyPr/>
            <a:lstStyle/>
            <a:p/>
          </p:txBody>
        </p:sp>
        <p:sp>
          <p:nvSpPr>
            <p:cNvPr id="55" name="rc55"/>
            <p:cNvSpPr/>
            <p:nvPr/>
          </p:nvSpPr>
          <p:spPr>
            <a:xfrm>
              <a:off x="5560963" y="3429349"/>
              <a:ext cx="239888" cy="782659"/>
            </a:xfrm>
            <a:prstGeom prst="rect">
              <a:avLst/>
            </a:prstGeom>
            <a:solidFill>
              <a:srgbClr val="80BD41">
                <a:alpha val="100000"/>
              </a:srgbClr>
            </a:solidFill>
          </p:spPr>
          <p:txBody>
            <a:bodyPr/>
            <a:lstStyle/>
            <a:p/>
          </p:txBody>
        </p:sp>
        <p:sp>
          <p:nvSpPr>
            <p:cNvPr id="56" name="rc56"/>
            <p:cNvSpPr/>
            <p:nvPr/>
          </p:nvSpPr>
          <p:spPr>
            <a:xfrm>
              <a:off x="5560963" y="3154069"/>
              <a:ext cx="239888" cy="275280"/>
            </a:xfrm>
            <a:prstGeom prst="rect">
              <a:avLst/>
            </a:prstGeom>
            <a:solidFill>
              <a:srgbClr val="1CABE2">
                <a:alpha val="100000"/>
              </a:srgbClr>
            </a:solidFill>
          </p:spPr>
          <p:txBody>
            <a:bodyPr/>
            <a:lstStyle/>
            <a:p/>
          </p:txBody>
        </p:sp>
        <p:sp>
          <p:nvSpPr>
            <p:cNvPr id="57" name="rc57"/>
            <p:cNvSpPr/>
            <p:nvPr/>
          </p:nvSpPr>
          <p:spPr>
            <a:xfrm>
              <a:off x="5827506" y="3508515"/>
              <a:ext cx="239888" cy="703494"/>
            </a:xfrm>
            <a:prstGeom prst="rect">
              <a:avLst/>
            </a:prstGeom>
            <a:solidFill>
              <a:srgbClr val="80BD41">
                <a:alpha val="100000"/>
              </a:srgbClr>
            </a:solidFill>
          </p:spPr>
          <p:txBody>
            <a:bodyPr/>
            <a:lstStyle/>
            <a:p/>
          </p:txBody>
        </p:sp>
        <p:sp>
          <p:nvSpPr>
            <p:cNvPr id="58" name="rc58"/>
            <p:cNvSpPr/>
            <p:nvPr/>
          </p:nvSpPr>
          <p:spPr>
            <a:xfrm>
              <a:off x="5827506" y="3161266"/>
              <a:ext cx="239888" cy="347249"/>
            </a:xfrm>
            <a:prstGeom prst="rect">
              <a:avLst/>
            </a:prstGeom>
            <a:solidFill>
              <a:srgbClr val="1CABE2">
                <a:alpha val="100000"/>
              </a:srgbClr>
            </a:solidFill>
          </p:spPr>
          <p:txBody>
            <a:bodyPr/>
            <a:lstStyle/>
            <a:p/>
          </p:txBody>
        </p:sp>
        <p:sp>
          <p:nvSpPr>
            <p:cNvPr id="59" name="rc59"/>
            <p:cNvSpPr/>
            <p:nvPr/>
          </p:nvSpPr>
          <p:spPr>
            <a:xfrm>
              <a:off x="6094049" y="3749610"/>
              <a:ext cx="239888" cy="462399"/>
            </a:xfrm>
            <a:prstGeom prst="rect">
              <a:avLst/>
            </a:prstGeom>
            <a:solidFill>
              <a:srgbClr val="80BD41">
                <a:alpha val="100000"/>
              </a:srgbClr>
            </a:solidFill>
          </p:spPr>
          <p:txBody>
            <a:bodyPr/>
            <a:lstStyle/>
            <a:p/>
          </p:txBody>
        </p:sp>
        <p:sp>
          <p:nvSpPr>
            <p:cNvPr id="60" name="rc60"/>
            <p:cNvSpPr/>
            <p:nvPr/>
          </p:nvSpPr>
          <p:spPr>
            <a:xfrm>
              <a:off x="6094049" y="3161266"/>
              <a:ext cx="239888" cy="588344"/>
            </a:xfrm>
            <a:prstGeom prst="rect">
              <a:avLst/>
            </a:prstGeom>
            <a:solidFill>
              <a:srgbClr val="1CABE2">
                <a:alpha val="100000"/>
              </a:srgbClr>
            </a:solidFill>
          </p:spPr>
          <p:txBody>
            <a:bodyPr/>
            <a:lstStyle/>
            <a:p/>
          </p:txBody>
        </p:sp>
        <p:sp>
          <p:nvSpPr>
            <p:cNvPr id="61" name="rc61"/>
            <p:cNvSpPr/>
            <p:nvPr/>
          </p:nvSpPr>
          <p:spPr>
            <a:xfrm>
              <a:off x="6360593" y="3504917"/>
              <a:ext cx="239888" cy="707092"/>
            </a:xfrm>
            <a:prstGeom prst="rect">
              <a:avLst/>
            </a:prstGeom>
            <a:solidFill>
              <a:srgbClr val="80BD41">
                <a:alpha val="100000"/>
              </a:srgbClr>
            </a:solidFill>
          </p:spPr>
          <p:txBody>
            <a:bodyPr/>
            <a:lstStyle/>
            <a:p/>
          </p:txBody>
        </p:sp>
        <p:sp>
          <p:nvSpPr>
            <p:cNvPr id="62" name="rc62"/>
            <p:cNvSpPr/>
            <p:nvPr/>
          </p:nvSpPr>
          <p:spPr>
            <a:xfrm>
              <a:off x="6360593" y="3172061"/>
              <a:ext cx="239888" cy="332855"/>
            </a:xfrm>
            <a:prstGeom prst="rect">
              <a:avLst/>
            </a:prstGeom>
            <a:solidFill>
              <a:srgbClr val="1CABE2">
                <a:alpha val="100000"/>
              </a:srgbClr>
            </a:solidFill>
          </p:spPr>
          <p:txBody>
            <a:bodyPr/>
            <a:lstStyle/>
            <a:p/>
          </p:txBody>
        </p:sp>
        <p:sp>
          <p:nvSpPr>
            <p:cNvPr id="63" name="rc63"/>
            <p:cNvSpPr/>
            <p:nvPr/>
          </p:nvSpPr>
          <p:spPr>
            <a:xfrm>
              <a:off x="6627136" y="3292609"/>
              <a:ext cx="239888" cy="919400"/>
            </a:xfrm>
            <a:prstGeom prst="rect">
              <a:avLst/>
            </a:prstGeom>
            <a:solidFill>
              <a:srgbClr val="80BD41">
                <a:alpha val="100000"/>
              </a:srgbClr>
            </a:solidFill>
          </p:spPr>
          <p:txBody>
            <a:bodyPr/>
            <a:lstStyle/>
            <a:p/>
          </p:txBody>
        </p:sp>
        <p:sp>
          <p:nvSpPr>
            <p:cNvPr id="64" name="rc64"/>
            <p:cNvSpPr/>
            <p:nvPr/>
          </p:nvSpPr>
          <p:spPr>
            <a:xfrm>
              <a:off x="6627136" y="3179258"/>
              <a:ext cx="239888" cy="113350"/>
            </a:xfrm>
            <a:prstGeom prst="rect">
              <a:avLst/>
            </a:prstGeom>
            <a:solidFill>
              <a:srgbClr val="1CABE2">
                <a:alpha val="100000"/>
              </a:srgbClr>
            </a:solidFill>
          </p:spPr>
          <p:txBody>
            <a:bodyPr/>
            <a:lstStyle/>
            <a:p/>
          </p:txBody>
        </p:sp>
        <p:sp>
          <p:nvSpPr>
            <p:cNvPr id="65" name="rc65"/>
            <p:cNvSpPr/>
            <p:nvPr/>
          </p:nvSpPr>
          <p:spPr>
            <a:xfrm>
              <a:off x="6893679" y="3342987"/>
              <a:ext cx="239888" cy="869022"/>
            </a:xfrm>
            <a:prstGeom prst="rect">
              <a:avLst/>
            </a:prstGeom>
            <a:solidFill>
              <a:srgbClr val="80BD41">
                <a:alpha val="100000"/>
              </a:srgbClr>
            </a:solidFill>
          </p:spPr>
          <p:txBody>
            <a:bodyPr/>
            <a:lstStyle/>
            <a:p/>
          </p:txBody>
        </p:sp>
        <p:sp>
          <p:nvSpPr>
            <p:cNvPr id="66" name="rc66"/>
            <p:cNvSpPr/>
            <p:nvPr/>
          </p:nvSpPr>
          <p:spPr>
            <a:xfrm>
              <a:off x="6893679" y="3190053"/>
              <a:ext cx="239888" cy="152933"/>
            </a:xfrm>
            <a:prstGeom prst="rect">
              <a:avLst/>
            </a:prstGeom>
            <a:solidFill>
              <a:srgbClr val="1CABE2">
                <a:alpha val="100000"/>
              </a:srgbClr>
            </a:solidFill>
          </p:spPr>
          <p:txBody>
            <a:bodyPr/>
            <a:lstStyle/>
            <a:p/>
          </p:txBody>
        </p:sp>
        <p:sp>
          <p:nvSpPr>
            <p:cNvPr id="67" name="rc67"/>
            <p:cNvSpPr/>
            <p:nvPr/>
          </p:nvSpPr>
          <p:spPr>
            <a:xfrm>
              <a:off x="7160222" y="3452739"/>
              <a:ext cx="239888" cy="759269"/>
            </a:xfrm>
            <a:prstGeom prst="rect">
              <a:avLst/>
            </a:prstGeom>
            <a:solidFill>
              <a:srgbClr val="80BD41">
                <a:alpha val="100000"/>
              </a:srgbClr>
            </a:solidFill>
          </p:spPr>
          <p:txBody>
            <a:bodyPr/>
            <a:lstStyle/>
            <a:p/>
          </p:txBody>
        </p:sp>
        <p:sp>
          <p:nvSpPr>
            <p:cNvPr id="68" name="rc68"/>
            <p:cNvSpPr/>
            <p:nvPr/>
          </p:nvSpPr>
          <p:spPr>
            <a:xfrm>
              <a:off x="7160222" y="3213443"/>
              <a:ext cx="239888" cy="239295"/>
            </a:xfrm>
            <a:prstGeom prst="rect">
              <a:avLst/>
            </a:prstGeom>
            <a:solidFill>
              <a:srgbClr val="1CABE2">
                <a:alpha val="100000"/>
              </a:srgbClr>
            </a:solidFill>
          </p:spPr>
          <p:txBody>
            <a:bodyPr/>
            <a:lstStyle/>
            <a:p/>
          </p:txBody>
        </p:sp>
        <p:sp>
          <p:nvSpPr>
            <p:cNvPr id="69" name="rc69"/>
            <p:cNvSpPr/>
            <p:nvPr/>
          </p:nvSpPr>
          <p:spPr>
            <a:xfrm>
              <a:off x="7426765" y="3398763"/>
              <a:ext cx="239888" cy="813246"/>
            </a:xfrm>
            <a:prstGeom prst="rect">
              <a:avLst/>
            </a:prstGeom>
            <a:solidFill>
              <a:srgbClr val="80BD41">
                <a:alpha val="100000"/>
              </a:srgbClr>
            </a:solidFill>
          </p:spPr>
          <p:txBody>
            <a:bodyPr/>
            <a:lstStyle/>
            <a:p/>
          </p:txBody>
        </p:sp>
        <p:sp>
          <p:nvSpPr>
            <p:cNvPr id="70" name="rc70"/>
            <p:cNvSpPr/>
            <p:nvPr/>
          </p:nvSpPr>
          <p:spPr>
            <a:xfrm>
              <a:off x="7426765" y="3233235"/>
              <a:ext cx="239888" cy="165528"/>
            </a:xfrm>
            <a:prstGeom prst="rect">
              <a:avLst/>
            </a:prstGeom>
            <a:solidFill>
              <a:srgbClr val="1CABE2">
                <a:alpha val="100000"/>
              </a:srgbClr>
            </a:solidFill>
          </p:spPr>
          <p:txBody>
            <a:bodyPr/>
            <a:lstStyle/>
            <a:p/>
          </p:txBody>
        </p:sp>
        <p:sp>
          <p:nvSpPr>
            <p:cNvPr id="71" name="rc71"/>
            <p:cNvSpPr/>
            <p:nvPr/>
          </p:nvSpPr>
          <p:spPr>
            <a:xfrm>
              <a:off x="7693308" y="3387967"/>
              <a:ext cx="239888" cy="824041"/>
            </a:xfrm>
            <a:prstGeom prst="rect">
              <a:avLst/>
            </a:prstGeom>
            <a:solidFill>
              <a:srgbClr val="80BD41">
                <a:alpha val="100000"/>
              </a:srgbClr>
            </a:solidFill>
          </p:spPr>
          <p:txBody>
            <a:bodyPr/>
            <a:lstStyle/>
            <a:p/>
          </p:txBody>
        </p:sp>
        <p:sp>
          <p:nvSpPr>
            <p:cNvPr id="72" name="rc72"/>
            <p:cNvSpPr/>
            <p:nvPr/>
          </p:nvSpPr>
          <p:spPr>
            <a:xfrm>
              <a:off x="7693308" y="3242231"/>
              <a:ext cx="239888" cy="145736"/>
            </a:xfrm>
            <a:prstGeom prst="rect">
              <a:avLst/>
            </a:prstGeom>
            <a:solidFill>
              <a:srgbClr val="1CABE2">
                <a:alpha val="100000"/>
              </a:srgbClr>
            </a:solidFill>
          </p:spPr>
          <p:txBody>
            <a:bodyPr/>
            <a:lstStyle/>
            <a:p/>
          </p:txBody>
        </p:sp>
        <p:sp>
          <p:nvSpPr>
            <p:cNvPr id="73" name="rc73"/>
            <p:cNvSpPr/>
            <p:nvPr/>
          </p:nvSpPr>
          <p:spPr>
            <a:xfrm>
              <a:off x="7959851" y="3404160"/>
              <a:ext cx="239888" cy="807848"/>
            </a:xfrm>
            <a:prstGeom prst="rect">
              <a:avLst/>
            </a:prstGeom>
            <a:solidFill>
              <a:srgbClr val="80BD41">
                <a:alpha val="100000"/>
              </a:srgbClr>
            </a:solidFill>
          </p:spPr>
          <p:txBody>
            <a:bodyPr/>
            <a:lstStyle/>
            <a:p/>
          </p:txBody>
        </p:sp>
        <p:sp>
          <p:nvSpPr>
            <p:cNvPr id="74" name="rc74"/>
            <p:cNvSpPr/>
            <p:nvPr/>
          </p:nvSpPr>
          <p:spPr>
            <a:xfrm>
              <a:off x="7959851" y="3249428"/>
              <a:ext cx="239888" cy="154732"/>
            </a:xfrm>
            <a:prstGeom prst="rect">
              <a:avLst/>
            </a:prstGeom>
            <a:solidFill>
              <a:srgbClr val="1CABE2">
                <a:alpha val="100000"/>
              </a:srgbClr>
            </a:solidFill>
          </p:spPr>
          <p:txBody>
            <a:bodyPr/>
            <a:lstStyle/>
            <a:p/>
          </p:txBody>
        </p:sp>
        <p:sp>
          <p:nvSpPr>
            <p:cNvPr id="75" name="pl75"/>
            <p:cNvSpPr/>
            <p:nvPr/>
          </p:nvSpPr>
          <p:spPr>
            <a:xfrm>
              <a:off x="1416218" y="2106708"/>
              <a:ext cx="6663577" cy="1267477"/>
            </a:xfrm>
            <a:custGeom>
              <a:avLst/>
              <a:pathLst>
                <a:path w="6663577" h="1267477">
                  <a:moveTo>
                    <a:pt x="0" y="0"/>
                  </a:moveTo>
                  <a:lnTo>
                    <a:pt x="266543" y="171861"/>
                  </a:lnTo>
                  <a:lnTo>
                    <a:pt x="533086" y="128895"/>
                  </a:lnTo>
                  <a:lnTo>
                    <a:pt x="799629" y="171861"/>
                  </a:lnTo>
                  <a:lnTo>
                    <a:pt x="1066172" y="751893"/>
                  </a:lnTo>
                  <a:lnTo>
                    <a:pt x="1332715" y="837823"/>
                  </a:lnTo>
                  <a:lnTo>
                    <a:pt x="1599258" y="1031167"/>
                  </a:lnTo>
                  <a:lnTo>
                    <a:pt x="1865801" y="708927"/>
                  </a:lnTo>
                  <a:lnTo>
                    <a:pt x="2132344" y="1267477"/>
                  </a:lnTo>
                  <a:lnTo>
                    <a:pt x="2398888" y="730410"/>
                  </a:lnTo>
                  <a:lnTo>
                    <a:pt x="2665431" y="429653"/>
                  </a:lnTo>
                  <a:lnTo>
                    <a:pt x="2931974" y="343722"/>
                  </a:lnTo>
                  <a:lnTo>
                    <a:pt x="3198517" y="343722"/>
                  </a:lnTo>
                  <a:lnTo>
                    <a:pt x="3465060" y="300757"/>
                  </a:lnTo>
                  <a:lnTo>
                    <a:pt x="3731603" y="429653"/>
                  </a:lnTo>
                  <a:lnTo>
                    <a:pt x="3998146" y="386687"/>
                  </a:lnTo>
                  <a:lnTo>
                    <a:pt x="4264689" y="515583"/>
                  </a:lnTo>
                  <a:lnTo>
                    <a:pt x="4531233" y="665962"/>
                  </a:lnTo>
                  <a:lnTo>
                    <a:pt x="4797776" y="1160063"/>
                  </a:lnTo>
                  <a:lnTo>
                    <a:pt x="5064319" y="644479"/>
                  </a:lnTo>
                  <a:lnTo>
                    <a:pt x="5330862" y="193343"/>
                  </a:lnTo>
                  <a:lnTo>
                    <a:pt x="5597405" y="279274"/>
                  </a:lnTo>
                  <a:lnTo>
                    <a:pt x="5863948" y="472618"/>
                  </a:lnTo>
                  <a:lnTo>
                    <a:pt x="6130491" y="322239"/>
                  </a:lnTo>
                  <a:lnTo>
                    <a:pt x="6397034" y="279274"/>
                  </a:lnTo>
                  <a:lnTo>
                    <a:pt x="6663577" y="30075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50915" y="30462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8" name="tx88"/>
            <p:cNvSpPr/>
            <p:nvPr/>
          </p:nvSpPr>
          <p:spPr>
            <a:xfrm>
              <a:off x="2683631" y="309758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9" name="tx89"/>
            <p:cNvSpPr/>
            <p:nvPr/>
          </p:nvSpPr>
          <p:spPr>
            <a:xfrm>
              <a:off x="4016347" y="30307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0" name="tx90"/>
            <p:cNvSpPr/>
            <p:nvPr/>
          </p:nvSpPr>
          <p:spPr>
            <a:xfrm>
              <a:off x="5349062" y="30091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415235" y="30361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2" name="tx92"/>
            <p:cNvSpPr/>
            <p:nvPr/>
          </p:nvSpPr>
          <p:spPr>
            <a:xfrm>
              <a:off x="6681778" y="30444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3" name="tx93"/>
            <p:cNvSpPr/>
            <p:nvPr/>
          </p:nvSpPr>
          <p:spPr>
            <a:xfrm>
              <a:off x="6948321" y="30552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7214864" y="30775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5" name="tx95"/>
            <p:cNvSpPr/>
            <p:nvPr/>
          </p:nvSpPr>
          <p:spPr>
            <a:xfrm>
              <a:off x="7481407" y="309758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6" name="tx96"/>
            <p:cNvSpPr/>
            <p:nvPr/>
          </p:nvSpPr>
          <p:spPr>
            <a:xfrm>
              <a:off x="7747950" y="310837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tx97"/>
            <p:cNvSpPr/>
            <p:nvPr/>
          </p:nvSpPr>
          <p:spPr>
            <a:xfrm>
              <a:off x="8014493" y="31152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8" name="pl98"/>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671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0" name="tx110"/>
            <p:cNvSpPr/>
            <p:nvPr/>
          </p:nvSpPr>
          <p:spPr>
            <a:xfrm>
              <a:off x="1362659" y="3156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8881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2683631" y="33999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4016347" y="376971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4016347" y="32467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5349062" y="3749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6" name="tx116"/>
            <p:cNvSpPr/>
            <p:nvPr/>
          </p:nvSpPr>
          <p:spPr>
            <a:xfrm>
              <a:off x="5349062" y="32164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6415235" y="3823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6415235" y="33034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9" name="tx119"/>
            <p:cNvSpPr/>
            <p:nvPr/>
          </p:nvSpPr>
          <p:spPr>
            <a:xfrm>
              <a:off x="6681778" y="37172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0" name="tx120"/>
            <p:cNvSpPr/>
            <p:nvPr/>
          </p:nvSpPr>
          <p:spPr>
            <a:xfrm>
              <a:off x="6693522" y="3202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742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6960065" y="32326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7984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4" name="tx124"/>
            <p:cNvSpPr/>
            <p:nvPr/>
          </p:nvSpPr>
          <p:spPr>
            <a:xfrm>
              <a:off x="7214864" y="32979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7481407" y="377061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6" name="tx126"/>
            <p:cNvSpPr/>
            <p:nvPr/>
          </p:nvSpPr>
          <p:spPr>
            <a:xfrm>
              <a:off x="7493151" y="3282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7649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8" name="tx128"/>
            <p:cNvSpPr/>
            <p:nvPr/>
          </p:nvSpPr>
          <p:spPr>
            <a:xfrm>
              <a:off x="7759694" y="3281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77331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30" name="tx130"/>
            <p:cNvSpPr/>
            <p:nvPr/>
          </p:nvSpPr>
          <p:spPr>
            <a:xfrm>
              <a:off x="8026237" y="32928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42322"/>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10775" y="2720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4" name="tx134"/>
            <p:cNvSpPr/>
            <p:nvPr/>
          </p:nvSpPr>
          <p:spPr>
            <a:xfrm>
              <a:off x="733081" y="200253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161" name="pl161"/>
            <p:cNvSpPr/>
            <p:nvPr/>
          </p:nvSpPr>
          <p:spPr>
            <a:xfrm>
              <a:off x="24337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7087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9837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712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8462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212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4470361" cy="124062"/>
            </a:xfrm>
            <a:prstGeom prst="rect">
              <a:avLst/>
            </a:prstGeom>
            <a:solidFill>
              <a:srgbClr val="80BD41">
                <a:alpha val="100000"/>
              </a:srgbClr>
            </a:solidFill>
          </p:spPr>
          <p:txBody>
            <a:bodyPr/>
            <a:lstStyle/>
            <a:p/>
          </p:txBody>
        </p:sp>
        <p:sp>
          <p:nvSpPr>
            <p:cNvPr id="172" name="rc172"/>
            <p:cNvSpPr/>
            <p:nvPr/>
          </p:nvSpPr>
          <p:spPr>
            <a:xfrm>
              <a:off x="5766635" y="5840557"/>
              <a:ext cx="2104368" cy="124062"/>
            </a:xfrm>
            <a:prstGeom prst="rect">
              <a:avLst/>
            </a:prstGeom>
            <a:solidFill>
              <a:srgbClr val="1CABE2">
                <a:alpha val="100000"/>
              </a:srgbClr>
            </a:solidFill>
          </p:spPr>
          <p:txBody>
            <a:bodyPr/>
            <a:lstStyle/>
            <a:p/>
          </p:txBody>
        </p:sp>
        <p:sp>
          <p:nvSpPr>
            <p:cNvPr id="173" name="rc173"/>
            <p:cNvSpPr/>
            <p:nvPr/>
          </p:nvSpPr>
          <p:spPr>
            <a:xfrm>
              <a:off x="1296273" y="5685479"/>
              <a:ext cx="5209734" cy="124062"/>
            </a:xfrm>
            <a:prstGeom prst="rect">
              <a:avLst/>
            </a:prstGeom>
            <a:solidFill>
              <a:srgbClr val="80BD41">
                <a:alpha val="100000"/>
              </a:srgbClr>
            </a:solidFill>
          </p:spPr>
          <p:txBody>
            <a:bodyPr/>
            <a:lstStyle/>
            <a:p/>
          </p:txBody>
        </p:sp>
        <p:sp>
          <p:nvSpPr>
            <p:cNvPr id="174" name="rc174"/>
            <p:cNvSpPr/>
            <p:nvPr/>
          </p:nvSpPr>
          <p:spPr>
            <a:xfrm>
              <a:off x="6506008" y="5685479"/>
              <a:ext cx="921372" cy="124062"/>
            </a:xfrm>
            <a:prstGeom prst="rect">
              <a:avLst/>
            </a:prstGeom>
            <a:solidFill>
              <a:srgbClr val="1CABE2">
                <a:alpha val="100000"/>
              </a:srgbClr>
            </a:solidFill>
          </p:spPr>
          <p:txBody>
            <a:bodyPr/>
            <a:lstStyle/>
            <a:p/>
          </p:txBody>
        </p:sp>
        <p:sp>
          <p:nvSpPr>
            <p:cNvPr id="175" name="rc175"/>
            <p:cNvSpPr/>
            <p:nvPr/>
          </p:nvSpPr>
          <p:spPr>
            <a:xfrm>
              <a:off x="1296273" y="5530401"/>
              <a:ext cx="5107359" cy="124062"/>
            </a:xfrm>
            <a:prstGeom prst="rect">
              <a:avLst/>
            </a:prstGeom>
            <a:solidFill>
              <a:srgbClr val="80BD41">
                <a:alpha val="100000"/>
              </a:srgbClr>
            </a:solidFill>
          </p:spPr>
          <p:txBody>
            <a:bodyPr/>
            <a:lstStyle/>
            <a:p/>
          </p:txBody>
        </p:sp>
        <p:sp>
          <p:nvSpPr>
            <p:cNvPr id="176" name="rc176"/>
            <p:cNvSpPr/>
            <p:nvPr/>
          </p:nvSpPr>
          <p:spPr>
            <a:xfrm>
              <a:off x="6403633" y="5530401"/>
              <a:ext cx="978247" cy="124062"/>
            </a:xfrm>
            <a:prstGeom prst="rect">
              <a:avLst/>
            </a:prstGeom>
            <a:solidFill>
              <a:srgbClr val="1CABE2">
                <a:alpha val="100000"/>
              </a:srgbClr>
            </a:solidFill>
          </p:spPr>
          <p:txBody>
            <a:bodyPr/>
            <a:lstStyle/>
            <a:p/>
          </p:txBody>
        </p:sp>
        <p:sp>
          <p:nvSpPr>
            <p:cNvPr id="177" name="tx177"/>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8" name="tx178"/>
            <p:cNvSpPr/>
            <p:nvPr/>
          </p:nvSpPr>
          <p:spPr>
            <a:xfrm>
              <a:off x="7641619" y="5704713"/>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9" name="tx179"/>
            <p:cNvSpPr/>
            <p:nvPr/>
          </p:nvSpPr>
          <p:spPr>
            <a:xfrm>
              <a:off x="7593845"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a:t>
              </a:r>
            </a:p>
          </p:txBody>
        </p:sp>
        <p:sp>
          <p:nvSpPr>
            <p:cNvPr id="180" name="tx180"/>
            <p:cNvSpPr/>
            <p:nvPr/>
          </p:nvSpPr>
          <p:spPr>
            <a:xfrm>
              <a:off x="3456105"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1" name="tx181"/>
            <p:cNvSpPr/>
            <p:nvPr/>
          </p:nvSpPr>
          <p:spPr>
            <a:xfrm>
              <a:off x="6743470"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2" name="tx182"/>
            <p:cNvSpPr/>
            <p:nvPr/>
          </p:nvSpPr>
          <p:spPr>
            <a:xfrm>
              <a:off x="382579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3" name="tx183"/>
            <p:cNvSpPr/>
            <p:nvPr/>
          </p:nvSpPr>
          <p:spPr>
            <a:xfrm>
              <a:off x="6904896"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774604" y="555231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5" name="tx185"/>
            <p:cNvSpPr/>
            <p:nvPr/>
          </p:nvSpPr>
          <p:spPr>
            <a:xfrm>
              <a:off x="6830958"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532419"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5807412"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808240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higher than in 2019 (68%).
The number of children vaccinated with DTP3 increased 14% compared to in 2019.
The number of surviving infants decreased approximately 8%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0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7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40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08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88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5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24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158822"/>
              <a:ext cx="239888" cy="53187"/>
            </a:xfrm>
            <a:prstGeom prst="rect">
              <a:avLst/>
            </a:prstGeom>
            <a:solidFill>
              <a:srgbClr val="E2231A">
                <a:alpha val="90196"/>
              </a:srgbClr>
            </a:solidFill>
          </p:spPr>
          <p:txBody>
            <a:bodyPr/>
            <a:lstStyle/>
            <a:p/>
          </p:txBody>
        </p:sp>
        <p:sp>
          <p:nvSpPr>
            <p:cNvPr id="25" name="rc25"/>
            <p:cNvSpPr/>
            <p:nvPr/>
          </p:nvSpPr>
          <p:spPr>
            <a:xfrm>
              <a:off x="1562816" y="4152190"/>
              <a:ext cx="239888" cy="59818"/>
            </a:xfrm>
            <a:prstGeom prst="rect">
              <a:avLst/>
            </a:prstGeom>
            <a:solidFill>
              <a:srgbClr val="E2231A">
                <a:alpha val="90196"/>
              </a:srgbClr>
            </a:solidFill>
          </p:spPr>
          <p:txBody>
            <a:bodyPr/>
            <a:lstStyle/>
            <a:p/>
          </p:txBody>
        </p:sp>
        <p:sp>
          <p:nvSpPr>
            <p:cNvPr id="26" name="rc26"/>
            <p:cNvSpPr/>
            <p:nvPr/>
          </p:nvSpPr>
          <p:spPr>
            <a:xfrm>
              <a:off x="1829360" y="4204582"/>
              <a:ext cx="239888" cy="7427"/>
            </a:xfrm>
            <a:prstGeom prst="rect">
              <a:avLst/>
            </a:prstGeom>
            <a:solidFill>
              <a:srgbClr val="E2231A">
                <a:alpha val="90196"/>
              </a:srgbClr>
            </a:solidFill>
          </p:spPr>
          <p:txBody>
            <a:bodyPr/>
            <a:lstStyle/>
            <a:p/>
          </p:txBody>
        </p:sp>
        <p:sp>
          <p:nvSpPr>
            <p:cNvPr id="27" name="rc27"/>
            <p:cNvSpPr/>
            <p:nvPr/>
          </p:nvSpPr>
          <p:spPr>
            <a:xfrm>
              <a:off x="2095903" y="3934136"/>
              <a:ext cx="239888" cy="277873"/>
            </a:xfrm>
            <a:prstGeom prst="rect">
              <a:avLst/>
            </a:prstGeom>
            <a:solidFill>
              <a:srgbClr val="E2231A">
                <a:alpha val="90196"/>
              </a:srgbClr>
            </a:solidFill>
          </p:spPr>
          <p:txBody>
            <a:bodyPr/>
            <a:lstStyle/>
            <a:p/>
          </p:txBody>
        </p:sp>
        <p:sp>
          <p:nvSpPr>
            <p:cNvPr id="28" name="rc28"/>
            <p:cNvSpPr/>
            <p:nvPr/>
          </p:nvSpPr>
          <p:spPr>
            <a:xfrm>
              <a:off x="2362446" y="3668333"/>
              <a:ext cx="239888" cy="543676"/>
            </a:xfrm>
            <a:prstGeom prst="rect">
              <a:avLst/>
            </a:prstGeom>
            <a:solidFill>
              <a:srgbClr val="E2231A">
                <a:alpha val="90196"/>
              </a:srgbClr>
            </a:solidFill>
          </p:spPr>
          <p:txBody>
            <a:bodyPr/>
            <a:lstStyle/>
            <a:p/>
          </p:txBody>
        </p:sp>
        <p:sp>
          <p:nvSpPr>
            <p:cNvPr id="29" name="rc29"/>
            <p:cNvSpPr/>
            <p:nvPr/>
          </p:nvSpPr>
          <p:spPr>
            <a:xfrm>
              <a:off x="2628989" y="3901773"/>
              <a:ext cx="239888" cy="310236"/>
            </a:xfrm>
            <a:prstGeom prst="rect">
              <a:avLst/>
            </a:prstGeom>
            <a:solidFill>
              <a:srgbClr val="E2231A">
                <a:alpha val="90196"/>
              </a:srgbClr>
            </a:solidFill>
          </p:spPr>
          <p:txBody>
            <a:bodyPr/>
            <a:lstStyle/>
            <a:p/>
          </p:txBody>
        </p:sp>
        <p:sp>
          <p:nvSpPr>
            <p:cNvPr id="30" name="rc30"/>
            <p:cNvSpPr/>
            <p:nvPr/>
          </p:nvSpPr>
          <p:spPr>
            <a:xfrm>
              <a:off x="2895532" y="3880949"/>
              <a:ext cx="239888" cy="331060"/>
            </a:xfrm>
            <a:prstGeom prst="rect">
              <a:avLst/>
            </a:prstGeom>
            <a:solidFill>
              <a:srgbClr val="E2231A">
                <a:alpha val="90196"/>
              </a:srgbClr>
            </a:solidFill>
          </p:spPr>
          <p:txBody>
            <a:bodyPr/>
            <a:lstStyle/>
            <a:p/>
          </p:txBody>
        </p:sp>
        <p:sp>
          <p:nvSpPr>
            <p:cNvPr id="31" name="rc31"/>
            <p:cNvSpPr/>
            <p:nvPr/>
          </p:nvSpPr>
          <p:spPr>
            <a:xfrm>
              <a:off x="3162075" y="3944216"/>
              <a:ext cx="239888" cy="267792"/>
            </a:xfrm>
            <a:prstGeom prst="rect">
              <a:avLst/>
            </a:prstGeom>
            <a:solidFill>
              <a:srgbClr val="E2231A">
                <a:alpha val="90196"/>
              </a:srgbClr>
            </a:solidFill>
          </p:spPr>
          <p:txBody>
            <a:bodyPr/>
            <a:lstStyle/>
            <a:p/>
          </p:txBody>
        </p:sp>
        <p:sp>
          <p:nvSpPr>
            <p:cNvPr id="32" name="rc32"/>
            <p:cNvSpPr/>
            <p:nvPr/>
          </p:nvSpPr>
          <p:spPr>
            <a:xfrm>
              <a:off x="3428618" y="3797653"/>
              <a:ext cx="239888" cy="414355"/>
            </a:xfrm>
            <a:prstGeom prst="rect">
              <a:avLst/>
            </a:prstGeom>
            <a:solidFill>
              <a:srgbClr val="E2231A">
                <a:alpha val="90196"/>
              </a:srgbClr>
            </a:solidFill>
          </p:spPr>
          <p:txBody>
            <a:bodyPr/>
            <a:lstStyle/>
            <a:p/>
          </p:txBody>
        </p:sp>
        <p:sp>
          <p:nvSpPr>
            <p:cNvPr id="33" name="rc33"/>
            <p:cNvSpPr/>
            <p:nvPr/>
          </p:nvSpPr>
          <p:spPr>
            <a:xfrm>
              <a:off x="3695161" y="3797786"/>
              <a:ext cx="239888" cy="414223"/>
            </a:xfrm>
            <a:prstGeom prst="rect">
              <a:avLst/>
            </a:prstGeom>
            <a:solidFill>
              <a:srgbClr val="E2231A">
                <a:alpha val="90196"/>
              </a:srgbClr>
            </a:solidFill>
          </p:spPr>
          <p:txBody>
            <a:bodyPr/>
            <a:lstStyle/>
            <a:p/>
          </p:txBody>
        </p:sp>
        <p:sp>
          <p:nvSpPr>
            <p:cNvPr id="34" name="rc34"/>
            <p:cNvSpPr/>
            <p:nvPr/>
          </p:nvSpPr>
          <p:spPr>
            <a:xfrm>
              <a:off x="3961705" y="3872991"/>
              <a:ext cx="239888" cy="339018"/>
            </a:xfrm>
            <a:prstGeom prst="rect">
              <a:avLst/>
            </a:prstGeom>
            <a:solidFill>
              <a:srgbClr val="E2231A">
                <a:alpha val="90196"/>
              </a:srgbClr>
            </a:solidFill>
          </p:spPr>
          <p:txBody>
            <a:bodyPr/>
            <a:lstStyle/>
            <a:p/>
          </p:txBody>
        </p:sp>
        <p:sp>
          <p:nvSpPr>
            <p:cNvPr id="35" name="rc35"/>
            <p:cNvSpPr/>
            <p:nvPr/>
          </p:nvSpPr>
          <p:spPr>
            <a:xfrm>
              <a:off x="4228248" y="3890631"/>
              <a:ext cx="239888" cy="321377"/>
            </a:xfrm>
            <a:prstGeom prst="rect">
              <a:avLst/>
            </a:prstGeom>
            <a:solidFill>
              <a:srgbClr val="E2231A">
                <a:alpha val="90196"/>
              </a:srgbClr>
            </a:solidFill>
          </p:spPr>
          <p:txBody>
            <a:bodyPr/>
            <a:lstStyle/>
            <a:p/>
          </p:txBody>
        </p:sp>
        <p:sp>
          <p:nvSpPr>
            <p:cNvPr id="36" name="rc36"/>
            <p:cNvSpPr/>
            <p:nvPr/>
          </p:nvSpPr>
          <p:spPr>
            <a:xfrm>
              <a:off x="4494791" y="4022737"/>
              <a:ext cx="239888" cy="189272"/>
            </a:xfrm>
            <a:prstGeom prst="rect">
              <a:avLst/>
            </a:prstGeom>
            <a:solidFill>
              <a:srgbClr val="E2231A">
                <a:alpha val="90196"/>
              </a:srgbClr>
            </a:solidFill>
          </p:spPr>
          <p:txBody>
            <a:bodyPr/>
            <a:lstStyle/>
            <a:p/>
          </p:txBody>
        </p:sp>
        <p:sp>
          <p:nvSpPr>
            <p:cNvPr id="37" name="rc37"/>
            <p:cNvSpPr/>
            <p:nvPr/>
          </p:nvSpPr>
          <p:spPr>
            <a:xfrm>
              <a:off x="4761334" y="4148609"/>
              <a:ext cx="239888" cy="63400"/>
            </a:xfrm>
            <a:prstGeom prst="rect">
              <a:avLst/>
            </a:prstGeom>
            <a:solidFill>
              <a:srgbClr val="E2231A">
                <a:alpha val="90196"/>
              </a:srgbClr>
            </a:solidFill>
          </p:spPr>
          <p:txBody>
            <a:bodyPr/>
            <a:lstStyle/>
            <a:p/>
          </p:txBody>
        </p:sp>
        <p:sp>
          <p:nvSpPr>
            <p:cNvPr id="38" name="rc38"/>
            <p:cNvSpPr/>
            <p:nvPr/>
          </p:nvSpPr>
          <p:spPr>
            <a:xfrm>
              <a:off x="5027877" y="4093300"/>
              <a:ext cx="239888" cy="118709"/>
            </a:xfrm>
            <a:prstGeom prst="rect">
              <a:avLst/>
            </a:prstGeom>
            <a:solidFill>
              <a:srgbClr val="E2231A">
                <a:alpha val="90196"/>
              </a:srgbClr>
            </a:solidFill>
          </p:spPr>
          <p:txBody>
            <a:bodyPr/>
            <a:lstStyle/>
            <a:p/>
          </p:txBody>
        </p:sp>
        <p:sp>
          <p:nvSpPr>
            <p:cNvPr id="39" name="rc39"/>
            <p:cNvSpPr/>
            <p:nvPr/>
          </p:nvSpPr>
          <p:spPr>
            <a:xfrm>
              <a:off x="5294420" y="4015310"/>
              <a:ext cx="239888" cy="196699"/>
            </a:xfrm>
            <a:prstGeom prst="rect">
              <a:avLst/>
            </a:prstGeom>
            <a:solidFill>
              <a:srgbClr val="E2231A">
                <a:alpha val="90196"/>
              </a:srgbClr>
            </a:solidFill>
          </p:spPr>
          <p:txBody>
            <a:bodyPr/>
            <a:lstStyle/>
            <a:p/>
          </p:txBody>
        </p:sp>
        <p:sp>
          <p:nvSpPr>
            <p:cNvPr id="40" name="rc40"/>
            <p:cNvSpPr/>
            <p:nvPr/>
          </p:nvSpPr>
          <p:spPr>
            <a:xfrm>
              <a:off x="5560963" y="4017166"/>
              <a:ext cx="239888" cy="194842"/>
            </a:xfrm>
            <a:prstGeom prst="rect">
              <a:avLst/>
            </a:prstGeom>
            <a:solidFill>
              <a:srgbClr val="E2231A">
                <a:alpha val="90196"/>
              </a:srgbClr>
            </a:solidFill>
          </p:spPr>
          <p:txBody>
            <a:bodyPr/>
            <a:lstStyle/>
            <a:p/>
          </p:txBody>
        </p:sp>
        <p:sp>
          <p:nvSpPr>
            <p:cNvPr id="41" name="rc41"/>
            <p:cNvSpPr/>
            <p:nvPr/>
          </p:nvSpPr>
          <p:spPr>
            <a:xfrm>
              <a:off x="5827506" y="3956552"/>
              <a:ext cx="239888" cy="255457"/>
            </a:xfrm>
            <a:prstGeom prst="rect">
              <a:avLst/>
            </a:prstGeom>
            <a:solidFill>
              <a:srgbClr val="E2231A">
                <a:alpha val="90196"/>
              </a:srgbClr>
            </a:solidFill>
          </p:spPr>
          <p:txBody>
            <a:bodyPr/>
            <a:lstStyle/>
            <a:p/>
          </p:txBody>
        </p:sp>
        <p:sp>
          <p:nvSpPr>
            <p:cNvPr id="42" name="rc42"/>
            <p:cNvSpPr/>
            <p:nvPr/>
          </p:nvSpPr>
          <p:spPr>
            <a:xfrm>
              <a:off x="6094049" y="3747517"/>
              <a:ext cx="239888" cy="464492"/>
            </a:xfrm>
            <a:prstGeom prst="rect">
              <a:avLst/>
            </a:prstGeom>
            <a:solidFill>
              <a:srgbClr val="E2231A">
                <a:alpha val="90196"/>
              </a:srgbClr>
            </a:solidFill>
          </p:spPr>
          <p:txBody>
            <a:bodyPr/>
            <a:lstStyle/>
            <a:p/>
          </p:txBody>
        </p:sp>
        <p:sp>
          <p:nvSpPr>
            <p:cNvPr id="43" name="rc43"/>
            <p:cNvSpPr/>
            <p:nvPr/>
          </p:nvSpPr>
          <p:spPr>
            <a:xfrm>
              <a:off x="6360593" y="4181370"/>
              <a:ext cx="239888" cy="30638"/>
            </a:xfrm>
            <a:prstGeom prst="rect">
              <a:avLst/>
            </a:prstGeom>
            <a:solidFill>
              <a:srgbClr val="E2231A">
                <a:alpha val="90196"/>
              </a:srgbClr>
            </a:solidFill>
          </p:spPr>
          <p:txBody>
            <a:bodyPr/>
            <a:lstStyle/>
            <a:p/>
          </p:txBody>
        </p:sp>
        <p:sp>
          <p:nvSpPr>
            <p:cNvPr id="44" name="rc44"/>
            <p:cNvSpPr/>
            <p:nvPr/>
          </p:nvSpPr>
          <p:spPr>
            <a:xfrm>
              <a:off x="6627136" y="3952970"/>
              <a:ext cx="239888" cy="259038"/>
            </a:xfrm>
            <a:prstGeom prst="rect">
              <a:avLst/>
            </a:prstGeom>
            <a:solidFill>
              <a:srgbClr val="E2231A">
                <a:alpha val="90196"/>
              </a:srgbClr>
            </a:solidFill>
          </p:spPr>
          <p:txBody>
            <a:bodyPr/>
            <a:lstStyle/>
            <a:p/>
          </p:txBody>
        </p:sp>
        <p:sp>
          <p:nvSpPr>
            <p:cNvPr id="45" name="rc45"/>
            <p:cNvSpPr/>
            <p:nvPr/>
          </p:nvSpPr>
          <p:spPr>
            <a:xfrm>
              <a:off x="6893679" y="3925780"/>
              <a:ext cx="239888" cy="286229"/>
            </a:xfrm>
            <a:prstGeom prst="rect">
              <a:avLst/>
            </a:prstGeom>
            <a:solidFill>
              <a:srgbClr val="E2231A">
                <a:alpha val="90196"/>
              </a:srgbClr>
            </a:solidFill>
          </p:spPr>
          <p:txBody>
            <a:bodyPr/>
            <a:lstStyle/>
            <a:p/>
          </p:txBody>
        </p:sp>
        <p:sp>
          <p:nvSpPr>
            <p:cNvPr id="46" name="rc46"/>
            <p:cNvSpPr/>
            <p:nvPr/>
          </p:nvSpPr>
          <p:spPr>
            <a:xfrm>
              <a:off x="7160222" y="4079373"/>
              <a:ext cx="239888" cy="132636"/>
            </a:xfrm>
            <a:prstGeom prst="rect">
              <a:avLst/>
            </a:prstGeom>
            <a:solidFill>
              <a:srgbClr val="E2231A">
                <a:alpha val="90196"/>
              </a:srgbClr>
            </a:solidFill>
          </p:spPr>
          <p:txBody>
            <a:bodyPr/>
            <a:lstStyle/>
            <a:p/>
          </p:txBody>
        </p:sp>
        <p:sp>
          <p:nvSpPr>
            <p:cNvPr id="47" name="rc47"/>
            <p:cNvSpPr/>
            <p:nvPr/>
          </p:nvSpPr>
          <p:spPr>
            <a:xfrm>
              <a:off x="7426765" y="4118235"/>
              <a:ext cx="239888" cy="93773"/>
            </a:xfrm>
            <a:prstGeom prst="rect">
              <a:avLst/>
            </a:prstGeom>
            <a:solidFill>
              <a:srgbClr val="E2231A">
                <a:alpha val="90196"/>
              </a:srgbClr>
            </a:solidFill>
          </p:spPr>
          <p:txBody>
            <a:bodyPr/>
            <a:lstStyle/>
            <a:p/>
          </p:txBody>
        </p:sp>
        <p:sp>
          <p:nvSpPr>
            <p:cNvPr id="48" name="rc48"/>
            <p:cNvSpPr/>
            <p:nvPr/>
          </p:nvSpPr>
          <p:spPr>
            <a:xfrm>
              <a:off x="7693308" y="4104972"/>
              <a:ext cx="239888" cy="107037"/>
            </a:xfrm>
            <a:prstGeom prst="rect">
              <a:avLst/>
            </a:prstGeom>
            <a:solidFill>
              <a:srgbClr val="E2231A">
                <a:alpha val="90196"/>
              </a:srgbClr>
            </a:solidFill>
          </p:spPr>
          <p:txBody>
            <a:bodyPr/>
            <a:lstStyle/>
            <a:p/>
          </p:txBody>
        </p:sp>
        <p:sp>
          <p:nvSpPr>
            <p:cNvPr id="49" name="rc49"/>
            <p:cNvSpPr/>
            <p:nvPr/>
          </p:nvSpPr>
          <p:spPr>
            <a:xfrm>
              <a:off x="7959851" y="4041969"/>
              <a:ext cx="239888" cy="170039"/>
            </a:xfrm>
            <a:prstGeom prst="rect">
              <a:avLst/>
            </a:prstGeom>
            <a:solidFill>
              <a:srgbClr val="E2231A">
                <a:alpha val="90196"/>
              </a:srgbClr>
            </a:solidFill>
          </p:spPr>
          <p:txBody>
            <a:bodyPr/>
            <a:lstStyle/>
            <a:p/>
          </p:txBody>
        </p:sp>
        <p:sp>
          <p:nvSpPr>
            <p:cNvPr id="50" name="rc50"/>
            <p:cNvSpPr/>
            <p:nvPr/>
          </p:nvSpPr>
          <p:spPr>
            <a:xfrm>
              <a:off x="1829360" y="4096748"/>
              <a:ext cx="239888" cy="107833"/>
            </a:xfrm>
            <a:prstGeom prst="rect">
              <a:avLst/>
            </a:prstGeom>
            <a:solidFill>
              <a:srgbClr val="B3B3B3">
                <a:alpha val="90196"/>
              </a:srgbClr>
            </a:solidFill>
          </p:spPr>
          <p:txBody>
            <a:bodyPr/>
            <a:lstStyle/>
            <a:p/>
          </p:txBody>
        </p:sp>
        <p:sp>
          <p:nvSpPr>
            <p:cNvPr id="51" name="rc51"/>
            <p:cNvSpPr/>
            <p:nvPr/>
          </p:nvSpPr>
          <p:spPr>
            <a:xfrm>
              <a:off x="2628989" y="3716878"/>
              <a:ext cx="239888" cy="184895"/>
            </a:xfrm>
            <a:prstGeom prst="rect">
              <a:avLst/>
            </a:prstGeom>
            <a:solidFill>
              <a:srgbClr val="B3B3B3">
                <a:alpha val="90196"/>
              </a:srgbClr>
            </a:solidFill>
          </p:spPr>
          <p:txBody>
            <a:bodyPr/>
            <a:lstStyle/>
            <a:p/>
          </p:txBody>
        </p:sp>
        <p:sp>
          <p:nvSpPr>
            <p:cNvPr id="52" name="rc52"/>
            <p:cNvSpPr/>
            <p:nvPr/>
          </p:nvSpPr>
          <p:spPr>
            <a:xfrm>
              <a:off x="2895532" y="3567529"/>
              <a:ext cx="239888" cy="313419"/>
            </a:xfrm>
            <a:prstGeom prst="rect">
              <a:avLst/>
            </a:prstGeom>
            <a:solidFill>
              <a:srgbClr val="B3B3B3">
                <a:alpha val="90196"/>
              </a:srgbClr>
            </a:solidFill>
          </p:spPr>
          <p:txBody>
            <a:bodyPr/>
            <a:lstStyle/>
            <a:p/>
          </p:txBody>
        </p:sp>
        <p:sp>
          <p:nvSpPr>
            <p:cNvPr id="53" name="rc53"/>
            <p:cNvSpPr/>
            <p:nvPr/>
          </p:nvSpPr>
          <p:spPr>
            <a:xfrm>
              <a:off x="3162075" y="3772187"/>
              <a:ext cx="239888" cy="172029"/>
            </a:xfrm>
            <a:prstGeom prst="rect">
              <a:avLst/>
            </a:prstGeom>
            <a:solidFill>
              <a:srgbClr val="B3B3B3">
                <a:alpha val="90196"/>
              </a:srgbClr>
            </a:solidFill>
          </p:spPr>
          <p:txBody>
            <a:bodyPr/>
            <a:lstStyle/>
            <a:p/>
          </p:txBody>
        </p:sp>
        <p:sp>
          <p:nvSpPr>
            <p:cNvPr id="54" name="rc54"/>
            <p:cNvSpPr/>
            <p:nvPr/>
          </p:nvSpPr>
          <p:spPr>
            <a:xfrm>
              <a:off x="3695161" y="3608779"/>
              <a:ext cx="239888" cy="189006"/>
            </a:xfrm>
            <a:prstGeom prst="rect">
              <a:avLst/>
            </a:prstGeom>
            <a:solidFill>
              <a:srgbClr val="B3B3B3">
                <a:alpha val="90196"/>
              </a:srgbClr>
            </a:solidFill>
          </p:spPr>
          <p:txBody>
            <a:bodyPr/>
            <a:lstStyle/>
            <a:p/>
          </p:txBody>
        </p:sp>
        <p:sp>
          <p:nvSpPr>
            <p:cNvPr id="55" name="rc55"/>
            <p:cNvSpPr/>
            <p:nvPr/>
          </p:nvSpPr>
          <p:spPr>
            <a:xfrm>
              <a:off x="3961705" y="3708920"/>
              <a:ext cx="239888" cy="164071"/>
            </a:xfrm>
            <a:prstGeom prst="rect">
              <a:avLst/>
            </a:prstGeom>
            <a:solidFill>
              <a:srgbClr val="B3B3B3">
                <a:alpha val="90196"/>
              </a:srgbClr>
            </a:solidFill>
          </p:spPr>
          <p:txBody>
            <a:bodyPr/>
            <a:lstStyle/>
            <a:p/>
          </p:txBody>
        </p:sp>
        <p:sp>
          <p:nvSpPr>
            <p:cNvPr id="56" name="rc56"/>
            <p:cNvSpPr/>
            <p:nvPr/>
          </p:nvSpPr>
          <p:spPr>
            <a:xfrm>
              <a:off x="4228248" y="3842750"/>
              <a:ext cx="239888" cy="47881"/>
            </a:xfrm>
            <a:prstGeom prst="rect">
              <a:avLst/>
            </a:prstGeom>
            <a:solidFill>
              <a:srgbClr val="B3B3B3">
                <a:alpha val="90196"/>
              </a:srgbClr>
            </a:solidFill>
          </p:spPr>
          <p:txBody>
            <a:bodyPr/>
            <a:lstStyle/>
            <a:p/>
          </p:txBody>
        </p:sp>
        <p:sp>
          <p:nvSpPr>
            <p:cNvPr id="57" name="rc57"/>
            <p:cNvSpPr/>
            <p:nvPr/>
          </p:nvSpPr>
          <p:spPr>
            <a:xfrm>
              <a:off x="4494791" y="3848851"/>
              <a:ext cx="239888" cy="173886"/>
            </a:xfrm>
            <a:prstGeom prst="rect">
              <a:avLst/>
            </a:prstGeom>
            <a:solidFill>
              <a:srgbClr val="B3B3B3">
                <a:alpha val="90196"/>
              </a:srgbClr>
            </a:solidFill>
          </p:spPr>
          <p:txBody>
            <a:bodyPr/>
            <a:lstStyle/>
            <a:p/>
          </p:txBody>
        </p:sp>
        <p:sp>
          <p:nvSpPr>
            <p:cNvPr id="58" name="rc58"/>
            <p:cNvSpPr/>
            <p:nvPr/>
          </p:nvSpPr>
          <p:spPr>
            <a:xfrm>
              <a:off x="4761334" y="4012126"/>
              <a:ext cx="239888" cy="136482"/>
            </a:xfrm>
            <a:prstGeom prst="rect">
              <a:avLst/>
            </a:prstGeom>
            <a:solidFill>
              <a:srgbClr val="B3B3B3">
                <a:alpha val="90196"/>
              </a:srgbClr>
            </a:solidFill>
          </p:spPr>
          <p:txBody>
            <a:bodyPr/>
            <a:lstStyle/>
            <a:p/>
          </p:txBody>
        </p:sp>
        <p:sp>
          <p:nvSpPr>
            <p:cNvPr id="59" name="rc59"/>
            <p:cNvSpPr/>
            <p:nvPr/>
          </p:nvSpPr>
          <p:spPr>
            <a:xfrm>
              <a:off x="5027877" y="3962122"/>
              <a:ext cx="239888" cy="131177"/>
            </a:xfrm>
            <a:prstGeom prst="rect">
              <a:avLst/>
            </a:prstGeom>
            <a:solidFill>
              <a:srgbClr val="B3B3B3">
                <a:alpha val="90196"/>
              </a:srgbClr>
            </a:solidFill>
          </p:spPr>
          <p:txBody>
            <a:bodyPr/>
            <a:lstStyle/>
            <a:p/>
          </p:txBody>
        </p:sp>
        <p:sp>
          <p:nvSpPr>
            <p:cNvPr id="60" name="rc60"/>
            <p:cNvSpPr/>
            <p:nvPr/>
          </p:nvSpPr>
          <p:spPr>
            <a:xfrm>
              <a:off x="5294420" y="3858799"/>
              <a:ext cx="239888" cy="156510"/>
            </a:xfrm>
            <a:prstGeom prst="rect">
              <a:avLst/>
            </a:prstGeom>
            <a:solidFill>
              <a:srgbClr val="B3B3B3">
                <a:alpha val="90196"/>
              </a:srgbClr>
            </a:solidFill>
          </p:spPr>
          <p:txBody>
            <a:bodyPr/>
            <a:lstStyle/>
            <a:p/>
          </p:txBody>
        </p:sp>
        <p:sp>
          <p:nvSpPr>
            <p:cNvPr id="61" name="rc61"/>
            <p:cNvSpPr/>
            <p:nvPr/>
          </p:nvSpPr>
          <p:spPr>
            <a:xfrm>
              <a:off x="5560963" y="3852167"/>
              <a:ext cx="239888" cy="164999"/>
            </a:xfrm>
            <a:prstGeom prst="rect">
              <a:avLst/>
            </a:prstGeom>
            <a:solidFill>
              <a:srgbClr val="B3B3B3">
                <a:alpha val="90196"/>
              </a:srgbClr>
            </a:solidFill>
          </p:spPr>
          <p:txBody>
            <a:bodyPr/>
            <a:lstStyle/>
            <a:p/>
          </p:txBody>
        </p:sp>
        <p:sp>
          <p:nvSpPr>
            <p:cNvPr id="62" name="rc62"/>
            <p:cNvSpPr/>
            <p:nvPr/>
          </p:nvSpPr>
          <p:spPr>
            <a:xfrm>
              <a:off x="5827506" y="3853758"/>
              <a:ext cx="239888" cy="102793"/>
            </a:xfrm>
            <a:prstGeom prst="rect">
              <a:avLst/>
            </a:prstGeom>
            <a:solidFill>
              <a:srgbClr val="B3B3B3">
                <a:alpha val="90196"/>
              </a:srgbClr>
            </a:solidFill>
          </p:spPr>
          <p:txBody>
            <a:bodyPr/>
            <a:lstStyle/>
            <a:p/>
          </p:txBody>
        </p:sp>
        <p:sp>
          <p:nvSpPr>
            <p:cNvPr id="63" name="rc63"/>
            <p:cNvSpPr/>
            <p:nvPr/>
          </p:nvSpPr>
          <p:spPr>
            <a:xfrm>
              <a:off x="6094049" y="3655335"/>
              <a:ext cx="239888" cy="92182"/>
            </a:xfrm>
            <a:prstGeom prst="rect">
              <a:avLst/>
            </a:prstGeom>
            <a:solidFill>
              <a:srgbClr val="B3B3B3">
                <a:alpha val="90196"/>
              </a:srgbClr>
            </a:solidFill>
          </p:spPr>
          <p:txBody>
            <a:bodyPr/>
            <a:lstStyle/>
            <a:p/>
          </p:txBody>
        </p:sp>
        <p:sp>
          <p:nvSpPr>
            <p:cNvPr id="64" name="rc64"/>
            <p:cNvSpPr/>
            <p:nvPr/>
          </p:nvSpPr>
          <p:spPr>
            <a:xfrm>
              <a:off x="6360593" y="3894478"/>
              <a:ext cx="239888" cy="286892"/>
            </a:xfrm>
            <a:prstGeom prst="rect">
              <a:avLst/>
            </a:prstGeom>
            <a:solidFill>
              <a:srgbClr val="B3B3B3">
                <a:alpha val="90196"/>
              </a:srgbClr>
            </a:solidFill>
          </p:spPr>
          <p:txBody>
            <a:bodyPr/>
            <a:lstStyle/>
            <a:p/>
          </p:txBody>
        </p:sp>
        <p:sp>
          <p:nvSpPr>
            <p:cNvPr id="65" name="rc65"/>
            <p:cNvSpPr/>
            <p:nvPr/>
          </p:nvSpPr>
          <p:spPr>
            <a:xfrm>
              <a:off x="6627136" y="3888377"/>
              <a:ext cx="239888" cy="64593"/>
            </a:xfrm>
            <a:prstGeom prst="rect">
              <a:avLst/>
            </a:prstGeom>
            <a:solidFill>
              <a:srgbClr val="B3B3B3">
                <a:alpha val="90196"/>
              </a:srgbClr>
            </a:solidFill>
          </p:spPr>
          <p:txBody>
            <a:bodyPr/>
            <a:lstStyle/>
            <a:p/>
          </p:txBody>
        </p:sp>
        <p:sp>
          <p:nvSpPr>
            <p:cNvPr id="66" name="rc66"/>
            <p:cNvSpPr/>
            <p:nvPr/>
          </p:nvSpPr>
          <p:spPr>
            <a:xfrm>
              <a:off x="6893679" y="3817151"/>
              <a:ext cx="239888" cy="108629"/>
            </a:xfrm>
            <a:prstGeom prst="rect">
              <a:avLst/>
            </a:prstGeom>
            <a:solidFill>
              <a:srgbClr val="B3B3B3">
                <a:alpha val="90196"/>
              </a:srgbClr>
            </a:solidFill>
          </p:spPr>
          <p:txBody>
            <a:bodyPr/>
            <a:lstStyle/>
            <a:p/>
          </p:txBody>
        </p:sp>
        <p:sp>
          <p:nvSpPr>
            <p:cNvPr id="67" name="rc67"/>
            <p:cNvSpPr/>
            <p:nvPr/>
          </p:nvSpPr>
          <p:spPr>
            <a:xfrm>
              <a:off x="7160222" y="3788501"/>
              <a:ext cx="239888" cy="290871"/>
            </a:xfrm>
            <a:prstGeom prst="rect">
              <a:avLst/>
            </a:prstGeom>
            <a:solidFill>
              <a:srgbClr val="B3B3B3">
                <a:alpha val="90196"/>
              </a:srgbClr>
            </a:solidFill>
          </p:spPr>
          <p:txBody>
            <a:bodyPr/>
            <a:lstStyle/>
            <a:p/>
          </p:txBody>
        </p:sp>
        <p:sp>
          <p:nvSpPr>
            <p:cNvPr id="68" name="rc68"/>
            <p:cNvSpPr/>
            <p:nvPr/>
          </p:nvSpPr>
          <p:spPr>
            <a:xfrm>
              <a:off x="7426765" y="4024859"/>
              <a:ext cx="239888" cy="93375"/>
            </a:xfrm>
            <a:prstGeom prst="rect">
              <a:avLst/>
            </a:prstGeom>
            <a:solidFill>
              <a:srgbClr val="B3B3B3">
                <a:alpha val="90196"/>
              </a:srgbClr>
            </a:solidFill>
          </p:spPr>
          <p:txBody>
            <a:bodyPr/>
            <a:lstStyle/>
            <a:p/>
          </p:txBody>
        </p:sp>
        <p:sp>
          <p:nvSpPr>
            <p:cNvPr id="69" name="rc69"/>
            <p:cNvSpPr/>
            <p:nvPr/>
          </p:nvSpPr>
          <p:spPr>
            <a:xfrm>
              <a:off x="7693308" y="3921668"/>
              <a:ext cx="239888" cy="183303"/>
            </a:xfrm>
            <a:prstGeom prst="rect">
              <a:avLst/>
            </a:prstGeom>
            <a:solidFill>
              <a:srgbClr val="B3B3B3">
                <a:alpha val="90196"/>
              </a:srgbClr>
            </a:solidFill>
          </p:spPr>
          <p:txBody>
            <a:bodyPr/>
            <a:lstStyle/>
            <a:p/>
          </p:txBody>
        </p:sp>
        <p:sp>
          <p:nvSpPr>
            <p:cNvPr id="70" name="pl70"/>
            <p:cNvSpPr/>
            <p:nvPr/>
          </p:nvSpPr>
          <p:spPr>
            <a:xfrm>
              <a:off x="1416218" y="2085226"/>
              <a:ext cx="6663577" cy="1589717"/>
            </a:xfrm>
            <a:custGeom>
              <a:avLst/>
              <a:pathLst>
                <a:path w="6663577" h="1589717">
                  <a:moveTo>
                    <a:pt x="0" y="128895"/>
                  </a:moveTo>
                  <a:lnTo>
                    <a:pt x="266543" y="150378"/>
                  </a:lnTo>
                  <a:lnTo>
                    <a:pt x="533086" y="0"/>
                  </a:lnTo>
                  <a:lnTo>
                    <a:pt x="799629" y="794858"/>
                  </a:lnTo>
                  <a:lnTo>
                    <a:pt x="1066172" y="1589717"/>
                  </a:lnTo>
                  <a:lnTo>
                    <a:pt x="1332715" y="902271"/>
                  </a:lnTo>
                  <a:lnTo>
                    <a:pt x="1599258" y="966719"/>
                  </a:lnTo>
                  <a:lnTo>
                    <a:pt x="1865801" y="773375"/>
                  </a:lnTo>
                  <a:lnTo>
                    <a:pt x="2132344" y="1181546"/>
                  </a:lnTo>
                  <a:lnTo>
                    <a:pt x="2398888" y="1160063"/>
                  </a:lnTo>
                  <a:lnTo>
                    <a:pt x="2665431" y="923754"/>
                  </a:lnTo>
                  <a:lnTo>
                    <a:pt x="2931974" y="859306"/>
                  </a:lnTo>
                  <a:lnTo>
                    <a:pt x="3198517" y="494101"/>
                  </a:lnTo>
                  <a:lnTo>
                    <a:pt x="3465060" y="150378"/>
                  </a:lnTo>
                  <a:lnTo>
                    <a:pt x="3731603" y="300757"/>
                  </a:lnTo>
                  <a:lnTo>
                    <a:pt x="3998146" y="515583"/>
                  </a:lnTo>
                  <a:lnTo>
                    <a:pt x="4264689" y="515583"/>
                  </a:lnTo>
                  <a:lnTo>
                    <a:pt x="4531233" y="687445"/>
                  </a:lnTo>
                  <a:lnTo>
                    <a:pt x="4797776" y="1267477"/>
                  </a:lnTo>
                  <a:lnTo>
                    <a:pt x="5064319" y="64447"/>
                  </a:lnTo>
                  <a:lnTo>
                    <a:pt x="5330862" y="708927"/>
                  </a:lnTo>
                  <a:lnTo>
                    <a:pt x="5597405" y="794858"/>
                  </a:lnTo>
                  <a:lnTo>
                    <a:pt x="5863948" y="365205"/>
                  </a:lnTo>
                  <a:lnTo>
                    <a:pt x="6130491" y="257791"/>
                  </a:lnTo>
                  <a:lnTo>
                    <a:pt x="6397034" y="300757"/>
                  </a:lnTo>
                  <a:lnTo>
                    <a:pt x="6663577" y="494101"/>
                  </a:lnTo>
                </a:path>
              </a:pathLst>
            </a:custGeom>
            <a:ln w="27101" cap="flat">
              <a:solidFill>
                <a:srgbClr val="3283FE">
                  <a:alpha val="100000"/>
                </a:srgbClr>
              </a:solidFill>
              <a:prstDash val="solid"/>
              <a:round/>
            </a:ln>
          </p:spPr>
          <p:txBody>
            <a:bodyPr/>
            <a:lstStyle/>
            <a:p/>
          </p:txBody>
        </p:sp>
        <p:sp>
          <p:nvSpPr>
            <p:cNvPr id="71" name="pl71"/>
            <p:cNvSpPr/>
            <p:nvPr/>
          </p:nvSpPr>
          <p:spPr>
            <a:xfrm>
              <a:off x="1949304" y="2407466"/>
              <a:ext cx="6130491" cy="1675647"/>
            </a:xfrm>
            <a:custGeom>
              <a:avLst/>
              <a:pathLst>
                <a:path w="6130491" h="1675647">
                  <a:moveTo>
                    <a:pt x="0" y="0"/>
                  </a:moveTo>
                  <a:lnTo>
                    <a:pt x="266543" y="408170"/>
                  </a:lnTo>
                  <a:lnTo>
                    <a:pt x="533086" y="837823"/>
                  </a:lnTo>
                  <a:lnTo>
                    <a:pt x="799629" y="1245994"/>
                  </a:lnTo>
                  <a:lnTo>
                    <a:pt x="1066172" y="1675647"/>
                  </a:lnTo>
                  <a:lnTo>
                    <a:pt x="1332715" y="1031167"/>
                  </a:lnTo>
                  <a:lnTo>
                    <a:pt x="1599258" y="816341"/>
                  </a:lnTo>
                  <a:lnTo>
                    <a:pt x="1865801" y="1503786"/>
                  </a:lnTo>
                  <a:lnTo>
                    <a:pt x="2132344" y="1160063"/>
                  </a:lnTo>
                  <a:lnTo>
                    <a:pt x="2398888" y="730410"/>
                  </a:lnTo>
                  <a:lnTo>
                    <a:pt x="2665431" y="687445"/>
                  </a:lnTo>
                  <a:lnTo>
                    <a:pt x="2931974" y="214826"/>
                  </a:lnTo>
                  <a:lnTo>
                    <a:pt x="3198517" y="343722"/>
                  </a:lnTo>
                  <a:lnTo>
                    <a:pt x="3465060" y="622997"/>
                  </a:lnTo>
                  <a:lnTo>
                    <a:pt x="3731603" y="644479"/>
                  </a:lnTo>
                  <a:lnTo>
                    <a:pt x="3998146" y="644479"/>
                  </a:lnTo>
                  <a:lnTo>
                    <a:pt x="4264689" y="1203029"/>
                  </a:lnTo>
                  <a:lnTo>
                    <a:pt x="4531233" y="537066"/>
                  </a:lnTo>
                  <a:lnTo>
                    <a:pt x="4797776" y="537066"/>
                  </a:lnTo>
                  <a:lnTo>
                    <a:pt x="5064319" y="730410"/>
                  </a:lnTo>
                  <a:lnTo>
                    <a:pt x="5330862" y="837823"/>
                  </a:lnTo>
                  <a:lnTo>
                    <a:pt x="5597405" y="193343"/>
                  </a:lnTo>
                  <a:lnTo>
                    <a:pt x="5863948" y="515583"/>
                  </a:lnTo>
                  <a:lnTo>
                    <a:pt x="6130491" y="171861"/>
                  </a:lnTo>
                </a:path>
              </a:pathLst>
            </a:custGeom>
            <a:ln w="27101" cap="flat">
              <a:solidFill>
                <a:srgbClr val="FFA500">
                  <a:alpha val="100000"/>
                </a:srgbClr>
              </a:solidFill>
              <a:prstDash val="solid"/>
              <a:round/>
            </a:ln>
          </p:spPr>
          <p:txBody>
            <a:bodyPr/>
            <a:lstStyle/>
            <a:p/>
          </p:txBody>
        </p:sp>
        <p:sp>
          <p:nvSpPr>
            <p:cNvPr id="72" name="tx72"/>
            <p:cNvSpPr/>
            <p:nvPr/>
          </p:nvSpPr>
          <p:spPr>
            <a:xfrm>
              <a:off x="134588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2678595"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4" name="tx74"/>
            <p:cNvSpPr/>
            <p:nvPr/>
          </p:nvSpPr>
          <p:spPr>
            <a:xfrm>
              <a:off x="2678595"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75" name="tx75"/>
            <p:cNvSpPr/>
            <p:nvPr/>
          </p:nvSpPr>
          <p:spPr>
            <a:xfrm>
              <a:off x="4011311"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76" name="tx76"/>
            <p:cNvSpPr/>
            <p:nvPr/>
          </p:nvSpPr>
          <p:spPr>
            <a:xfrm>
              <a:off x="4011311" y="36289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30</a:t>
              </a:r>
            </a:p>
          </p:txBody>
        </p:sp>
        <p:sp>
          <p:nvSpPr>
            <p:cNvPr id="77" name="tx77"/>
            <p:cNvSpPr/>
            <p:nvPr/>
          </p:nvSpPr>
          <p:spPr>
            <a:xfrm>
              <a:off x="5344027"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8" name="tx78"/>
            <p:cNvSpPr/>
            <p:nvPr/>
          </p:nvSpPr>
          <p:spPr>
            <a:xfrm>
              <a:off x="5344027"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9" name="tx79"/>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0" name="tx80"/>
            <p:cNvSpPr/>
            <p:nvPr/>
          </p:nvSpPr>
          <p:spPr>
            <a:xfrm>
              <a:off x="6410199"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81" name="tx81"/>
            <p:cNvSpPr/>
            <p:nvPr/>
          </p:nvSpPr>
          <p:spPr>
            <a:xfrm>
              <a:off x="6676742"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82" name="tx82"/>
            <p:cNvSpPr/>
            <p:nvPr/>
          </p:nvSpPr>
          <p:spPr>
            <a:xfrm>
              <a:off x="6676742"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83" name="tx83"/>
            <p:cNvSpPr/>
            <p:nvPr/>
          </p:nvSpPr>
          <p:spPr>
            <a:xfrm>
              <a:off x="6943285"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84" name="tx84"/>
            <p:cNvSpPr/>
            <p:nvPr/>
          </p:nvSpPr>
          <p:spPr>
            <a:xfrm>
              <a:off x="6943285"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85" name="tx85"/>
            <p:cNvSpPr/>
            <p:nvPr/>
          </p:nvSpPr>
          <p:spPr>
            <a:xfrm>
              <a:off x="720982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6" name="tx86"/>
            <p:cNvSpPr/>
            <p:nvPr/>
          </p:nvSpPr>
          <p:spPr>
            <a:xfrm>
              <a:off x="7209828"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87" name="tx87"/>
            <p:cNvSpPr/>
            <p:nvPr/>
          </p:nvSpPr>
          <p:spPr>
            <a:xfrm>
              <a:off x="747637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8" name="tx88"/>
            <p:cNvSpPr/>
            <p:nvPr/>
          </p:nvSpPr>
          <p:spPr>
            <a:xfrm>
              <a:off x="747637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9" name="tx89"/>
            <p:cNvSpPr/>
            <p:nvPr/>
          </p:nvSpPr>
          <p:spPr>
            <a:xfrm>
              <a:off x="7742915"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0" name="tx90"/>
            <p:cNvSpPr/>
            <p:nvPr/>
          </p:nvSpPr>
          <p:spPr>
            <a:xfrm>
              <a:off x="774291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91" name="tx91"/>
            <p:cNvSpPr/>
            <p:nvPr/>
          </p:nvSpPr>
          <p:spPr>
            <a:xfrm>
              <a:off x="800945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92" name="tx92"/>
            <p:cNvSpPr/>
            <p:nvPr/>
          </p:nvSpPr>
          <p:spPr>
            <a:xfrm>
              <a:off x="800945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93" name="tx93"/>
            <p:cNvSpPr/>
            <p:nvPr/>
          </p:nvSpPr>
          <p:spPr>
            <a:xfrm>
              <a:off x="2673584" y="40163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4" name="tx94"/>
            <p:cNvSpPr/>
            <p:nvPr/>
          </p:nvSpPr>
          <p:spPr>
            <a:xfrm>
              <a:off x="4006300" y="40020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5" name="tx95"/>
            <p:cNvSpPr/>
            <p:nvPr/>
          </p:nvSpPr>
          <p:spPr>
            <a:xfrm>
              <a:off x="5339016" y="40732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6716935" y="40433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7" name="tx97"/>
            <p:cNvSpPr/>
            <p:nvPr/>
          </p:nvSpPr>
          <p:spPr>
            <a:xfrm>
              <a:off x="6938274" y="40297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8" name="tx98"/>
            <p:cNvSpPr/>
            <p:nvPr/>
          </p:nvSpPr>
          <p:spPr>
            <a:xfrm>
              <a:off x="7250022" y="41065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9" name="tx99"/>
            <p:cNvSpPr/>
            <p:nvPr/>
          </p:nvSpPr>
          <p:spPr>
            <a:xfrm>
              <a:off x="8004447" y="40864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2673584" y="37702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4006300" y="37518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2" name="tx102"/>
            <p:cNvSpPr/>
            <p:nvPr/>
          </p:nvSpPr>
          <p:spPr>
            <a:xfrm>
              <a:off x="5339016" y="38979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40294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7204817" y="38948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7737904" y="40812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2681119" y="361059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07" name="tx107"/>
            <p:cNvSpPr/>
            <p:nvPr/>
          </p:nvSpPr>
          <p:spPr>
            <a:xfrm>
              <a:off x="4013835" y="360263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8" name="tx108"/>
            <p:cNvSpPr/>
            <p:nvPr/>
          </p:nvSpPr>
          <p:spPr>
            <a:xfrm>
              <a:off x="5346551" y="375375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09" name="tx109"/>
            <p:cNvSpPr/>
            <p:nvPr/>
          </p:nvSpPr>
          <p:spPr>
            <a:xfrm>
              <a:off x="6412723" y="378943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10" name="tx110"/>
            <p:cNvSpPr/>
            <p:nvPr/>
          </p:nvSpPr>
          <p:spPr>
            <a:xfrm>
              <a:off x="6679266" y="378333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11" name="tx111"/>
            <p:cNvSpPr/>
            <p:nvPr/>
          </p:nvSpPr>
          <p:spPr>
            <a:xfrm>
              <a:off x="6986493" y="371086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12" name="tx112"/>
            <p:cNvSpPr/>
            <p:nvPr/>
          </p:nvSpPr>
          <p:spPr>
            <a:xfrm>
              <a:off x="7212352" y="368221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13" name="tx113"/>
            <p:cNvSpPr/>
            <p:nvPr/>
          </p:nvSpPr>
          <p:spPr>
            <a:xfrm>
              <a:off x="7478895" y="391981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14" name="tx114"/>
            <p:cNvSpPr/>
            <p:nvPr/>
          </p:nvSpPr>
          <p:spPr>
            <a:xfrm>
              <a:off x="7745439" y="381662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15" name="tx11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49712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28335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639902" y="21703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8" name="pl13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9" name="tx13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5080163"/>
              <a:ext cx="201456" cy="201456"/>
            </a:xfrm>
            <a:prstGeom prst="rect">
              <a:avLst/>
            </a:prstGeom>
            <a:solidFill>
              <a:srgbClr val="E2231A">
                <a:alpha val="90196"/>
              </a:srgbClr>
            </a:solidFill>
          </p:spPr>
          <p:txBody>
            <a:bodyPr/>
            <a:lstStyle/>
            <a:p/>
          </p:txBody>
        </p:sp>
        <p:sp>
          <p:nvSpPr>
            <p:cNvPr id="142" name="rc142"/>
            <p:cNvSpPr/>
            <p:nvPr/>
          </p:nvSpPr>
          <p:spPr>
            <a:xfrm>
              <a:off x="5642950" y="5080163"/>
              <a:ext cx="201456" cy="201456"/>
            </a:xfrm>
            <a:prstGeom prst="rect">
              <a:avLst/>
            </a:prstGeom>
            <a:solidFill>
              <a:srgbClr val="B3B3B3">
                <a:alpha val="90196"/>
              </a:srgbClr>
            </a:solidFill>
          </p:spPr>
          <p:txBody>
            <a:bodyPr/>
            <a:lstStyle/>
            <a:p/>
          </p:txBody>
        </p:sp>
        <p:sp>
          <p:nvSpPr>
            <p:cNvPr id="143" name="tx14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1592892"/>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147" name="pl147"/>
            <p:cNvSpPr/>
            <p:nvPr/>
          </p:nvSpPr>
          <p:spPr>
            <a:xfrm>
              <a:off x="2017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4590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9008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3426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7844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38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1799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217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0635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85054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40557"/>
              <a:ext cx="666123" cy="124062"/>
            </a:xfrm>
            <a:prstGeom prst="rect">
              <a:avLst/>
            </a:prstGeom>
            <a:solidFill>
              <a:srgbClr val="E2231A">
                <a:alpha val="90196"/>
              </a:srgbClr>
            </a:solidFill>
          </p:spPr>
          <p:txBody>
            <a:bodyPr/>
            <a:lstStyle/>
            <a:p/>
          </p:txBody>
        </p:sp>
        <p:sp>
          <p:nvSpPr>
            <p:cNvPr id="162" name="rc162"/>
            <p:cNvSpPr/>
            <p:nvPr/>
          </p:nvSpPr>
          <p:spPr>
            <a:xfrm>
              <a:off x="1296273" y="5685479"/>
              <a:ext cx="2327108" cy="124062"/>
            </a:xfrm>
            <a:prstGeom prst="rect">
              <a:avLst/>
            </a:prstGeom>
            <a:solidFill>
              <a:srgbClr val="E2231A">
                <a:alpha val="90196"/>
              </a:srgbClr>
            </a:solidFill>
          </p:spPr>
          <p:txBody>
            <a:bodyPr/>
            <a:lstStyle/>
            <a:p/>
          </p:txBody>
        </p:sp>
        <p:sp>
          <p:nvSpPr>
            <p:cNvPr id="163" name="rc163"/>
            <p:cNvSpPr/>
            <p:nvPr/>
          </p:nvSpPr>
          <p:spPr>
            <a:xfrm>
              <a:off x="1296273" y="5530401"/>
              <a:ext cx="3696843" cy="124062"/>
            </a:xfrm>
            <a:prstGeom prst="rect">
              <a:avLst/>
            </a:prstGeom>
            <a:solidFill>
              <a:srgbClr val="E2231A">
                <a:alpha val="90196"/>
              </a:srgbClr>
            </a:solidFill>
          </p:spPr>
          <p:txBody>
            <a:bodyPr/>
            <a:lstStyle/>
            <a:p/>
          </p:txBody>
        </p:sp>
        <p:sp>
          <p:nvSpPr>
            <p:cNvPr id="164" name="rc164"/>
            <p:cNvSpPr/>
            <p:nvPr/>
          </p:nvSpPr>
          <p:spPr>
            <a:xfrm>
              <a:off x="1962397" y="5840557"/>
              <a:ext cx="6237342" cy="124062"/>
            </a:xfrm>
            <a:prstGeom prst="rect">
              <a:avLst/>
            </a:prstGeom>
            <a:solidFill>
              <a:srgbClr val="B3B3B3">
                <a:alpha val="90196"/>
              </a:srgbClr>
            </a:solidFill>
          </p:spPr>
          <p:txBody>
            <a:bodyPr/>
            <a:lstStyle/>
            <a:p/>
          </p:txBody>
        </p:sp>
        <p:sp>
          <p:nvSpPr>
            <p:cNvPr id="165" name="rc165"/>
            <p:cNvSpPr/>
            <p:nvPr/>
          </p:nvSpPr>
          <p:spPr>
            <a:xfrm>
              <a:off x="3623382" y="5685479"/>
              <a:ext cx="3985209" cy="124062"/>
            </a:xfrm>
            <a:prstGeom prst="rect">
              <a:avLst/>
            </a:prstGeom>
            <a:solidFill>
              <a:srgbClr val="B3B3B3">
                <a:alpha val="90196"/>
              </a:srgbClr>
            </a:solidFill>
          </p:spPr>
          <p:txBody>
            <a:bodyPr/>
            <a:lstStyle/>
            <a:p/>
          </p:txBody>
        </p:sp>
        <p:sp>
          <p:nvSpPr>
            <p:cNvPr id="166" name="tx166"/>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7" name="tx167"/>
            <p:cNvSpPr/>
            <p:nvPr/>
          </p:nvSpPr>
          <p:spPr>
            <a:xfrm>
              <a:off x="7688963"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68" name="tx168"/>
            <p:cNvSpPr/>
            <p:nvPr/>
          </p:nvSpPr>
          <p:spPr>
            <a:xfrm>
              <a:off x="1515200"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2393909"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0" name="tx170"/>
            <p:cNvSpPr/>
            <p:nvPr/>
          </p:nvSpPr>
          <p:spPr>
            <a:xfrm>
              <a:off x="3064323"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1" name="tx171"/>
            <p:cNvSpPr/>
            <p:nvPr/>
          </p:nvSpPr>
          <p:spPr>
            <a:xfrm>
              <a:off x="5000697"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72" name="tx172"/>
            <p:cNvSpPr/>
            <p:nvPr/>
          </p:nvSpPr>
          <p:spPr>
            <a:xfrm>
              <a:off x="553561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3" name="tx17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6" name="tx176"/>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7" name="tx177"/>
            <p:cNvSpPr/>
            <p:nvPr/>
          </p:nvSpPr>
          <p:spPr>
            <a:xfrm>
              <a:off x="259441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8" name="tx178"/>
            <p:cNvSpPr/>
            <p:nvPr/>
          </p:nvSpPr>
          <p:spPr>
            <a:xfrm>
              <a:off x="4036237"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547806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0" name="tx180"/>
            <p:cNvSpPr/>
            <p:nvPr/>
          </p:nvSpPr>
          <p:spPr>
            <a:xfrm>
              <a:off x="691989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8361717"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2" name="tx18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76%. This is lower than in 2019, where coverage was 96%.
1,000 children missed their routine first dose of measles vaccine.
MCV2 is typically administered to children between 18 months and five years old. MCV2 coverage increased to 76% in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85% in 2024 to 76% in 2025 - below the 95% level needed to prevent outbreaks and, leaving 1,000 children without any protection against measles. MCV2 coverage increased to from 60% in 2024 to 76% in 2025 - below the IA2030 target of 90%.</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618479"/>
            </a:xfrm>
            <a:custGeom>
              <a:avLst/>
              <a:pathLst>
                <a:path w="3397293" h="1618479">
                  <a:moveTo>
                    <a:pt x="0" y="131228"/>
                  </a:moveTo>
                  <a:lnTo>
                    <a:pt x="135891" y="153099"/>
                  </a:lnTo>
                  <a:lnTo>
                    <a:pt x="271783" y="0"/>
                  </a:lnTo>
                  <a:lnTo>
                    <a:pt x="407675" y="809239"/>
                  </a:lnTo>
                  <a:lnTo>
                    <a:pt x="543566" y="1618479"/>
                  </a:lnTo>
                  <a:lnTo>
                    <a:pt x="679458" y="918596"/>
                  </a:lnTo>
                  <a:lnTo>
                    <a:pt x="815350" y="984210"/>
                  </a:lnTo>
                  <a:lnTo>
                    <a:pt x="951242" y="787368"/>
                  </a:lnTo>
                  <a:lnTo>
                    <a:pt x="1087133" y="1202924"/>
                  </a:lnTo>
                  <a:lnTo>
                    <a:pt x="1223025" y="1181052"/>
                  </a:lnTo>
                  <a:lnTo>
                    <a:pt x="1358917" y="940468"/>
                  </a:lnTo>
                  <a:lnTo>
                    <a:pt x="1494809" y="874853"/>
                  </a:lnTo>
                  <a:lnTo>
                    <a:pt x="1630700" y="503041"/>
                  </a:lnTo>
                  <a:lnTo>
                    <a:pt x="1766592" y="153099"/>
                  </a:lnTo>
                  <a:lnTo>
                    <a:pt x="1902484" y="306198"/>
                  </a:lnTo>
                  <a:lnTo>
                    <a:pt x="2038375" y="524912"/>
                  </a:lnTo>
                  <a:lnTo>
                    <a:pt x="2174267" y="524912"/>
                  </a:lnTo>
                  <a:lnTo>
                    <a:pt x="2310159" y="699883"/>
                  </a:lnTo>
                  <a:lnTo>
                    <a:pt x="2446051" y="1290409"/>
                  </a:lnTo>
                  <a:lnTo>
                    <a:pt x="2581942" y="65614"/>
                  </a:lnTo>
                  <a:lnTo>
                    <a:pt x="2717834" y="721754"/>
                  </a:lnTo>
                  <a:lnTo>
                    <a:pt x="2853726" y="809239"/>
                  </a:lnTo>
                  <a:lnTo>
                    <a:pt x="2989618" y="371812"/>
                  </a:lnTo>
                  <a:lnTo>
                    <a:pt x="3125509" y="262456"/>
                  </a:lnTo>
                  <a:lnTo>
                    <a:pt x="3261401" y="306198"/>
                  </a:lnTo>
                  <a:lnTo>
                    <a:pt x="3397293" y="5030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618479"/>
            </a:xfrm>
            <a:custGeom>
              <a:avLst/>
              <a:pathLst>
                <a:path w="3397293" h="1618479">
                  <a:moveTo>
                    <a:pt x="0" y="131228"/>
                  </a:moveTo>
                  <a:lnTo>
                    <a:pt x="135891" y="153099"/>
                  </a:lnTo>
                  <a:lnTo>
                    <a:pt x="271783" y="0"/>
                  </a:lnTo>
                  <a:lnTo>
                    <a:pt x="407675" y="809239"/>
                  </a:lnTo>
                  <a:lnTo>
                    <a:pt x="543566" y="1618479"/>
                  </a:lnTo>
                  <a:lnTo>
                    <a:pt x="679458" y="918596"/>
                  </a:lnTo>
                  <a:lnTo>
                    <a:pt x="815350" y="984210"/>
                  </a:lnTo>
                  <a:lnTo>
                    <a:pt x="951242" y="787368"/>
                  </a:lnTo>
                  <a:lnTo>
                    <a:pt x="1087133" y="1202924"/>
                  </a:lnTo>
                  <a:lnTo>
                    <a:pt x="1223025" y="1181052"/>
                  </a:lnTo>
                  <a:lnTo>
                    <a:pt x="1358917" y="940468"/>
                  </a:lnTo>
                  <a:lnTo>
                    <a:pt x="1494809" y="874853"/>
                  </a:lnTo>
                  <a:lnTo>
                    <a:pt x="1630700" y="503041"/>
                  </a:lnTo>
                  <a:lnTo>
                    <a:pt x="1766592" y="153099"/>
                  </a:lnTo>
                  <a:lnTo>
                    <a:pt x="1902484" y="306198"/>
                  </a:lnTo>
                  <a:lnTo>
                    <a:pt x="2038375" y="524912"/>
                  </a:lnTo>
                  <a:lnTo>
                    <a:pt x="2174267" y="524912"/>
                  </a:lnTo>
                  <a:lnTo>
                    <a:pt x="2310159" y="699883"/>
                  </a:lnTo>
                  <a:lnTo>
                    <a:pt x="2446051" y="1290409"/>
                  </a:lnTo>
                  <a:lnTo>
                    <a:pt x="2581942" y="65614"/>
                  </a:lnTo>
                  <a:lnTo>
                    <a:pt x="2717834" y="721754"/>
                  </a:lnTo>
                  <a:lnTo>
                    <a:pt x="2853726" y="809239"/>
                  </a:lnTo>
                  <a:lnTo>
                    <a:pt x="2989618" y="371812"/>
                  </a:lnTo>
                  <a:lnTo>
                    <a:pt x="3125509" y="262456"/>
                  </a:lnTo>
                  <a:lnTo>
                    <a:pt x="3261401" y="306198"/>
                  </a:lnTo>
                  <a:lnTo>
                    <a:pt x="3397293" y="5030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618479"/>
            </a:xfrm>
            <a:custGeom>
              <a:avLst/>
              <a:pathLst>
                <a:path w="3397293" h="1618479">
                  <a:moveTo>
                    <a:pt x="0" y="131228"/>
                  </a:moveTo>
                  <a:lnTo>
                    <a:pt x="135891" y="153099"/>
                  </a:lnTo>
                  <a:lnTo>
                    <a:pt x="271783" y="0"/>
                  </a:lnTo>
                  <a:lnTo>
                    <a:pt x="407675" y="809239"/>
                  </a:lnTo>
                  <a:lnTo>
                    <a:pt x="543566" y="1618479"/>
                  </a:lnTo>
                  <a:lnTo>
                    <a:pt x="679458" y="918596"/>
                  </a:lnTo>
                  <a:lnTo>
                    <a:pt x="815350" y="984210"/>
                  </a:lnTo>
                  <a:lnTo>
                    <a:pt x="951242" y="787368"/>
                  </a:lnTo>
                  <a:lnTo>
                    <a:pt x="1087133" y="1202924"/>
                  </a:lnTo>
                  <a:lnTo>
                    <a:pt x="1223025" y="1181052"/>
                  </a:lnTo>
                  <a:lnTo>
                    <a:pt x="1358917" y="940468"/>
                  </a:lnTo>
                  <a:lnTo>
                    <a:pt x="1494809" y="874853"/>
                  </a:lnTo>
                  <a:lnTo>
                    <a:pt x="1630700" y="503041"/>
                  </a:lnTo>
                  <a:lnTo>
                    <a:pt x="1766592" y="153099"/>
                  </a:lnTo>
                  <a:lnTo>
                    <a:pt x="1902484" y="306198"/>
                  </a:lnTo>
                  <a:lnTo>
                    <a:pt x="2038375" y="524912"/>
                  </a:lnTo>
                  <a:lnTo>
                    <a:pt x="2174267" y="524912"/>
                  </a:lnTo>
                  <a:lnTo>
                    <a:pt x="2310159" y="699883"/>
                  </a:lnTo>
                  <a:lnTo>
                    <a:pt x="2446051" y="1290409"/>
                  </a:lnTo>
                  <a:lnTo>
                    <a:pt x="2581942" y="65614"/>
                  </a:lnTo>
                  <a:lnTo>
                    <a:pt x="2717834" y="721754"/>
                  </a:lnTo>
                  <a:lnTo>
                    <a:pt x="2853726" y="809239"/>
                  </a:lnTo>
                  <a:lnTo>
                    <a:pt x="2989618" y="371812"/>
                  </a:lnTo>
                  <a:lnTo>
                    <a:pt x="3125509" y="262456"/>
                  </a:lnTo>
                  <a:lnTo>
                    <a:pt x="3261401" y="306198"/>
                  </a:lnTo>
                  <a:lnTo>
                    <a:pt x="3397293" y="5030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61"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82738" y="1403693"/>
              <a:ext cx="24737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Samoa, 2000-2025</a:t>
              </a:r>
            </a:p>
          </p:txBody>
        </p:sp>
        <p:sp>
          <p:nvSpPr>
            <p:cNvPr id="63" name="pl63"/>
            <p:cNvSpPr/>
            <p:nvPr/>
          </p:nvSpPr>
          <p:spPr>
            <a:xfrm>
              <a:off x="5267799" y="3827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8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03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68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020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18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036595"/>
              <a:ext cx="3397293" cy="2023099"/>
            </a:xfrm>
            <a:custGeom>
              <a:avLst/>
              <a:pathLst>
                <a:path w="3397293" h="2023099">
                  <a:moveTo>
                    <a:pt x="0" y="164035"/>
                  </a:moveTo>
                  <a:lnTo>
                    <a:pt x="135891" y="191374"/>
                  </a:lnTo>
                  <a:lnTo>
                    <a:pt x="271783" y="0"/>
                  </a:lnTo>
                  <a:lnTo>
                    <a:pt x="407675" y="1011549"/>
                  </a:lnTo>
                  <a:lnTo>
                    <a:pt x="543566" y="2023099"/>
                  </a:lnTo>
                  <a:lnTo>
                    <a:pt x="679458" y="1148245"/>
                  </a:lnTo>
                  <a:lnTo>
                    <a:pt x="815350" y="1230263"/>
                  </a:lnTo>
                  <a:lnTo>
                    <a:pt x="951242" y="984210"/>
                  </a:lnTo>
                  <a:lnTo>
                    <a:pt x="1087133" y="1503655"/>
                  </a:lnTo>
                  <a:lnTo>
                    <a:pt x="1223025" y="1476316"/>
                  </a:lnTo>
                  <a:lnTo>
                    <a:pt x="1358917" y="1175585"/>
                  </a:lnTo>
                  <a:lnTo>
                    <a:pt x="1494809" y="1093567"/>
                  </a:lnTo>
                  <a:lnTo>
                    <a:pt x="1630700" y="628801"/>
                  </a:lnTo>
                  <a:lnTo>
                    <a:pt x="1766592" y="191374"/>
                  </a:lnTo>
                  <a:lnTo>
                    <a:pt x="1902484" y="382748"/>
                  </a:lnTo>
                  <a:lnTo>
                    <a:pt x="2038375" y="656140"/>
                  </a:lnTo>
                  <a:lnTo>
                    <a:pt x="2174267" y="656140"/>
                  </a:lnTo>
                  <a:lnTo>
                    <a:pt x="2310159" y="874853"/>
                  </a:lnTo>
                  <a:lnTo>
                    <a:pt x="2446051" y="1613012"/>
                  </a:lnTo>
                  <a:lnTo>
                    <a:pt x="2581942" y="82017"/>
                  </a:lnTo>
                  <a:lnTo>
                    <a:pt x="2717834" y="902193"/>
                  </a:lnTo>
                  <a:lnTo>
                    <a:pt x="2853726" y="1011549"/>
                  </a:lnTo>
                  <a:lnTo>
                    <a:pt x="2989618" y="464766"/>
                  </a:lnTo>
                  <a:lnTo>
                    <a:pt x="3125509" y="328070"/>
                  </a:lnTo>
                  <a:lnTo>
                    <a:pt x="3261401" y="382748"/>
                  </a:lnTo>
                  <a:lnTo>
                    <a:pt x="3397293" y="62880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18612"/>
              <a:ext cx="3397293" cy="410087"/>
            </a:xfrm>
            <a:custGeom>
              <a:avLst/>
              <a:pathLst>
                <a:path w="3397293" h="410087">
                  <a:moveTo>
                    <a:pt x="0" y="410087"/>
                  </a:moveTo>
                  <a:lnTo>
                    <a:pt x="135891" y="382748"/>
                  </a:lnTo>
                  <a:lnTo>
                    <a:pt x="271783" y="382748"/>
                  </a:lnTo>
                  <a:lnTo>
                    <a:pt x="407675" y="355409"/>
                  </a:lnTo>
                  <a:lnTo>
                    <a:pt x="543566" y="300731"/>
                  </a:lnTo>
                  <a:lnTo>
                    <a:pt x="679458" y="246052"/>
                  </a:lnTo>
                  <a:lnTo>
                    <a:pt x="815350" y="191374"/>
                  </a:lnTo>
                  <a:lnTo>
                    <a:pt x="951242" y="191374"/>
                  </a:lnTo>
                  <a:lnTo>
                    <a:pt x="1087133" y="136695"/>
                  </a:lnTo>
                  <a:lnTo>
                    <a:pt x="1223025" y="82017"/>
                  </a:lnTo>
                  <a:lnTo>
                    <a:pt x="1358917" y="54678"/>
                  </a:lnTo>
                  <a:lnTo>
                    <a:pt x="1494809" y="54678"/>
                  </a:lnTo>
                  <a:lnTo>
                    <a:pt x="1630700" y="54678"/>
                  </a:lnTo>
                  <a:lnTo>
                    <a:pt x="1766592" y="54678"/>
                  </a:lnTo>
                  <a:lnTo>
                    <a:pt x="1902484" y="54678"/>
                  </a:lnTo>
                  <a:lnTo>
                    <a:pt x="2038375" y="54678"/>
                  </a:lnTo>
                  <a:lnTo>
                    <a:pt x="2174267" y="27339"/>
                  </a:lnTo>
                  <a:lnTo>
                    <a:pt x="2310159" y="27339"/>
                  </a:lnTo>
                  <a:lnTo>
                    <a:pt x="2446051" y="0"/>
                  </a:lnTo>
                  <a:lnTo>
                    <a:pt x="2581942" y="0"/>
                  </a:lnTo>
                  <a:lnTo>
                    <a:pt x="2717834" y="82017"/>
                  </a:lnTo>
                  <a:lnTo>
                    <a:pt x="2853726" y="136695"/>
                  </a:lnTo>
                  <a:lnTo>
                    <a:pt x="2989618" y="82017"/>
                  </a:lnTo>
                  <a:lnTo>
                    <a:pt x="3125509" y="82017"/>
                  </a:lnTo>
                  <a:lnTo>
                    <a:pt x="3261401" y="54678"/>
                  </a:lnTo>
                  <a:lnTo>
                    <a:pt x="3397293" y="5467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091273"/>
              <a:ext cx="3397293" cy="328070"/>
            </a:xfrm>
            <a:custGeom>
              <a:avLst/>
              <a:pathLst>
                <a:path w="3397293" h="328070">
                  <a:moveTo>
                    <a:pt x="0" y="328070"/>
                  </a:moveTo>
                  <a:lnTo>
                    <a:pt x="135891" y="328070"/>
                  </a:lnTo>
                  <a:lnTo>
                    <a:pt x="271783" y="328070"/>
                  </a:lnTo>
                  <a:lnTo>
                    <a:pt x="407675" y="300731"/>
                  </a:lnTo>
                  <a:lnTo>
                    <a:pt x="543566" y="246052"/>
                  </a:lnTo>
                  <a:lnTo>
                    <a:pt x="679458" y="246052"/>
                  </a:lnTo>
                  <a:lnTo>
                    <a:pt x="815350" y="136695"/>
                  </a:lnTo>
                  <a:lnTo>
                    <a:pt x="951242" y="164035"/>
                  </a:lnTo>
                  <a:lnTo>
                    <a:pt x="1087133" y="82017"/>
                  </a:lnTo>
                  <a:lnTo>
                    <a:pt x="1223025" y="54678"/>
                  </a:lnTo>
                  <a:lnTo>
                    <a:pt x="1358917" y="54678"/>
                  </a:lnTo>
                  <a:lnTo>
                    <a:pt x="1494809" y="27339"/>
                  </a:lnTo>
                  <a:lnTo>
                    <a:pt x="1630700" y="27339"/>
                  </a:lnTo>
                  <a:lnTo>
                    <a:pt x="1766592" y="0"/>
                  </a:lnTo>
                  <a:lnTo>
                    <a:pt x="1902484" y="27339"/>
                  </a:lnTo>
                  <a:lnTo>
                    <a:pt x="2038375" y="27339"/>
                  </a:lnTo>
                  <a:lnTo>
                    <a:pt x="2174267" y="0"/>
                  </a:lnTo>
                  <a:lnTo>
                    <a:pt x="2310159" y="0"/>
                  </a:lnTo>
                  <a:lnTo>
                    <a:pt x="2446051" y="0"/>
                  </a:lnTo>
                  <a:lnTo>
                    <a:pt x="2581942" y="27339"/>
                  </a:lnTo>
                  <a:lnTo>
                    <a:pt x="2717834" y="109356"/>
                  </a:lnTo>
                  <a:lnTo>
                    <a:pt x="2853726" y="246052"/>
                  </a:lnTo>
                  <a:lnTo>
                    <a:pt x="2989618" y="82017"/>
                  </a:lnTo>
                  <a:lnTo>
                    <a:pt x="3125509" y="191374"/>
                  </a:lnTo>
                  <a:lnTo>
                    <a:pt x="3261401" y="164035"/>
                  </a:lnTo>
                  <a:lnTo>
                    <a:pt x="3397293" y="16403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186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036595"/>
              <a:ext cx="3397293" cy="2023099"/>
            </a:xfrm>
            <a:custGeom>
              <a:avLst/>
              <a:pathLst>
                <a:path w="3397293" h="2023099">
                  <a:moveTo>
                    <a:pt x="0" y="164035"/>
                  </a:moveTo>
                  <a:lnTo>
                    <a:pt x="135891" y="191374"/>
                  </a:lnTo>
                  <a:lnTo>
                    <a:pt x="271783" y="0"/>
                  </a:lnTo>
                  <a:lnTo>
                    <a:pt x="407675" y="1011549"/>
                  </a:lnTo>
                  <a:lnTo>
                    <a:pt x="543566" y="2023099"/>
                  </a:lnTo>
                  <a:lnTo>
                    <a:pt x="679458" y="1148245"/>
                  </a:lnTo>
                  <a:lnTo>
                    <a:pt x="815350" y="1230263"/>
                  </a:lnTo>
                  <a:lnTo>
                    <a:pt x="951242" y="984210"/>
                  </a:lnTo>
                  <a:lnTo>
                    <a:pt x="1087133" y="1503655"/>
                  </a:lnTo>
                  <a:lnTo>
                    <a:pt x="1223025" y="1476316"/>
                  </a:lnTo>
                  <a:lnTo>
                    <a:pt x="1358917" y="1175585"/>
                  </a:lnTo>
                  <a:lnTo>
                    <a:pt x="1494809" y="1093567"/>
                  </a:lnTo>
                  <a:lnTo>
                    <a:pt x="1630700" y="628801"/>
                  </a:lnTo>
                  <a:lnTo>
                    <a:pt x="1766592" y="191374"/>
                  </a:lnTo>
                  <a:lnTo>
                    <a:pt x="1902484" y="382748"/>
                  </a:lnTo>
                  <a:lnTo>
                    <a:pt x="2038375" y="656140"/>
                  </a:lnTo>
                  <a:lnTo>
                    <a:pt x="2174267" y="656140"/>
                  </a:lnTo>
                  <a:lnTo>
                    <a:pt x="2310159" y="874853"/>
                  </a:lnTo>
                  <a:lnTo>
                    <a:pt x="2446051" y="1613012"/>
                  </a:lnTo>
                  <a:lnTo>
                    <a:pt x="2581942" y="82017"/>
                  </a:lnTo>
                  <a:lnTo>
                    <a:pt x="2717834" y="902193"/>
                  </a:lnTo>
                  <a:lnTo>
                    <a:pt x="2853726" y="1011549"/>
                  </a:lnTo>
                  <a:lnTo>
                    <a:pt x="2989618" y="464766"/>
                  </a:lnTo>
                  <a:lnTo>
                    <a:pt x="3125509" y="328070"/>
                  </a:lnTo>
                  <a:lnTo>
                    <a:pt x="3261401" y="382748"/>
                  </a:lnTo>
                  <a:lnTo>
                    <a:pt x="3397293" y="62880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92852"/>
              <a:ext cx="0" cy="207777"/>
            </a:xfrm>
            <a:custGeom>
              <a:avLst/>
              <a:pathLst>
                <a:path w="0" h="207777">
                  <a:moveTo>
                    <a:pt x="0" y="2077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92852"/>
              <a:ext cx="0" cy="1191988"/>
            </a:xfrm>
            <a:custGeom>
              <a:avLst/>
              <a:pathLst>
                <a:path w="0" h="1191988">
                  <a:moveTo>
                    <a:pt x="0" y="119198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92852"/>
              <a:ext cx="0" cy="1219327"/>
            </a:xfrm>
            <a:custGeom>
              <a:avLst/>
              <a:pathLst>
                <a:path w="0" h="1219327">
                  <a:moveTo>
                    <a:pt x="0" y="1219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92852"/>
              <a:ext cx="0" cy="699883"/>
            </a:xfrm>
            <a:custGeom>
              <a:avLst/>
              <a:pathLst>
                <a:path w="0" h="699883">
                  <a:moveTo>
                    <a:pt x="0" y="6998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92852"/>
              <a:ext cx="0" cy="125760"/>
            </a:xfrm>
            <a:custGeom>
              <a:avLst/>
              <a:pathLst>
                <a:path w="0" h="125760">
                  <a:moveTo>
                    <a:pt x="0" y="1257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92852"/>
              <a:ext cx="0" cy="426491"/>
            </a:xfrm>
            <a:custGeom>
              <a:avLst/>
              <a:pathLst>
                <a:path w="0" h="426491">
                  <a:moveTo>
                    <a:pt x="0" y="4264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92852"/>
              <a:ext cx="0" cy="672544"/>
            </a:xfrm>
            <a:custGeom>
              <a:avLst/>
              <a:pathLst>
                <a:path w="0" h="672544">
                  <a:moveTo>
                    <a:pt x="0" y="6725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036595"/>
              <a:ext cx="3397293" cy="2023099"/>
            </a:xfrm>
            <a:custGeom>
              <a:avLst/>
              <a:pathLst>
                <a:path w="3397293" h="2023099">
                  <a:moveTo>
                    <a:pt x="0" y="164035"/>
                  </a:moveTo>
                  <a:lnTo>
                    <a:pt x="135891" y="191374"/>
                  </a:lnTo>
                  <a:lnTo>
                    <a:pt x="271783" y="0"/>
                  </a:lnTo>
                  <a:lnTo>
                    <a:pt x="407675" y="1011549"/>
                  </a:lnTo>
                  <a:lnTo>
                    <a:pt x="543566" y="2023099"/>
                  </a:lnTo>
                  <a:lnTo>
                    <a:pt x="679458" y="1148245"/>
                  </a:lnTo>
                  <a:lnTo>
                    <a:pt x="815350" y="1230263"/>
                  </a:lnTo>
                  <a:lnTo>
                    <a:pt x="951242" y="984210"/>
                  </a:lnTo>
                  <a:lnTo>
                    <a:pt x="1087133" y="1503655"/>
                  </a:lnTo>
                  <a:lnTo>
                    <a:pt x="1223025" y="1476316"/>
                  </a:lnTo>
                  <a:lnTo>
                    <a:pt x="1358917" y="1175585"/>
                  </a:lnTo>
                  <a:lnTo>
                    <a:pt x="1494809" y="1093567"/>
                  </a:lnTo>
                  <a:lnTo>
                    <a:pt x="1630700" y="628801"/>
                  </a:lnTo>
                  <a:lnTo>
                    <a:pt x="1766592" y="191374"/>
                  </a:lnTo>
                  <a:lnTo>
                    <a:pt x="1902484" y="382748"/>
                  </a:lnTo>
                  <a:lnTo>
                    <a:pt x="2038375" y="656140"/>
                  </a:lnTo>
                  <a:lnTo>
                    <a:pt x="2174267" y="656140"/>
                  </a:lnTo>
                  <a:lnTo>
                    <a:pt x="2310159" y="874853"/>
                  </a:lnTo>
                  <a:lnTo>
                    <a:pt x="2446051" y="1613012"/>
                  </a:lnTo>
                  <a:lnTo>
                    <a:pt x="2581942" y="82017"/>
                  </a:lnTo>
                  <a:lnTo>
                    <a:pt x="2717834" y="902193"/>
                  </a:lnTo>
                  <a:lnTo>
                    <a:pt x="2853726" y="1011549"/>
                  </a:lnTo>
                  <a:lnTo>
                    <a:pt x="2989618" y="464766"/>
                  </a:lnTo>
                  <a:lnTo>
                    <a:pt x="3125509" y="328070"/>
                  </a:lnTo>
                  <a:lnTo>
                    <a:pt x="3261401" y="382748"/>
                  </a:lnTo>
                  <a:lnTo>
                    <a:pt x="3397293" y="628801"/>
                  </a:lnTo>
                </a:path>
              </a:pathLst>
            </a:custGeom>
            <a:ln w="27101" cap="flat">
              <a:solidFill>
                <a:srgbClr val="0058AB">
                  <a:alpha val="100000"/>
                </a:srgbClr>
              </a:solidFill>
              <a:prstDash val="solid"/>
              <a:round/>
            </a:ln>
          </p:spPr>
          <p:txBody>
            <a:bodyPr/>
            <a:lstStyle/>
            <a:p/>
          </p:txBody>
        </p:sp>
        <p:sp>
          <p:nvSpPr>
            <p:cNvPr id="91" name="tx91"/>
            <p:cNvSpPr/>
            <p:nvPr/>
          </p:nvSpPr>
          <p:spPr>
            <a:xfrm>
              <a:off x="5389469" y="194142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38783" y="19414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3" name="tx93"/>
            <p:cNvSpPr/>
            <p:nvPr/>
          </p:nvSpPr>
          <p:spPr>
            <a:xfrm>
              <a:off x="6718241" y="19414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4" name="tx94"/>
            <p:cNvSpPr/>
            <p:nvPr/>
          </p:nvSpPr>
          <p:spPr>
            <a:xfrm>
              <a:off x="7397700" y="19427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7989462" y="19414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19427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56617" y="19414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8902429" y="2134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21624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4118642"/>
              <a:ext cx="20191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5003259" y="27499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5127474" y="20664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1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8760" y="498897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17" name="tx117"/>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48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449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004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559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727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028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1319252" cy="114824"/>
            </a:xfrm>
            <a:prstGeom prst="rect">
              <a:avLst/>
            </a:prstGeom>
            <a:solidFill>
              <a:srgbClr val="E2231A">
                <a:alpha val="80000"/>
              </a:srgbClr>
            </a:solidFill>
          </p:spPr>
          <p:txBody>
            <a:bodyPr/>
            <a:lstStyle/>
            <a:p/>
          </p:txBody>
        </p:sp>
        <p:sp>
          <p:nvSpPr>
            <p:cNvPr id="130" name="rc130"/>
            <p:cNvSpPr/>
            <p:nvPr/>
          </p:nvSpPr>
          <p:spPr>
            <a:xfrm>
              <a:off x="1317178" y="5743865"/>
              <a:ext cx="4608816" cy="114824"/>
            </a:xfrm>
            <a:prstGeom prst="rect">
              <a:avLst/>
            </a:prstGeom>
            <a:solidFill>
              <a:srgbClr val="E2231A">
                <a:alpha val="80000"/>
              </a:srgbClr>
            </a:solidFill>
          </p:spPr>
          <p:txBody>
            <a:bodyPr/>
            <a:lstStyle/>
            <a:p/>
          </p:txBody>
        </p:sp>
        <p:sp>
          <p:nvSpPr>
            <p:cNvPr id="131" name="rc131"/>
            <p:cNvSpPr/>
            <p:nvPr/>
          </p:nvSpPr>
          <p:spPr>
            <a:xfrm>
              <a:off x="1317178" y="5600334"/>
              <a:ext cx="7321564"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9396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66786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Samoa (76%) was 8 percentage points lower than the global average (84%) and 13 percentage points lower than the average across all EAPR countries (89%).
National MCV1 coverage was 20 percentage points lower than in 2019 (96%).
This equates to 1,000 unvaccinated children in 2025 compared to &lt;500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MCV1 coverage was 76% - this is 20 percentage points lower than in 2019 and lower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Samoa ranked number 8 out of 27 countries for lowest MCV1 coverage (based on tied ranks).
Samoa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5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58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9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0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1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10163"/>
              <a:ext cx="239888" cy="997858"/>
            </a:xfrm>
            <a:prstGeom prst="rect">
              <a:avLst/>
            </a:prstGeom>
            <a:solidFill>
              <a:srgbClr val="80BD41">
                <a:alpha val="100000"/>
              </a:srgbClr>
            </a:solidFill>
          </p:spPr>
          <p:txBody>
            <a:bodyPr/>
            <a:lstStyle/>
            <a:p/>
          </p:txBody>
        </p:sp>
        <p:sp>
          <p:nvSpPr>
            <p:cNvPr id="24" name="rc24"/>
            <p:cNvSpPr/>
            <p:nvPr/>
          </p:nvSpPr>
          <p:spPr>
            <a:xfrm>
              <a:off x="1296273" y="3235277"/>
              <a:ext cx="239888" cy="74886"/>
            </a:xfrm>
            <a:prstGeom prst="rect">
              <a:avLst/>
            </a:prstGeom>
            <a:solidFill>
              <a:srgbClr val="E2231A">
                <a:alpha val="100000"/>
              </a:srgbClr>
            </a:solidFill>
          </p:spPr>
          <p:txBody>
            <a:bodyPr/>
            <a:lstStyle/>
            <a:p/>
          </p:txBody>
        </p:sp>
        <p:sp>
          <p:nvSpPr>
            <p:cNvPr id="25" name="rc25"/>
            <p:cNvSpPr/>
            <p:nvPr/>
          </p:nvSpPr>
          <p:spPr>
            <a:xfrm>
              <a:off x="1562816" y="3336373"/>
              <a:ext cx="239888" cy="971647"/>
            </a:xfrm>
            <a:prstGeom prst="rect">
              <a:avLst/>
            </a:prstGeom>
            <a:solidFill>
              <a:srgbClr val="80BD41">
                <a:alpha val="100000"/>
              </a:srgbClr>
            </a:solidFill>
          </p:spPr>
          <p:txBody>
            <a:bodyPr/>
            <a:lstStyle/>
            <a:p/>
          </p:txBody>
        </p:sp>
        <p:sp>
          <p:nvSpPr>
            <p:cNvPr id="26" name="rc26"/>
            <p:cNvSpPr/>
            <p:nvPr/>
          </p:nvSpPr>
          <p:spPr>
            <a:xfrm>
              <a:off x="1562816" y="3252126"/>
              <a:ext cx="239888" cy="84246"/>
            </a:xfrm>
            <a:prstGeom prst="rect">
              <a:avLst/>
            </a:prstGeom>
            <a:solidFill>
              <a:srgbClr val="E2231A">
                <a:alpha val="100000"/>
              </a:srgbClr>
            </a:solidFill>
          </p:spPr>
          <p:txBody>
            <a:bodyPr/>
            <a:lstStyle/>
            <a:p/>
          </p:txBody>
        </p:sp>
        <p:sp>
          <p:nvSpPr>
            <p:cNvPr id="27" name="rc27"/>
            <p:cNvSpPr/>
            <p:nvPr/>
          </p:nvSpPr>
          <p:spPr>
            <a:xfrm>
              <a:off x="1829360" y="3278336"/>
              <a:ext cx="239888" cy="1029684"/>
            </a:xfrm>
            <a:prstGeom prst="rect">
              <a:avLst/>
            </a:prstGeom>
            <a:solidFill>
              <a:srgbClr val="80BD41">
                <a:alpha val="100000"/>
              </a:srgbClr>
            </a:solidFill>
          </p:spPr>
          <p:txBody>
            <a:bodyPr/>
            <a:lstStyle/>
            <a:p/>
          </p:txBody>
        </p:sp>
        <p:sp>
          <p:nvSpPr>
            <p:cNvPr id="28" name="rc28"/>
            <p:cNvSpPr/>
            <p:nvPr/>
          </p:nvSpPr>
          <p:spPr>
            <a:xfrm>
              <a:off x="1829360" y="3267104"/>
              <a:ext cx="239888" cy="11232"/>
            </a:xfrm>
            <a:prstGeom prst="rect">
              <a:avLst/>
            </a:prstGeom>
            <a:solidFill>
              <a:srgbClr val="E2231A">
                <a:alpha val="100000"/>
              </a:srgbClr>
            </a:solidFill>
          </p:spPr>
          <p:txBody>
            <a:bodyPr/>
            <a:lstStyle/>
            <a:p/>
          </p:txBody>
        </p:sp>
        <p:sp>
          <p:nvSpPr>
            <p:cNvPr id="29" name="rc29"/>
            <p:cNvSpPr/>
            <p:nvPr/>
          </p:nvSpPr>
          <p:spPr>
            <a:xfrm>
              <a:off x="2095903" y="3667744"/>
              <a:ext cx="239888" cy="640276"/>
            </a:xfrm>
            <a:prstGeom prst="rect">
              <a:avLst/>
            </a:prstGeom>
            <a:solidFill>
              <a:srgbClr val="80BD41">
                <a:alpha val="100000"/>
              </a:srgbClr>
            </a:solidFill>
          </p:spPr>
          <p:txBody>
            <a:bodyPr/>
            <a:lstStyle/>
            <a:p/>
          </p:txBody>
        </p:sp>
        <p:sp>
          <p:nvSpPr>
            <p:cNvPr id="30" name="rc30"/>
            <p:cNvSpPr/>
            <p:nvPr/>
          </p:nvSpPr>
          <p:spPr>
            <a:xfrm>
              <a:off x="2095903" y="3274592"/>
              <a:ext cx="239888" cy="393152"/>
            </a:xfrm>
            <a:prstGeom prst="rect">
              <a:avLst/>
            </a:prstGeom>
            <a:solidFill>
              <a:srgbClr val="E2231A">
                <a:alpha val="100000"/>
              </a:srgbClr>
            </a:solidFill>
          </p:spPr>
          <p:txBody>
            <a:bodyPr/>
            <a:lstStyle/>
            <a:p/>
          </p:txBody>
        </p:sp>
        <p:sp>
          <p:nvSpPr>
            <p:cNvPr id="31" name="rc31"/>
            <p:cNvSpPr/>
            <p:nvPr/>
          </p:nvSpPr>
          <p:spPr>
            <a:xfrm>
              <a:off x="2362446" y="4051536"/>
              <a:ext cx="239888" cy="256485"/>
            </a:xfrm>
            <a:prstGeom prst="rect">
              <a:avLst/>
            </a:prstGeom>
            <a:solidFill>
              <a:srgbClr val="80BD41">
                <a:alpha val="100000"/>
              </a:srgbClr>
            </a:solidFill>
          </p:spPr>
          <p:txBody>
            <a:bodyPr/>
            <a:lstStyle/>
            <a:p/>
          </p:txBody>
        </p:sp>
        <p:sp>
          <p:nvSpPr>
            <p:cNvPr id="32" name="rc32"/>
            <p:cNvSpPr/>
            <p:nvPr/>
          </p:nvSpPr>
          <p:spPr>
            <a:xfrm>
              <a:off x="2362446" y="3283953"/>
              <a:ext cx="239888" cy="767583"/>
            </a:xfrm>
            <a:prstGeom prst="rect">
              <a:avLst/>
            </a:prstGeom>
            <a:solidFill>
              <a:srgbClr val="E2231A">
                <a:alpha val="100000"/>
              </a:srgbClr>
            </a:solidFill>
          </p:spPr>
          <p:txBody>
            <a:bodyPr/>
            <a:lstStyle/>
            <a:p/>
          </p:txBody>
        </p:sp>
        <p:sp>
          <p:nvSpPr>
            <p:cNvPr id="33" name="rc33"/>
            <p:cNvSpPr/>
            <p:nvPr/>
          </p:nvSpPr>
          <p:spPr>
            <a:xfrm>
              <a:off x="2628989" y="3727653"/>
              <a:ext cx="239888" cy="580367"/>
            </a:xfrm>
            <a:prstGeom prst="rect">
              <a:avLst/>
            </a:prstGeom>
            <a:solidFill>
              <a:srgbClr val="80BD41">
                <a:alpha val="100000"/>
              </a:srgbClr>
            </a:solidFill>
          </p:spPr>
          <p:txBody>
            <a:bodyPr/>
            <a:lstStyle/>
            <a:p/>
          </p:txBody>
        </p:sp>
        <p:sp>
          <p:nvSpPr>
            <p:cNvPr id="34" name="rc34"/>
            <p:cNvSpPr/>
            <p:nvPr/>
          </p:nvSpPr>
          <p:spPr>
            <a:xfrm>
              <a:off x="2628989" y="3289569"/>
              <a:ext cx="239888" cy="438084"/>
            </a:xfrm>
            <a:prstGeom prst="rect">
              <a:avLst/>
            </a:prstGeom>
            <a:solidFill>
              <a:srgbClr val="E2231A">
                <a:alpha val="100000"/>
              </a:srgbClr>
            </a:solidFill>
          </p:spPr>
          <p:txBody>
            <a:bodyPr/>
            <a:lstStyle/>
            <a:p/>
          </p:txBody>
        </p:sp>
        <p:sp>
          <p:nvSpPr>
            <p:cNvPr id="35" name="rc35"/>
            <p:cNvSpPr/>
            <p:nvPr/>
          </p:nvSpPr>
          <p:spPr>
            <a:xfrm>
              <a:off x="2895532" y="3759480"/>
              <a:ext cx="239888" cy="548541"/>
            </a:xfrm>
            <a:prstGeom prst="rect">
              <a:avLst/>
            </a:prstGeom>
            <a:solidFill>
              <a:srgbClr val="80BD41">
                <a:alpha val="100000"/>
              </a:srgbClr>
            </a:solidFill>
          </p:spPr>
          <p:txBody>
            <a:bodyPr/>
            <a:lstStyle/>
            <a:p/>
          </p:txBody>
        </p:sp>
        <p:sp>
          <p:nvSpPr>
            <p:cNvPr id="36" name="rc36"/>
            <p:cNvSpPr/>
            <p:nvPr/>
          </p:nvSpPr>
          <p:spPr>
            <a:xfrm>
              <a:off x="2895532" y="3291442"/>
              <a:ext cx="239888" cy="468038"/>
            </a:xfrm>
            <a:prstGeom prst="rect">
              <a:avLst/>
            </a:prstGeom>
            <a:solidFill>
              <a:srgbClr val="E2231A">
                <a:alpha val="100000"/>
              </a:srgbClr>
            </a:solidFill>
          </p:spPr>
          <p:txBody>
            <a:bodyPr/>
            <a:lstStyle/>
            <a:p/>
          </p:txBody>
        </p:sp>
        <p:sp>
          <p:nvSpPr>
            <p:cNvPr id="37" name="rc37"/>
            <p:cNvSpPr/>
            <p:nvPr/>
          </p:nvSpPr>
          <p:spPr>
            <a:xfrm>
              <a:off x="3162075" y="3664000"/>
              <a:ext cx="239888" cy="644020"/>
            </a:xfrm>
            <a:prstGeom prst="rect">
              <a:avLst/>
            </a:prstGeom>
            <a:solidFill>
              <a:srgbClr val="80BD41">
                <a:alpha val="100000"/>
              </a:srgbClr>
            </a:solidFill>
          </p:spPr>
          <p:txBody>
            <a:bodyPr/>
            <a:lstStyle/>
            <a:p/>
          </p:txBody>
        </p:sp>
        <p:sp>
          <p:nvSpPr>
            <p:cNvPr id="38" name="rc38"/>
            <p:cNvSpPr/>
            <p:nvPr/>
          </p:nvSpPr>
          <p:spPr>
            <a:xfrm>
              <a:off x="3162075" y="3285825"/>
              <a:ext cx="239888" cy="378175"/>
            </a:xfrm>
            <a:prstGeom prst="rect">
              <a:avLst/>
            </a:prstGeom>
            <a:solidFill>
              <a:srgbClr val="E2231A">
                <a:alpha val="100000"/>
              </a:srgbClr>
            </a:solidFill>
          </p:spPr>
          <p:txBody>
            <a:bodyPr/>
            <a:lstStyle/>
            <a:p/>
          </p:txBody>
        </p:sp>
        <p:sp>
          <p:nvSpPr>
            <p:cNvPr id="39" name="rc39"/>
            <p:cNvSpPr/>
            <p:nvPr/>
          </p:nvSpPr>
          <p:spPr>
            <a:xfrm>
              <a:off x="3428618" y="3847471"/>
              <a:ext cx="239888" cy="460549"/>
            </a:xfrm>
            <a:prstGeom prst="rect">
              <a:avLst/>
            </a:prstGeom>
            <a:solidFill>
              <a:srgbClr val="80BD41">
                <a:alpha val="100000"/>
              </a:srgbClr>
            </a:solidFill>
          </p:spPr>
          <p:txBody>
            <a:bodyPr/>
            <a:lstStyle/>
            <a:p/>
          </p:txBody>
        </p:sp>
        <p:sp>
          <p:nvSpPr>
            <p:cNvPr id="40" name="rc40"/>
            <p:cNvSpPr/>
            <p:nvPr/>
          </p:nvSpPr>
          <p:spPr>
            <a:xfrm>
              <a:off x="3428618" y="3263359"/>
              <a:ext cx="239888" cy="584112"/>
            </a:xfrm>
            <a:prstGeom prst="rect">
              <a:avLst/>
            </a:prstGeom>
            <a:solidFill>
              <a:srgbClr val="E2231A">
                <a:alpha val="100000"/>
              </a:srgbClr>
            </a:solidFill>
          </p:spPr>
          <p:txBody>
            <a:bodyPr/>
            <a:lstStyle/>
            <a:p/>
          </p:txBody>
        </p:sp>
        <p:sp>
          <p:nvSpPr>
            <p:cNvPr id="41" name="rc41"/>
            <p:cNvSpPr/>
            <p:nvPr/>
          </p:nvSpPr>
          <p:spPr>
            <a:xfrm>
              <a:off x="3695161" y="3828750"/>
              <a:ext cx="239888" cy="479271"/>
            </a:xfrm>
            <a:prstGeom prst="rect">
              <a:avLst/>
            </a:prstGeom>
            <a:solidFill>
              <a:srgbClr val="80BD41">
                <a:alpha val="100000"/>
              </a:srgbClr>
            </a:solidFill>
          </p:spPr>
          <p:txBody>
            <a:bodyPr/>
            <a:lstStyle/>
            <a:p/>
          </p:txBody>
        </p:sp>
        <p:sp>
          <p:nvSpPr>
            <p:cNvPr id="42" name="rc42"/>
            <p:cNvSpPr/>
            <p:nvPr/>
          </p:nvSpPr>
          <p:spPr>
            <a:xfrm>
              <a:off x="3695161" y="3244638"/>
              <a:ext cx="239888" cy="584112"/>
            </a:xfrm>
            <a:prstGeom prst="rect">
              <a:avLst/>
            </a:prstGeom>
            <a:solidFill>
              <a:srgbClr val="E2231A">
                <a:alpha val="100000"/>
              </a:srgbClr>
            </a:solidFill>
          </p:spPr>
          <p:txBody>
            <a:bodyPr/>
            <a:lstStyle/>
            <a:p/>
          </p:txBody>
        </p:sp>
        <p:sp>
          <p:nvSpPr>
            <p:cNvPr id="43" name="rc43"/>
            <p:cNvSpPr/>
            <p:nvPr/>
          </p:nvSpPr>
          <p:spPr>
            <a:xfrm>
              <a:off x="3961705" y="3699571"/>
              <a:ext cx="239888" cy="608450"/>
            </a:xfrm>
            <a:prstGeom prst="rect">
              <a:avLst/>
            </a:prstGeom>
            <a:solidFill>
              <a:srgbClr val="80BD41">
                <a:alpha val="100000"/>
              </a:srgbClr>
            </a:solidFill>
          </p:spPr>
          <p:txBody>
            <a:bodyPr/>
            <a:lstStyle/>
            <a:p/>
          </p:txBody>
        </p:sp>
        <p:sp>
          <p:nvSpPr>
            <p:cNvPr id="44" name="rc44"/>
            <p:cNvSpPr/>
            <p:nvPr/>
          </p:nvSpPr>
          <p:spPr>
            <a:xfrm>
              <a:off x="3961705" y="3220300"/>
              <a:ext cx="239888" cy="479271"/>
            </a:xfrm>
            <a:prstGeom prst="rect">
              <a:avLst/>
            </a:prstGeom>
            <a:solidFill>
              <a:srgbClr val="E2231A">
                <a:alpha val="100000"/>
              </a:srgbClr>
            </a:solidFill>
          </p:spPr>
          <p:txBody>
            <a:bodyPr/>
            <a:lstStyle/>
            <a:p/>
          </p:txBody>
        </p:sp>
        <p:sp>
          <p:nvSpPr>
            <p:cNvPr id="45" name="rc45"/>
            <p:cNvSpPr/>
            <p:nvPr/>
          </p:nvSpPr>
          <p:spPr>
            <a:xfrm>
              <a:off x="4228248" y="3654639"/>
              <a:ext cx="239888" cy="653381"/>
            </a:xfrm>
            <a:prstGeom prst="rect">
              <a:avLst/>
            </a:prstGeom>
            <a:solidFill>
              <a:srgbClr val="80BD41">
                <a:alpha val="100000"/>
              </a:srgbClr>
            </a:solidFill>
          </p:spPr>
          <p:txBody>
            <a:bodyPr/>
            <a:lstStyle/>
            <a:p/>
          </p:txBody>
        </p:sp>
        <p:sp>
          <p:nvSpPr>
            <p:cNvPr id="46" name="rc46"/>
            <p:cNvSpPr/>
            <p:nvPr/>
          </p:nvSpPr>
          <p:spPr>
            <a:xfrm>
              <a:off x="4228248" y="3201578"/>
              <a:ext cx="239888" cy="453061"/>
            </a:xfrm>
            <a:prstGeom prst="rect">
              <a:avLst/>
            </a:prstGeom>
            <a:solidFill>
              <a:srgbClr val="E2231A">
                <a:alpha val="100000"/>
              </a:srgbClr>
            </a:solidFill>
          </p:spPr>
          <p:txBody>
            <a:bodyPr/>
            <a:lstStyle/>
            <a:p/>
          </p:txBody>
        </p:sp>
        <p:sp>
          <p:nvSpPr>
            <p:cNvPr id="47" name="rc47"/>
            <p:cNvSpPr/>
            <p:nvPr/>
          </p:nvSpPr>
          <p:spPr>
            <a:xfrm>
              <a:off x="4494791" y="3461808"/>
              <a:ext cx="239888" cy="846213"/>
            </a:xfrm>
            <a:prstGeom prst="rect">
              <a:avLst/>
            </a:prstGeom>
            <a:solidFill>
              <a:srgbClr val="80BD41">
                <a:alpha val="100000"/>
              </a:srgbClr>
            </a:solidFill>
          </p:spPr>
          <p:txBody>
            <a:bodyPr/>
            <a:lstStyle/>
            <a:p/>
          </p:txBody>
        </p:sp>
        <p:sp>
          <p:nvSpPr>
            <p:cNvPr id="48" name="rc48"/>
            <p:cNvSpPr/>
            <p:nvPr/>
          </p:nvSpPr>
          <p:spPr>
            <a:xfrm>
              <a:off x="4494791" y="3194090"/>
              <a:ext cx="239888" cy="267718"/>
            </a:xfrm>
            <a:prstGeom prst="rect">
              <a:avLst/>
            </a:prstGeom>
            <a:solidFill>
              <a:srgbClr val="E2231A">
                <a:alpha val="100000"/>
              </a:srgbClr>
            </a:solidFill>
          </p:spPr>
          <p:txBody>
            <a:bodyPr/>
            <a:lstStyle/>
            <a:p/>
          </p:txBody>
        </p:sp>
        <p:sp>
          <p:nvSpPr>
            <p:cNvPr id="49" name="rc49"/>
            <p:cNvSpPr/>
            <p:nvPr/>
          </p:nvSpPr>
          <p:spPr>
            <a:xfrm>
              <a:off x="4761334" y="3280209"/>
              <a:ext cx="239888" cy="1027812"/>
            </a:xfrm>
            <a:prstGeom prst="rect">
              <a:avLst/>
            </a:prstGeom>
            <a:solidFill>
              <a:srgbClr val="80BD41">
                <a:alpha val="100000"/>
              </a:srgbClr>
            </a:solidFill>
          </p:spPr>
          <p:txBody>
            <a:bodyPr/>
            <a:lstStyle/>
            <a:p/>
          </p:txBody>
        </p:sp>
        <p:sp>
          <p:nvSpPr>
            <p:cNvPr id="50" name="rc50"/>
            <p:cNvSpPr/>
            <p:nvPr/>
          </p:nvSpPr>
          <p:spPr>
            <a:xfrm>
              <a:off x="4761334" y="3190345"/>
              <a:ext cx="239888" cy="89863"/>
            </a:xfrm>
            <a:prstGeom prst="rect">
              <a:avLst/>
            </a:prstGeom>
            <a:solidFill>
              <a:srgbClr val="E2231A">
                <a:alpha val="100000"/>
              </a:srgbClr>
            </a:solidFill>
          </p:spPr>
          <p:txBody>
            <a:bodyPr/>
            <a:lstStyle/>
            <a:p/>
          </p:txBody>
        </p:sp>
        <p:sp>
          <p:nvSpPr>
            <p:cNvPr id="51" name="rc51"/>
            <p:cNvSpPr/>
            <p:nvPr/>
          </p:nvSpPr>
          <p:spPr>
            <a:xfrm>
              <a:off x="5027877" y="3358839"/>
              <a:ext cx="239888" cy="949182"/>
            </a:xfrm>
            <a:prstGeom prst="rect">
              <a:avLst/>
            </a:prstGeom>
            <a:solidFill>
              <a:srgbClr val="80BD41">
                <a:alpha val="100000"/>
              </a:srgbClr>
            </a:solidFill>
          </p:spPr>
          <p:txBody>
            <a:bodyPr/>
            <a:lstStyle/>
            <a:p/>
          </p:txBody>
        </p:sp>
        <p:sp>
          <p:nvSpPr>
            <p:cNvPr id="52" name="rc52"/>
            <p:cNvSpPr/>
            <p:nvPr/>
          </p:nvSpPr>
          <p:spPr>
            <a:xfrm>
              <a:off x="5027877" y="3190345"/>
              <a:ext cx="239888" cy="168493"/>
            </a:xfrm>
            <a:prstGeom prst="rect">
              <a:avLst/>
            </a:prstGeom>
            <a:solidFill>
              <a:srgbClr val="E2231A">
                <a:alpha val="100000"/>
              </a:srgbClr>
            </a:solidFill>
          </p:spPr>
          <p:txBody>
            <a:bodyPr/>
            <a:lstStyle/>
            <a:p/>
          </p:txBody>
        </p:sp>
        <p:sp>
          <p:nvSpPr>
            <p:cNvPr id="53" name="rc53"/>
            <p:cNvSpPr/>
            <p:nvPr/>
          </p:nvSpPr>
          <p:spPr>
            <a:xfrm>
              <a:off x="5294420" y="3474913"/>
              <a:ext cx="239888" cy="833108"/>
            </a:xfrm>
            <a:prstGeom prst="rect">
              <a:avLst/>
            </a:prstGeom>
            <a:solidFill>
              <a:srgbClr val="80BD41">
                <a:alpha val="100000"/>
              </a:srgbClr>
            </a:solidFill>
          </p:spPr>
          <p:txBody>
            <a:bodyPr/>
            <a:lstStyle/>
            <a:p/>
          </p:txBody>
        </p:sp>
        <p:sp>
          <p:nvSpPr>
            <p:cNvPr id="54" name="rc54"/>
            <p:cNvSpPr/>
            <p:nvPr/>
          </p:nvSpPr>
          <p:spPr>
            <a:xfrm>
              <a:off x="5294420" y="3197834"/>
              <a:ext cx="239888" cy="277078"/>
            </a:xfrm>
            <a:prstGeom prst="rect">
              <a:avLst/>
            </a:prstGeom>
            <a:solidFill>
              <a:srgbClr val="E2231A">
                <a:alpha val="100000"/>
              </a:srgbClr>
            </a:solidFill>
          </p:spPr>
          <p:txBody>
            <a:bodyPr/>
            <a:lstStyle/>
            <a:p/>
          </p:txBody>
        </p:sp>
        <p:sp>
          <p:nvSpPr>
            <p:cNvPr id="55" name="rc55"/>
            <p:cNvSpPr/>
            <p:nvPr/>
          </p:nvSpPr>
          <p:spPr>
            <a:xfrm>
              <a:off x="5560963" y="3482401"/>
              <a:ext cx="239888" cy="825619"/>
            </a:xfrm>
            <a:prstGeom prst="rect">
              <a:avLst/>
            </a:prstGeom>
            <a:solidFill>
              <a:srgbClr val="80BD41">
                <a:alpha val="100000"/>
              </a:srgbClr>
            </a:solidFill>
          </p:spPr>
          <p:txBody>
            <a:bodyPr/>
            <a:lstStyle/>
            <a:p/>
          </p:txBody>
        </p:sp>
        <p:sp>
          <p:nvSpPr>
            <p:cNvPr id="56" name="rc56"/>
            <p:cNvSpPr/>
            <p:nvPr/>
          </p:nvSpPr>
          <p:spPr>
            <a:xfrm>
              <a:off x="5560963" y="3207195"/>
              <a:ext cx="239888" cy="275206"/>
            </a:xfrm>
            <a:prstGeom prst="rect">
              <a:avLst/>
            </a:prstGeom>
            <a:solidFill>
              <a:srgbClr val="E2231A">
                <a:alpha val="100000"/>
              </a:srgbClr>
            </a:solidFill>
          </p:spPr>
          <p:txBody>
            <a:bodyPr/>
            <a:lstStyle/>
            <a:p/>
          </p:txBody>
        </p:sp>
        <p:sp>
          <p:nvSpPr>
            <p:cNvPr id="57" name="rc57"/>
            <p:cNvSpPr/>
            <p:nvPr/>
          </p:nvSpPr>
          <p:spPr>
            <a:xfrm>
              <a:off x="5827506" y="3576009"/>
              <a:ext cx="239888" cy="732012"/>
            </a:xfrm>
            <a:prstGeom prst="rect">
              <a:avLst/>
            </a:prstGeom>
            <a:solidFill>
              <a:srgbClr val="80BD41">
                <a:alpha val="100000"/>
              </a:srgbClr>
            </a:solidFill>
          </p:spPr>
          <p:txBody>
            <a:bodyPr/>
            <a:lstStyle/>
            <a:p/>
          </p:txBody>
        </p:sp>
        <p:sp>
          <p:nvSpPr>
            <p:cNvPr id="58" name="rc58"/>
            <p:cNvSpPr/>
            <p:nvPr/>
          </p:nvSpPr>
          <p:spPr>
            <a:xfrm>
              <a:off x="5827506" y="3214683"/>
              <a:ext cx="239888" cy="361325"/>
            </a:xfrm>
            <a:prstGeom prst="rect">
              <a:avLst/>
            </a:prstGeom>
            <a:solidFill>
              <a:srgbClr val="E2231A">
                <a:alpha val="100000"/>
              </a:srgbClr>
            </a:solidFill>
          </p:spPr>
          <p:txBody>
            <a:bodyPr/>
            <a:lstStyle/>
            <a:p/>
          </p:txBody>
        </p:sp>
        <p:sp>
          <p:nvSpPr>
            <p:cNvPr id="59" name="rc59"/>
            <p:cNvSpPr/>
            <p:nvPr/>
          </p:nvSpPr>
          <p:spPr>
            <a:xfrm>
              <a:off x="6094049" y="3869937"/>
              <a:ext cx="239888" cy="438084"/>
            </a:xfrm>
            <a:prstGeom prst="rect">
              <a:avLst/>
            </a:prstGeom>
            <a:solidFill>
              <a:srgbClr val="80BD41">
                <a:alpha val="100000"/>
              </a:srgbClr>
            </a:solidFill>
          </p:spPr>
          <p:txBody>
            <a:bodyPr/>
            <a:lstStyle/>
            <a:p/>
          </p:txBody>
        </p:sp>
        <p:sp>
          <p:nvSpPr>
            <p:cNvPr id="60" name="rc60"/>
            <p:cNvSpPr/>
            <p:nvPr/>
          </p:nvSpPr>
          <p:spPr>
            <a:xfrm>
              <a:off x="6094049" y="3214683"/>
              <a:ext cx="239888" cy="655253"/>
            </a:xfrm>
            <a:prstGeom prst="rect">
              <a:avLst/>
            </a:prstGeom>
            <a:solidFill>
              <a:srgbClr val="E2231A">
                <a:alpha val="100000"/>
              </a:srgbClr>
            </a:solidFill>
          </p:spPr>
          <p:txBody>
            <a:bodyPr/>
            <a:lstStyle/>
            <a:p/>
          </p:txBody>
        </p:sp>
        <p:sp>
          <p:nvSpPr>
            <p:cNvPr id="61" name="rc61"/>
            <p:cNvSpPr/>
            <p:nvPr/>
          </p:nvSpPr>
          <p:spPr>
            <a:xfrm>
              <a:off x="6360593" y="3268976"/>
              <a:ext cx="239888" cy="1039045"/>
            </a:xfrm>
            <a:prstGeom prst="rect">
              <a:avLst/>
            </a:prstGeom>
            <a:solidFill>
              <a:srgbClr val="80BD41">
                <a:alpha val="100000"/>
              </a:srgbClr>
            </a:solidFill>
          </p:spPr>
          <p:txBody>
            <a:bodyPr/>
            <a:lstStyle/>
            <a:p/>
          </p:txBody>
        </p:sp>
        <p:sp>
          <p:nvSpPr>
            <p:cNvPr id="62" name="rc62"/>
            <p:cNvSpPr/>
            <p:nvPr/>
          </p:nvSpPr>
          <p:spPr>
            <a:xfrm>
              <a:off x="6360593" y="3225916"/>
              <a:ext cx="239888" cy="43059"/>
            </a:xfrm>
            <a:prstGeom prst="rect">
              <a:avLst/>
            </a:prstGeom>
            <a:solidFill>
              <a:srgbClr val="E2231A">
                <a:alpha val="100000"/>
              </a:srgbClr>
            </a:solidFill>
          </p:spPr>
          <p:txBody>
            <a:bodyPr/>
            <a:lstStyle/>
            <a:p/>
          </p:txBody>
        </p:sp>
        <p:sp>
          <p:nvSpPr>
            <p:cNvPr id="63" name="rc63"/>
            <p:cNvSpPr/>
            <p:nvPr/>
          </p:nvSpPr>
          <p:spPr>
            <a:xfrm>
              <a:off x="6627136" y="3598475"/>
              <a:ext cx="239888" cy="709546"/>
            </a:xfrm>
            <a:prstGeom prst="rect">
              <a:avLst/>
            </a:prstGeom>
            <a:solidFill>
              <a:srgbClr val="80BD41">
                <a:alpha val="100000"/>
              </a:srgbClr>
            </a:solidFill>
          </p:spPr>
          <p:txBody>
            <a:bodyPr/>
            <a:lstStyle/>
            <a:p/>
          </p:txBody>
        </p:sp>
        <p:sp>
          <p:nvSpPr>
            <p:cNvPr id="64" name="rc64"/>
            <p:cNvSpPr/>
            <p:nvPr/>
          </p:nvSpPr>
          <p:spPr>
            <a:xfrm>
              <a:off x="6627136" y="3233405"/>
              <a:ext cx="239888" cy="365070"/>
            </a:xfrm>
            <a:prstGeom prst="rect">
              <a:avLst/>
            </a:prstGeom>
            <a:solidFill>
              <a:srgbClr val="E2231A">
                <a:alpha val="100000"/>
              </a:srgbClr>
            </a:solidFill>
          </p:spPr>
          <p:txBody>
            <a:bodyPr/>
            <a:lstStyle/>
            <a:p/>
          </p:txBody>
        </p:sp>
        <p:sp>
          <p:nvSpPr>
            <p:cNvPr id="65" name="rc65"/>
            <p:cNvSpPr/>
            <p:nvPr/>
          </p:nvSpPr>
          <p:spPr>
            <a:xfrm>
              <a:off x="6893679" y="3649023"/>
              <a:ext cx="239888" cy="658998"/>
            </a:xfrm>
            <a:prstGeom prst="rect">
              <a:avLst/>
            </a:prstGeom>
            <a:solidFill>
              <a:srgbClr val="80BD41">
                <a:alpha val="100000"/>
              </a:srgbClr>
            </a:solidFill>
          </p:spPr>
          <p:txBody>
            <a:bodyPr/>
            <a:lstStyle/>
            <a:p/>
          </p:txBody>
        </p:sp>
        <p:sp>
          <p:nvSpPr>
            <p:cNvPr id="66" name="rc66"/>
            <p:cNvSpPr/>
            <p:nvPr/>
          </p:nvSpPr>
          <p:spPr>
            <a:xfrm>
              <a:off x="6893679" y="3244638"/>
              <a:ext cx="239888" cy="404385"/>
            </a:xfrm>
            <a:prstGeom prst="rect">
              <a:avLst/>
            </a:prstGeom>
            <a:solidFill>
              <a:srgbClr val="E2231A">
                <a:alpha val="100000"/>
              </a:srgbClr>
            </a:solidFill>
          </p:spPr>
          <p:txBody>
            <a:bodyPr/>
            <a:lstStyle/>
            <a:p/>
          </p:txBody>
        </p:sp>
        <p:sp>
          <p:nvSpPr>
            <p:cNvPr id="67" name="rc67"/>
            <p:cNvSpPr/>
            <p:nvPr/>
          </p:nvSpPr>
          <p:spPr>
            <a:xfrm>
              <a:off x="7160222" y="3456191"/>
              <a:ext cx="239888" cy="851830"/>
            </a:xfrm>
            <a:prstGeom prst="rect">
              <a:avLst/>
            </a:prstGeom>
            <a:solidFill>
              <a:srgbClr val="80BD41">
                <a:alpha val="100000"/>
              </a:srgbClr>
            </a:solidFill>
          </p:spPr>
          <p:txBody>
            <a:bodyPr/>
            <a:lstStyle/>
            <a:p/>
          </p:txBody>
        </p:sp>
        <p:sp>
          <p:nvSpPr>
            <p:cNvPr id="68" name="rc68"/>
            <p:cNvSpPr/>
            <p:nvPr/>
          </p:nvSpPr>
          <p:spPr>
            <a:xfrm>
              <a:off x="7160222" y="3268976"/>
              <a:ext cx="239888" cy="187215"/>
            </a:xfrm>
            <a:prstGeom prst="rect">
              <a:avLst/>
            </a:prstGeom>
            <a:solidFill>
              <a:srgbClr val="E2231A">
                <a:alpha val="100000"/>
              </a:srgbClr>
            </a:solidFill>
          </p:spPr>
          <p:txBody>
            <a:bodyPr/>
            <a:lstStyle/>
            <a:p/>
          </p:txBody>
        </p:sp>
        <p:sp>
          <p:nvSpPr>
            <p:cNvPr id="69" name="rc69"/>
            <p:cNvSpPr/>
            <p:nvPr/>
          </p:nvSpPr>
          <p:spPr>
            <a:xfrm>
              <a:off x="7426765" y="3422492"/>
              <a:ext cx="239888" cy="885528"/>
            </a:xfrm>
            <a:prstGeom prst="rect">
              <a:avLst/>
            </a:prstGeom>
            <a:solidFill>
              <a:srgbClr val="80BD41">
                <a:alpha val="100000"/>
              </a:srgbClr>
            </a:solidFill>
          </p:spPr>
          <p:txBody>
            <a:bodyPr/>
            <a:lstStyle/>
            <a:p/>
          </p:txBody>
        </p:sp>
        <p:sp>
          <p:nvSpPr>
            <p:cNvPr id="70" name="rc70"/>
            <p:cNvSpPr/>
            <p:nvPr/>
          </p:nvSpPr>
          <p:spPr>
            <a:xfrm>
              <a:off x="7426765" y="3289569"/>
              <a:ext cx="239888" cy="132922"/>
            </a:xfrm>
            <a:prstGeom prst="rect">
              <a:avLst/>
            </a:prstGeom>
            <a:solidFill>
              <a:srgbClr val="E2231A">
                <a:alpha val="100000"/>
              </a:srgbClr>
            </a:solidFill>
          </p:spPr>
          <p:txBody>
            <a:bodyPr/>
            <a:lstStyle/>
            <a:p/>
          </p:txBody>
        </p:sp>
        <p:sp>
          <p:nvSpPr>
            <p:cNvPr id="71" name="rc71"/>
            <p:cNvSpPr/>
            <p:nvPr/>
          </p:nvSpPr>
          <p:spPr>
            <a:xfrm>
              <a:off x="7693308" y="3450575"/>
              <a:ext cx="239888" cy="857446"/>
            </a:xfrm>
            <a:prstGeom prst="rect">
              <a:avLst/>
            </a:prstGeom>
            <a:solidFill>
              <a:srgbClr val="80BD41">
                <a:alpha val="100000"/>
              </a:srgbClr>
            </a:solidFill>
          </p:spPr>
          <p:txBody>
            <a:bodyPr/>
            <a:lstStyle/>
            <a:p/>
          </p:txBody>
        </p:sp>
        <p:sp>
          <p:nvSpPr>
            <p:cNvPr id="72" name="rc72"/>
            <p:cNvSpPr/>
            <p:nvPr/>
          </p:nvSpPr>
          <p:spPr>
            <a:xfrm>
              <a:off x="7693308" y="3298930"/>
              <a:ext cx="239888" cy="151644"/>
            </a:xfrm>
            <a:prstGeom prst="rect">
              <a:avLst/>
            </a:prstGeom>
            <a:solidFill>
              <a:srgbClr val="E2231A">
                <a:alpha val="100000"/>
              </a:srgbClr>
            </a:solidFill>
          </p:spPr>
          <p:txBody>
            <a:bodyPr/>
            <a:lstStyle/>
            <a:p/>
          </p:txBody>
        </p:sp>
        <p:sp>
          <p:nvSpPr>
            <p:cNvPr id="73" name="rc73"/>
            <p:cNvSpPr/>
            <p:nvPr/>
          </p:nvSpPr>
          <p:spPr>
            <a:xfrm>
              <a:off x="7959851" y="3547927"/>
              <a:ext cx="239888" cy="760094"/>
            </a:xfrm>
            <a:prstGeom prst="rect">
              <a:avLst/>
            </a:prstGeom>
            <a:solidFill>
              <a:srgbClr val="80BD41">
                <a:alpha val="100000"/>
              </a:srgbClr>
            </a:solidFill>
          </p:spPr>
          <p:txBody>
            <a:bodyPr/>
            <a:lstStyle/>
            <a:p/>
          </p:txBody>
        </p:sp>
        <p:sp>
          <p:nvSpPr>
            <p:cNvPr id="74" name="rc74"/>
            <p:cNvSpPr/>
            <p:nvPr/>
          </p:nvSpPr>
          <p:spPr>
            <a:xfrm>
              <a:off x="7959851" y="3308291"/>
              <a:ext cx="239888" cy="239635"/>
            </a:xfrm>
            <a:prstGeom prst="rect">
              <a:avLst/>
            </a:prstGeom>
            <a:solidFill>
              <a:srgbClr val="E2231A">
                <a:alpha val="100000"/>
              </a:srgbClr>
            </a:solidFill>
          </p:spPr>
          <p:txBody>
            <a:bodyPr/>
            <a:lstStyle/>
            <a:p/>
          </p:txBody>
        </p:sp>
        <p:sp>
          <p:nvSpPr>
            <p:cNvPr id="75" name="pl75"/>
            <p:cNvSpPr/>
            <p:nvPr/>
          </p:nvSpPr>
          <p:spPr>
            <a:xfrm>
              <a:off x="1416218" y="2095023"/>
              <a:ext cx="6663577" cy="1654160"/>
            </a:xfrm>
            <a:custGeom>
              <a:avLst/>
              <a:pathLst>
                <a:path w="6663577" h="1654160">
                  <a:moveTo>
                    <a:pt x="0" y="134121"/>
                  </a:moveTo>
                  <a:lnTo>
                    <a:pt x="266543" y="156474"/>
                  </a:lnTo>
                  <a:lnTo>
                    <a:pt x="533086" y="0"/>
                  </a:lnTo>
                  <a:lnTo>
                    <a:pt x="799629" y="827080"/>
                  </a:lnTo>
                  <a:lnTo>
                    <a:pt x="1066172" y="1654160"/>
                  </a:lnTo>
                  <a:lnTo>
                    <a:pt x="1332715" y="938847"/>
                  </a:lnTo>
                  <a:lnTo>
                    <a:pt x="1599258" y="1005908"/>
                  </a:lnTo>
                  <a:lnTo>
                    <a:pt x="1865801" y="804726"/>
                  </a:lnTo>
                  <a:lnTo>
                    <a:pt x="2132344" y="1229443"/>
                  </a:lnTo>
                  <a:lnTo>
                    <a:pt x="2398888" y="1207090"/>
                  </a:lnTo>
                  <a:lnTo>
                    <a:pt x="2665431" y="961201"/>
                  </a:lnTo>
                  <a:lnTo>
                    <a:pt x="2931974" y="894140"/>
                  </a:lnTo>
                  <a:lnTo>
                    <a:pt x="3198517" y="514130"/>
                  </a:lnTo>
                  <a:lnTo>
                    <a:pt x="3465060" y="156474"/>
                  </a:lnTo>
                  <a:lnTo>
                    <a:pt x="3731603" y="312949"/>
                  </a:lnTo>
                  <a:lnTo>
                    <a:pt x="3998146" y="536484"/>
                  </a:lnTo>
                  <a:lnTo>
                    <a:pt x="4264689" y="536484"/>
                  </a:lnTo>
                  <a:lnTo>
                    <a:pt x="4531233" y="715312"/>
                  </a:lnTo>
                  <a:lnTo>
                    <a:pt x="4797776" y="1318857"/>
                  </a:lnTo>
                  <a:lnTo>
                    <a:pt x="5064319" y="67060"/>
                  </a:lnTo>
                  <a:lnTo>
                    <a:pt x="5330862" y="737666"/>
                  </a:lnTo>
                  <a:lnTo>
                    <a:pt x="5597405" y="827080"/>
                  </a:lnTo>
                  <a:lnTo>
                    <a:pt x="5863948" y="380009"/>
                  </a:lnTo>
                  <a:lnTo>
                    <a:pt x="6130491" y="268242"/>
                  </a:lnTo>
                  <a:lnTo>
                    <a:pt x="6397034" y="312949"/>
                  </a:lnTo>
                  <a:lnTo>
                    <a:pt x="6663577" y="51413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9" name="tx79"/>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1350915" y="31004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8" name="tx88"/>
            <p:cNvSpPr/>
            <p:nvPr/>
          </p:nvSpPr>
          <p:spPr>
            <a:xfrm>
              <a:off x="2683631" y="315391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89" name="tx89"/>
            <p:cNvSpPr/>
            <p:nvPr/>
          </p:nvSpPr>
          <p:spPr>
            <a:xfrm>
              <a:off x="4016347" y="30843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0" name="tx90"/>
            <p:cNvSpPr/>
            <p:nvPr/>
          </p:nvSpPr>
          <p:spPr>
            <a:xfrm>
              <a:off x="5349062" y="30619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6415235" y="30899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2" name="tx92"/>
            <p:cNvSpPr/>
            <p:nvPr/>
          </p:nvSpPr>
          <p:spPr>
            <a:xfrm>
              <a:off x="6681778" y="30986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3" name="tx93"/>
            <p:cNvSpPr/>
            <p:nvPr/>
          </p:nvSpPr>
          <p:spPr>
            <a:xfrm>
              <a:off x="6948321" y="3109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7214864" y="31330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5" name="tx95"/>
            <p:cNvSpPr/>
            <p:nvPr/>
          </p:nvSpPr>
          <p:spPr>
            <a:xfrm>
              <a:off x="7481407" y="315391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6" name="tx96"/>
            <p:cNvSpPr/>
            <p:nvPr/>
          </p:nvSpPr>
          <p:spPr>
            <a:xfrm>
              <a:off x="7747950" y="316515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7" name="tx97"/>
            <p:cNvSpPr/>
            <p:nvPr/>
          </p:nvSpPr>
          <p:spPr>
            <a:xfrm>
              <a:off x="8014493" y="31723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8" name="pl98"/>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739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0" name="tx110"/>
            <p:cNvSpPr/>
            <p:nvPr/>
          </p:nvSpPr>
          <p:spPr>
            <a:xfrm>
              <a:off x="1362659" y="32388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9827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2683631" y="34735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4016347" y="39687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4" name="tx114"/>
            <p:cNvSpPr/>
            <p:nvPr/>
          </p:nvSpPr>
          <p:spPr>
            <a:xfrm>
              <a:off x="4016347" y="34248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5" name="tx115"/>
            <p:cNvSpPr/>
            <p:nvPr/>
          </p:nvSpPr>
          <p:spPr>
            <a:xfrm>
              <a:off x="5349062" y="385784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5349062" y="33013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7" name="tx117"/>
            <p:cNvSpPr/>
            <p:nvPr/>
          </p:nvSpPr>
          <p:spPr>
            <a:xfrm>
              <a:off x="6415235" y="37534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8" name="tx118"/>
            <p:cNvSpPr/>
            <p:nvPr/>
          </p:nvSpPr>
          <p:spPr>
            <a:xfrm>
              <a:off x="6426979" y="32135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918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6720955" y="33820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6948321" y="39434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2" name="tx122"/>
            <p:cNvSpPr/>
            <p:nvPr/>
          </p:nvSpPr>
          <p:spPr>
            <a:xfrm>
              <a:off x="6948321" y="34129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3" name="tx123"/>
            <p:cNvSpPr/>
            <p:nvPr/>
          </p:nvSpPr>
          <p:spPr>
            <a:xfrm>
              <a:off x="7214864" y="38470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4" name="tx124"/>
            <p:cNvSpPr/>
            <p:nvPr/>
          </p:nvSpPr>
          <p:spPr>
            <a:xfrm>
              <a:off x="7254041" y="332868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5" name="tx125"/>
            <p:cNvSpPr/>
            <p:nvPr/>
          </p:nvSpPr>
          <p:spPr>
            <a:xfrm>
              <a:off x="7481407" y="383163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6" name="tx126"/>
            <p:cNvSpPr/>
            <p:nvPr/>
          </p:nvSpPr>
          <p:spPr>
            <a:xfrm>
              <a:off x="7493151" y="33221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8442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8" name="tx128"/>
            <p:cNvSpPr/>
            <p:nvPr/>
          </p:nvSpPr>
          <p:spPr>
            <a:xfrm>
              <a:off x="7759694" y="3340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8940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0" name="tx130"/>
            <p:cNvSpPr/>
            <p:nvPr/>
          </p:nvSpPr>
          <p:spPr>
            <a:xfrm>
              <a:off x="8014493" y="33930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09159"/>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3" name="tx133"/>
            <p:cNvSpPr/>
            <p:nvPr/>
          </p:nvSpPr>
          <p:spPr>
            <a:xfrm>
              <a:off x="810775" y="27581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4" name="tx134"/>
            <p:cNvSpPr/>
            <p:nvPr/>
          </p:nvSpPr>
          <p:spPr>
            <a:xfrm>
              <a:off x="733081" y="201102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161" name="pl161"/>
            <p:cNvSpPr/>
            <p:nvPr/>
          </p:nvSpPr>
          <p:spPr>
            <a:xfrm>
              <a:off x="24337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7087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9837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712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8462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212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13106" cy="129091"/>
            </a:xfrm>
            <a:prstGeom prst="rect">
              <a:avLst/>
            </a:prstGeom>
            <a:solidFill>
              <a:srgbClr val="80BD41">
                <a:alpha val="100000"/>
              </a:srgbClr>
            </a:solidFill>
          </p:spPr>
          <p:txBody>
            <a:bodyPr/>
            <a:lstStyle/>
            <a:p/>
          </p:txBody>
        </p:sp>
        <p:sp>
          <p:nvSpPr>
            <p:cNvPr id="172" name="rc172"/>
            <p:cNvSpPr/>
            <p:nvPr/>
          </p:nvSpPr>
          <p:spPr>
            <a:xfrm>
              <a:off x="7609379" y="5954972"/>
              <a:ext cx="261624" cy="129091"/>
            </a:xfrm>
            <a:prstGeom prst="rect">
              <a:avLst/>
            </a:prstGeom>
            <a:solidFill>
              <a:srgbClr val="E2231A">
                <a:alpha val="100000"/>
              </a:srgbClr>
            </a:solidFill>
          </p:spPr>
          <p:txBody>
            <a:bodyPr/>
            <a:lstStyle/>
            <a:p/>
          </p:txBody>
        </p:sp>
        <p:sp>
          <p:nvSpPr>
            <p:cNvPr id="173" name="rc173"/>
            <p:cNvSpPr/>
            <p:nvPr/>
          </p:nvSpPr>
          <p:spPr>
            <a:xfrm>
              <a:off x="1296273" y="5793607"/>
              <a:ext cx="5209734" cy="129091"/>
            </a:xfrm>
            <a:prstGeom prst="rect">
              <a:avLst/>
            </a:prstGeom>
            <a:solidFill>
              <a:srgbClr val="80BD41">
                <a:alpha val="100000"/>
              </a:srgbClr>
            </a:solidFill>
          </p:spPr>
          <p:txBody>
            <a:bodyPr/>
            <a:lstStyle/>
            <a:p/>
          </p:txBody>
        </p:sp>
        <p:sp>
          <p:nvSpPr>
            <p:cNvPr id="174" name="rc174"/>
            <p:cNvSpPr/>
            <p:nvPr/>
          </p:nvSpPr>
          <p:spPr>
            <a:xfrm>
              <a:off x="6506008" y="5793607"/>
              <a:ext cx="921372" cy="129091"/>
            </a:xfrm>
            <a:prstGeom prst="rect">
              <a:avLst/>
            </a:prstGeom>
            <a:solidFill>
              <a:srgbClr val="E2231A">
                <a:alpha val="100000"/>
              </a:srgbClr>
            </a:solidFill>
          </p:spPr>
          <p:txBody>
            <a:bodyPr/>
            <a:lstStyle/>
            <a:p/>
          </p:txBody>
        </p:sp>
        <p:sp>
          <p:nvSpPr>
            <p:cNvPr id="175" name="rc175"/>
            <p:cNvSpPr/>
            <p:nvPr/>
          </p:nvSpPr>
          <p:spPr>
            <a:xfrm>
              <a:off x="1296273" y="5632243"/>
              <a:ext cx="4618236" cy="129091"/>
            </a:xfrm>
            <a:prstGeom prst="rect">
              <a:avLst/>
            </a:prstGeom>
            <a:solidFill>
              <a:srgbClr val="80BD41">
                <a:alpha val="100000"/>
              </a:srgbClr>
            </a:solidFill>
          </p:spPr>
          <p:txBody>
            <a:bodyPr/>
            <a:lstStyle/>
            <a:p/>
          </p:txBody>
        </p:sp>
        <p:sp>
          <p:nvSpPr>
            <p:cNvPr id="176" name="rc176"/>
            <p:cNvSpPr/>
            <p:nvPr/>
          </p:nvSpPr>
          <p:spPr>
            <a:xfrm>
              <a:off x="5914509" y="5632243"/>
              <a:ext cx="1455995" cy="129091"/>
            </a:xfrm>
            <a:prstGeom prst="rect">
              <a:avLst/>
            </a:prstGeom>
            <a:solidFill>
              <a:srgbClr val="E2231A">
                <a:alpha val="100000"/>
              </a:srgbClr>
            </a:solidFill>
          </p:spPr>
          <p:txBody>
            <a:bodyPr/>
            <a:lstStyle/>
            <a:p/>
          </p:txBody>
        </p:sp>
        <p:sp>
          <p:nvSpPr>
            <p:cNvPr id="177" name="tx177"/>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78" name="tx178"/>
            <p:cNvSpPr/>
            <p:nvPr/>
          </p:nvSpPr>
          <p:spPr>
            <a:xfrm>
              <a:off x="7641619" y="5815356"/>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a:t>
              </a:r>
            </a:p>
          </p:txBody>
        </p:sp>
        <p:sp>
          <p:nvSpPr>
            <p:cNvPr id="179" name="tx179"/>
            <p:cNvSpPr/>
            <p:nvPr/>
          </p:nvSpPr>
          <p:spPr>
            <a:xfrm>
              <a:off x="7593845"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a:t>
              </a:r>
            </a:p>
          </p:txBody>
        </p:sp>
        <p:sp>
          <p:nvSpPr>
            <p:cNvPr id="180" name="tx180"/>
            <p:cNvSpPr/>
            <p:nvPr/>
          </p:nvSpPr>
          <p:spPr>
            <a:xfrm>
              <a:off x="437747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1" name="tx181"/>
            <p:cNvSpPr/>
            <p:nvPr/>
          </p:nvSpPr>
          <p:spPr>
            <a:xfrm>
              <a:off x="767839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82579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3" name="tx183"/>
            <p:cNvSpPr/>
            <p:nvPr/>
          </p:nvSpPr>
          <p:spPr>
            <a:xfrm>
              <a:off x="690489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530043"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5" name="tx185"/>
            <p:cNvSpPr/>
            <p:nvPr/>
          </p:nvSpPr>
          <p:spPr>
            <a:xfrm>
              <a:off x="6567158"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53241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5807412"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808240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(76%) was lower than in 2019 (96%).
The number of children vaccinated with MCV1 decreased 27%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548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5920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46359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70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9614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9657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952633"/>
              <a:ext cx="425768" cy="0"/>
            </a:xfrm>
            <a:prstGeom prst="rect">
              <a:avLst/>
            </a:prstGeom>
            <a:solidFill>
              <a:srgbClr val="1CABE2">
                <a:alpha val="100000"/>
              </a:srgbClr>
            </a:solidFill>
          </p:spPr>
          <p:txBody>
            <a:bodyPr/>
            <a:lstStyle/>
            <a:p/>
          </p:txBody>
        </p:sp>
        <p:sp>
          <p:nvSpPr>
            <p:cNvPr id="26" name="rc26"/>
            <p:cNvSpPr/>
            <p:nvPr/>
          </p:nvSpPr>
          <p:spPr>
            <a:xfrm>
              <a:off x="1326665" y="4952633"/>
              <a:ext cx="425768" cy="0"/>
            </a:xfrm>
            <a:prstGeom prst="rect">
              <a:avLst/>
            </a:prstGeom>
            <a:solidFill>
              <a:srgbClr val="1CABE2">
                <a:alpha val="100000"/>
              </a:srgbClr>
            </a:solidFill>
          </p:spPr>
          <p:txBody>
            <a:bodyPr/>
            <a:lstStyle/>
            <a:p/>
          </p:txBody>
        </p:sp>
        <p:sp>
          <p:nvSpPr>
            <p:cNvPr id="27" name="rc27"/>
            <p:cNvSpPr/>
            <p:nvPr/>
          </p:nvSpPr>
          <p:spPr>
            <a:xfrm>
              <a:off x="1799741" y="4952633"/>
              <a:ext cx="425768" cy="0"/>
            </a:xfrm>
            <a:prstGeom prst="rect">
              <a:avLst/>
            </a:prstGeom>
            <a:solidFill>
              <a:srgbClr val="1CABE2">
                <a:alpha val="100000"/>
              </a:srgbClr>
            </a:solidFill>
          </p:spPr>
          <p:txBody>
            <a:bodyPr/>
            <a:lstStyle/>
            <a:p/>
          </p:txBody>
        </p:sp>
        <p:sp>
          <p:nvSpPr>
            <p:cNvPr id="28" name="rc28"/>
            <p:cNvSpPr/>
            <p:nvPr/>
          </p:nvSpPr>
          <p:spPr>
            <a:xfrm>
              <a:off x="2272817" y="4952633"/>
              <a:ext cx="425768" cy="0"/>
            </a:xfrm>
            <a:prstGeom prst="rect">
              <a:avLst/>
            </a:prstGeom>
            <a:solidFill>
              <a:srgbClr val="1CABE2">
                <a:alpha val="100000"/>
              </a:srgbClr>
            </a:solidFill>
          </p:spPr>
          <p:txBody>
            <a:bodyPr/>
            <a:lstStyle/>
            <a:p/>
          </p:txBody>
        </p:sp>
        <p:sp>
          <p:nvSpPr>
            <p:cNvPr id="29" name="rc29"/>
            <p:cNvSpPr/>
            <p:nvPr/>
          </p:nvSpPr>
          <p:spPr>
            <a:xfrm>
              <a:off x="2745893" y="4952633"/>
              <a:ext cx="425768" cy="0"/>
            </a:xfrm>
            <a:prstGeom prst="rect">
              <a:avLst/>
            </a:prstGeom>
            <a:solidFill>
              <a:srgbClr val="1CABE2">
                <a:alpha val="100000"/>
              </a:srgbClr>
            </a:solidFill>
          </p:spPr>
          <p:txBody>
            <a:bodyPr/>
            <a:lstStyle/>
            <a:p/>
          </p:txBody>
        </p:sp>
        <p:sp>
          <p:nvSpPr>
            <p:cNvPr id="30" name="rc30"/>
            <p:cNvSpPr/>
            <p:nvPr/>
          </p:nvSpPr>
          <p:spPr>
            <a:xfrm>
              <a:off x="3218969" y="4952633"/>
              <a:ext cx="425768" cy="0"/>
            </a:xfrm>
            <a:prstGeom prst="rect">
              <a:avLst/>
            </a:prstGeom>
            <a:solidFill>
              <a:srgbClr val="1CABE2">
                <a:alpha val="100000"/>
              </a:srgbClr>
            </a:solidFill>
          </p:spPr>
          <p:txBody>
            <a:bodyPr/>
            <a:lstStyle/>
            <a:p/>
          </p:txBody>
        </p:sp>
        <p:sp>
          <p:nvSpPr>
            <p:cNvPr id="31" name="rc31"/>
            <p:cNvSpPr/>
            <p:nvPr/>
          </p:nvSpPr>
          <p:spPr>
            <a:xfrm>
              <a:off x="3692046" y="4952633"/>
              <a:ext cx="425768" cy="0"/>
            </a:xfrm>
            <a:prstGeom prst="rect">
              <a:avLst/>
            </a:prstGeom>
            <a:solidFill>
              <a:srgbClr val="1CABE2">
                <a:alpha val="100000"/>
              </a:srgbClr>
            </a:solidFill>
          </p:spPr>
          <p:txBody>
            <a:bodyPr/>
            <a:lstStyle/>
            <a:p/>
          </p:txBody>
        </p:sp>
        <p:sp>
          <p:nvSpPr>
            <p:cNvPr id="32" name="rc32"/>
            <p:cNvSpPr/>
            <p:nvPr/>
          </p:nvSpPr>
          <p:spPr>
            <a:xfrm>
              <a:off x="4165122" y="4016754"/>
              <a:ext cx="425768" cy="935878"/>
            </a:xfrm>
            <a:prstGeom prst="rect">
              <a:avLst/>
            </a:prstGeom>
            <a:solidFill>
              <a:srgbClr val="1CABE2">
                <a:alpha val="100000"/>
              </a:srgbClr>
            </a:solidFill>
          </p:spPr>
          <p:txBody>
            <a:bodyPr/>
            <a:lstStyle/>
            <a:p/>
          </p:txBody>
        </p:sp>
        <p:sp>
          <p:nvSpPr>
            <p:cNvPr id="33" name="rc33"/>
            <p:cNvSpPr/>
            <p:nvPr/>
          </p:nvSpPr>
          <p:spPr>
            <a:xfrm>
              <a:off x="5111274" y="4952633"/>
              <a:ext cx="425768" cy="0"/>
            </a:xfrm>
            <a:prstGeom prst="rect">
              <a:avLst/>
            </a:prstGeom>
            <a:solidFill>
              <a:srgbClr val="1CABE2">
                <a:alpha val="100000"/>
              </a:srgbClr>
            </a:solidFill>
          </p:spPr>
          <p:txBody>
            <a:bodyPr/>
            <a:lstStyle/>
            <a:p/>
          </p:txBody>
        </p:sp>
        <p:sp>
          <p:nvSpPr>
            <p:cNvPr id="34" name="rc34"/>
            <p:cNvSpPr/>
            <p:nvPr/>
          </p:nvSpPr>
          <p:spPr>
            <a:xfrm>
              <a:off x="5584350" y="4952633"/>
              <a:ext cx="425768" cy="0"/>
            </a:xfrm>
            <a:prstGeom prst="rect">
              <a:avLst/>
            </a:prstGeom>
            <a:solidFill>
              <a:srgbClr val="1CABE2">
                <a:alpha val="100000"/>
              </a:srgbClr>
            </a:solidFill>
          </p:spPr>
          <p:txBody>
            <a:bodyPr/>
            <a:lstStyle/>
            <a:p/>
          </p:txBody>
        </p:sp>
        <p:sp>
          <p:nvSpPr>
            <p:cNvPr id="35" name="rc35"/>
            <p:cNvSpPr/>
            <p:nvPr/>
          </p:nvSpPr>
          <p:spPr>
            <a:xfrm>
              <a:off x="6057427" y="4952633"/>
              <a:ext cx="425768" cy="0"/>
            </a:xfrm>
            <a:prstGeom prst="rect">
              <a:avLst/>
            </a:prstGeom>
            <a:solidFill>
              <a:srgbClr val="1CABE2">
                <a:alpha val="100000"/>
              </a:srgbClr>
            </a:solidFill>
          </p:spPr>
          <p:txBody>
            <a:bodyPr/>
            <a:lstStyle/>
            <a:p/>
          </p:txBody>
        </p:sp>
        <p:sp>
          <p:nvSpPr>
            <p:cNvPr id="36" name="rc36"/>
            <p:cNvSpPr/>
            <p:nvPr/>
          </p:nvSpPr>
          <p:spPr>
            <a:xfrm>
              <a:off x="6530503" y="4952633"/>
              <a:ext cx="425768" cy="0"/>
            </a:xfrm>
            <a:prstGeom prst="rect">
              <a:avLst/>
            </a:prstGeom>
            <a:solidFill>
              <a:srgbClr val="1CABE2">
                <a:alpha val="100000"/>
              </a:srgbClr>
            </a:solidFill>
          </p:spPr>
          <p:txBody>
            <a:bodyPr/>
            <a:lstStyle/>
            <a:p/>
          </p:txBody>
        </p:sp>
        <p:sp>
          <p:nvSpPr>
            <p:cNvPr id="37" name="rc37"/>
            <p:cNvSpPr/>
            <p:nvPr/>
          </p:nvSpPr>
          <p:spPr>
            <a:xfrm>
              <a:off x="7003579" y="4952633"/>
              <a:ext cx="425768" cy="0"/>
            </a:xfrm>
            <a:prstGeom prst="rect">
              <a:avLst/>
            </a:prstGeom>
            <a:solidFill>
              <a:srgbClr val="1CABE2">
                <a:alpha val="100000"/>
              </a:srgbClr>
            </a:solidFill>
          </p:spPr>
          <p:txBody>
            <a:bodyPr/>
            <a:lstStyle/>
            <a:p/>
          </p:txBody>
        </p:sp>
        <p:sp>
          <p:nvSpPr>
            <p:cNvPr id="38" name="pl38"/>
            <p:cNvSpPr/>
            <p:nvPr/>
          </p:nvSpPr>
          <p:spPr>
            <a:xfrm>
              <a:off x="1066473" y="1957820"/>
              <a:ext cx="6149990" cy="1746973"/>
            </a:xfrm>
            <a:custGeom>
              <a:avLst/>
              <a:pathLst>
                <a:path w="6149990" h="1746973">
                  <a:moveTo>
                    <a:pt x="0" y="623919"/>
                  </a:moveTo>
                  <a:lnTo>
                    <a:pt x="473076" y="124783"/>
                  </a:lnTo>
                  <a:lnTo>
                    <a:pt x="946152" y="343155"/>
                  </a:lnTo>
                  <a:lnTo>
                    <a:pt x="1419228" y="655115"/>
                  </a:lnTo>
                  <a:lnTo>
                    <a:pt x="1892304" y="655115"/>
                  </a:lnTo>
                  <a:lnTo>
                    <a:pt x="2365380" y="904682"/>
                  </a:lnTo>
                  <a:lnTo>
                    <a:pt x="2838457" y="1746973"/>
                  </a:lnTo>
                  <a:lnTo>
                    <a:pt x="3311533" y="0"/>
                  </a:lnTo>
                  <a:lnTo>
                    <a:pt x="3784609" y="935878"/>
                  </a:lnTo>
                  <a:lnTo>
                    <a:pt x="4257685" y="1060662"/>
                  </a:lnTo>
                  <a:lnTo>
                    <a:pt x="4730761" y="436743"/>
                  </a:lnTo>
                  <a:lnTo>
                    <a:pt x="5203838" y="280763"/>
                  </a:lnTo>
                  <a:lnTo>
                    <a:pt x="5676914" y="343155"/>
                  </a:lnTo>
                  <a:lnTo>
                    <a:pt x="6149990" y="623919"/>
                  </a:lnTo>
                </a:path>
              </a:pathLst>
            </a:custGeom>
            <a:ln w="27101" cap="flat">
              <a:solidFill>
                <a:srgbClr val="00833D">
                  <a:alpha val="100000"/>
                </a:srgbClr>
              </a:solidFill>
              <a:prstDash val="solid"/>
              <a:round/>
            </a:ln>
          </p:spPr>
          <p:txBody>
            <a:bodyPr/>
            <a:lstStyle/>
            <a:p/>
          </p:txBody>
        </p:sp>
        <p:sp>
          <p:nvSpPr>
            <p:cNvPr id="39" name="pl39"/>
            <p:cNvSpPr/>
            <p:nvPr/>
          </p:nvSpPr>
          <p:spPr>
            <a:xfrm>
              <a:off x="1066473" y="2581739"/>
              <a:ext cx="6149990" cy="1497406"/>
            </a:xfrm>
            <a:custGeom>
              <a:avLst/>
              <a:pathLst>
                <a:path w="6149990" h="1497406">
                  <a:moveTo>
                    <a:pt x="0" y="748703"/>
                  </a:moveTo>
                  <a:lnTo>
                    <a:pt x="473076" y="62391"/>
                  </a:lnTo>
                  <a:lnTo>
                    <a:pt x="946152" y="249567"/>
                  </a:lnTo>
                  <a:lnTo>
                    <a:pt x="1419228" y="655115"/>
                  </a:lnTo>
                  <a:lnTo>
                    <a:pt x="1892304" y="686311"/>
                  </a:lnTo>
                  <a:lnTo>
                    <a:pt x="2365380" y="686311"/>
                  </a:lnTo>
                  <a:lnTo>
                    <a:pt x="2838457" y="1497406"/>
                  </a:lnTo>
                  <a:lnTo>
                    <a:pt x="3311533" y="530331"/>
                  </a:lnTo>
                  <a:lnTo>
                    <a:pt x="3784609" y="530331"/>
                  </a:lnTo>
                  <a:lnTo>
                    <a:pt x="4257685" y="811095"/>
                  </a:lnTo>
                  <a:lnTo>
                    <a:pt x="4730761" y="967074"/>
                  </a:lnTo>
                  <a:lnTo>
                    <a:pt x="5203838" y="31195"/>
                  </a:lnTo>
                  <a:lnTo>
                    <a:pt x="5676914" y="499135"/>
                  </a:lnTo>
                  <a:lnTo>
                    <a:pt x="6149990" y="0"/>
                  </a:lnTo>
                </a:path>
              </a:pathLst>
            </a:custGeom>
            <a:ln w="27101" cap="flat">
              <a:solidFill>
                <a:srgbClr val="002759">
                  <a:alpha val="100000"/>
                </a:srgbClr>
              </a:solidFill>
              <a:prstDash val="solid"/>
              <a:round/>
            </a:ln>
          </p:spPr>
          <p:txBody>
            <a:bodyPr/>
            <a:lstStyle/>
            <a:p/>
          </p:txBody>
        </p:sp>
        <p:sp>
          <p:nvSpPr>
            <p:cNvPr id="40" name="pt40"/>
            <p:cNvSpPr/>
            <p:nvPr/>
          </p:nvSpPr>
          <p:spPr>
            <a:xfrm>
              <a:off x="1034872"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07948"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81024"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454100"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27176"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00253"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73329" y="36731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46405"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19481"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92557"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65633"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38710"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1178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84862"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34872"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507948"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024"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35172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3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150639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9794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45254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92561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9869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387177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311688" y="388871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76" name="tx76"/>
            <p:cNvSpPr/>
            <p:nvPr/>
          </p:nvSpPr>
          <p:spPr>
            <a:xfrm>
              <a:off x="52909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57640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23715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7102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718330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pl81"/>
            <p:cNvSpPr/>
            <p:nvPr/>
          </p:nvSpPr>
          <p:spPr>
            <a:xfrm>
              <a:off x="7235190" y="2514091"/>
              <a:ext cx="627113" cy="65686"/>
            </a:xfrm>
            <a:custGeom>
              <a:avLst/>
              <a:pathLst>
                <a:path w="627113" h="65686">
                  <a:moveTo>
                    <a:pt x="627113" y="0"/>
                  </a:moveTo>
                  <a:lnTo>
                    <a:pt x="0" y="65686"/>
                  </a:lnTo>
                </a:path>
              </a:pathLst>
            </a:custGeom>
          </p:spPr>
          <p:txBody>
            <a:bodyPr/>
            <a:lstStyle/>
            <a:p/>
          </p:txBody>
        </p:sp>
        <p:sp>
          <p:nvSpPr>
            <p:cNvPr id="82" name="pl82"/>
            <p:cNvSpPr/>
            <p:nvPr/>
          </p:nvSpPr>
          <p:spPr>
            <a:xfrm>
              <a:off x="7232632" y="2586422"/>
              <a:ext cx="629671" cy="182371"/>
            </a:xfrm>
            <a:custGeom>
              <a:avLst/>
              <a:pathLst>
                <a:path w="629671" h="182371">
                  <a:moveTo>
                    <a:pt x="629671" y="182371"/>
                  </a:moveTo>
                  <a:lnTo>
                    <a:pt x="0" y="0"/>
                  </a:lnTo>
                </a:path>
              </a:pathLst>
            </a:custGeom>
          </p:spPr>
          <p:txBody>
            <a:bodyPr/>
            <a:lstStyle/>
            <a:p/>
          </p:txBody>
        </p:sp>
        <p:sp>
          <p:nvSpPr>
            <p:cNvPr id="83" name="pg83"/>
            <p:cNvSpPr/>
            <p:nvPr/>
          </p:nvSpPr>
          <p:spPr>
            <a:xfrm>
              <a:off x="7793724" y="24237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246490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76%</a:t>
              </a:r>
            </a:p>
          </p:txBody>
        </p:sp>
        <p:sp>
          <p:nvSpPr>
            <p:cNvPr id="85" name="pg85"/>
            <p:cNvSpPr/>
            <p:nvPr/>
          </p:nvSpPr>
          <p:spPr>
            <a:xfrm>
              <a:off x="7793724" y="26906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7318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87" name="rc87"/>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78734" y="390964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508103" y="29140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a:off x="508103" y="1918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678473"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576321" y="5900002"/>
              <a:ext cx="201456" cy="201456"/>
            </a:xfrm>
            <a:prstGeom prst="rect">
              <a:avLst/>
            </a:prstGeom>
            <a:solidFill>
              <a:srgbClr val="1CABE2">
                <a:alpha val="100000"/>
              </a:srgbClr>
            </a:solidFill>
          </p:spPr>
          <p:txBody>
            <a:bodyPr/>
            <a:lstStyle/>
            <a:p/>
          </p:txBody>
        </p:sp>
        <p:sp>
          <p:nvSpPr>
            <p:cNvPr id="126" name="tx126"/>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11054" y="1334104"/>
              <a:ext cx="53962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Samoa,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Samoa. In the same year, MCV1 coverage was 76% and MCV2 coverage was 76%.
The number of cases in 2025 was the same as in 2024 (n=0).
The highest number of measles cases was reported in 2019 (n=47). In this year, MCV1 coverage was 96%.
Samoa has not reported any measles cases over the last 5 years (2021-2025).
Samoa reported measles vaccine stockouts in 2003.
There were measles-containing vaccine supplementary immunization activities/campaigns in 2020.</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reported no confirmed measles cases, while MCV1 coverage was 76% and MCV2 coverage was 76%.</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942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399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857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314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713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171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628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085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9543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75990"/>
              <a:ext cx="3520101" cy="1357668"/>
            </a:xfrm>
            <a:custGeom>
              <a:avLst/>
              <a:pathLst>
                <a:path w="3520101" h="1357668">
                  <a:moveTo>
                    <a:pt x="0" y="1357668"/>
                  </a:moveTo>
                  <a:lnTo>
                    <a:pt x="140804" y="1055964"/>
                  </a:lnTo>
                  <a:lnTo>
                    <a:pt x="281608" y="1131390"/>
                  </a:lnTo>
                  <a:lnTo>
                    <a:pt x="422412" y="1169103"/>
                  </a:lnTo>
                  <a:lnTo>
                    <a:pt x="563216" y="226278"/>
                  </a:lnTo>
                  <a:lnTo>
                    <a:pt x="704020" y="188565"/>
                  </a:lnTo>
                  <a:lnTo>
                    <a:pt x="844824" y="0"/>
                  </a:lnTo>
                  <a:lnTo>
                    <a:pt x="985628" y="490269"/>
                  </a:lnTo>
                  <a:lnTo>
                    <a:pt x="1126432" y="678834"/>
                  </a:lnTo>
                  <a:lnTo>
                    <a:pt x="1267236" y="414843"/>
                  </a:lnTo>
                  <a:lnTo>
                    <a:pt x="1408040" y="867399"/>
                  </a:lnTo>
                  <a:lnTo>
                    <a:pt x="1548844" y="1018251"/>
                  </a:lnTo>
                  <a:lnTo>
                    <a:pt x="1689648" y="1131390"/>
                  </a:lnTo>
                  <a:lnTo>
                    <a:pt x="1830452" y="1206816"/>
                  </a:lnTo>
                  <a:lnTo>
                    <a:pt x="1971256" y="1055964"/>
                  </a:lnTo>
                  <a:lnTo>
                    <a:pt x="2112061" y="1169103"/>
                  </a:lnTo>
                  <a:lnTo>
                    <a:pt x="2252865" y="716547"/>
                  </a:lnTo>
                  <a:lnTo>
                    <a:pt x="2393669" y="867399"/>
                  </a:lnTo>
                  <a:lnTo>
                    <a:pt x="2534473" y="0"/>
                  </a:lnTo>
                  <a:lnTo>
                    <a:pt x="2675277" y="263991"/>
                  </a:lnTo>
                  <a:lnTo>
                    <a:pt x="2816081" y="1018251"/>
                  </a:lnTo>
                  <a:lnTo>
                    <a:pt x="2956885" y="980538"/>
                  </a:lnTo>
                  <a:lnTo>
                    <a:pt x="3097689" y="565695"/>
                  </a:lnTo>
                  <a:lnTo>
                    <a:pt x="3238493" y="791973"/>
                  </a:lnTo>
                  <a:lnTo>
                    <a:pt x="3379297" y="867399"/>
                  </a:lnTo>
                  <a:lnTo>
                    <a:pt x="3520101" y="829686"/>
                  </a:lnTo>
                </a:path>
              </a:pathLst>
            </a:custGeom>
            <a:ln w="27101" cap="flat">
              <a:solidFill>
                <a:srgbClr val="0058AB">
                  <a:alpha val="80000"/>
                </a:srgbClr>
              </a:solidFill>
              <a:prstDash val="solid"/>
              <a:round/>
            </a:ln>
          </p:spPr>
          <p:txBody>
            <a:bodyPr/>
            <a:lstStyle/>
            <a:p/>
          </p:txBody>
        </p:sp>
        <p:sp>
          <p:nvSpPr>
            <p:cNvPr id="22" name="pl22"/>
            <p:cNvSpPr/>
            <p:nvPr/>
          </p:nvSpPr>
          <p:spPr>
            <a:xfrm>
              <a:off x="943464" y="4481102"/>
              <a:ext cx="3520101" cy="339417"/>
            </a:xfrm>
            <a:custGeom>
              <a:avLst/>
              <a:pathLst>
                <a:path w="3520101" h="339417">
                  <a:moveTo>
                    <a:pt x="0" y="0"/>
                  </a:moveTo>
                  <a:lnTo>
                    <a:pt x="140804" y="37713"/>
                  </a:lnTo>
                  <a:lnTo>
                    <a:pt x="281608" y="0"/>
                  </a:lnTo>
                  <a:lnTo>
                    <a:pt x="422412" y="75426"/>
                  </a:lnTo>
                  <a:lnTo>
                    <a:pt x="563216" y="113139"/>
                  </a:lnTo>
                  <a:lnTo>
                    <a:pt x="704020" y="75426"/>
                  </a:lnTo>
                  <a:lnTo>
                    <a:pt x="844824" y="113139"/>
                  </a:lnTo>
                  <a:lnTo>
                    <a:pt x="985628" y="113139"/>
                  </a:lnTo>
                  <a:lnTo>
                    <a:pt x="1126432" y="188565"/>
                  </a:lnTo>
                  <a:lnTo>
                    <a:pt x="1267236" y="226278"/>
                  </a:lnTo>
                  <a:lnTo>
                    <a:pt x="1408040" y="263991"/>
                  </a:lnTo>
                  <a:lnTo>
                    <a:pt x="1548844" y="263991"/>
                  </a:lnTo>
                  <a:lnTo>
                    <a:pt x="1689648" y="263991"/>
                  </a:lnTo>
                  <a:lnTo>
                    <a:pt x="1830452" y="263991"/>
                  </a:lnTo>
                  <a:lnTo>
                    <a:pt x="1971256" y="301704"/>
                  </a:lnTo>
                  <a:lnTo>
                    <a:pt x="2112061" y="301704"/>
                  </a:lnTo>
                  <a:lnTo>
                    <a:pt x="2252865" y="301704"/>
                  </a:lnTo>
                  <a:lnTo>
                    <a:pt x="2393669" y="301704"/>
                  </a:lnTo>
                  <a:lnTo>
                    <a:pt x="2534473" y="339417"/>
                  </a:lnTo>
                  <a:lnTo>
                    <a:pt x="2675277" y="339417"/>
                  </a:lnTo>
                  <a:lnTo>
                    <a:pt x="2816081" y="301704"/>
                  </a:lnTo>
                  <a:lnTo>
                    <a:pt x="2956885" y="263991"/>
                  </a:lnTo>
                  <a:lnTo>
                    <a:pt x="3097689" y="263991"/>
                  </a:lnTo>
                  <a:lnTo>
                    <a:pt x="3238493" y="263991"/>
                  </a:lnTo>
                  <a:lnTo>
                    <a:pt x="3379297" y="301704"/>
                  </a:lnTo>
                  <a:lnTo>
                    <a:pt x="3520101" y="301704"/>
                  </a:lnTo>
                </a:path>
              </a:pathLst>
            </a:custGeom>
            <a:ln w="27101" cap="flat">
              <a:solidFill>
                <a:srgbClr val="1CABE2">
                  <a:alpha val="80000"/>
                </a:srgbClr>
              </a:solidFill>
              <a:prstDash val="solid"/>
              <a:round/>
            </a:ln>
          </p:spPr>
          <p:txBody>
            <a:bodyPr/>
            <a:lstStyle/>
            <a:p/>
          </p:txBody>
        </p:sp>
        <p:sp>
          <p:nvSpPr>
            <p:cNvPr id="23" name="pl23"/>
            <p:cNvSpPr/>
            <p:nvPr/>
          </p:nvSpPr>
          <p:spPr>
            <a:xfrm>
              <a:off x="943464" y="4594241"/>
              <a:ext cx="3520101" cy="339417"/>
            </a:xfrm>
            <a:custGeom>
              <a:avLst/>
              <a:pathLst>
                <a:path w="3520101" h="339417">
                  <a:moveTo>
                    <a:pt x="0" y="0"/>
                  </a:moveTo>
                  <a:lnTo>
                    <a:pt x="140804" y="37713"/>
                  </a:lnTo>
                  <a:lnTo>
                    <a:pt x="281608" y="0"/>
                  </a:lnTo>
                  <a:lnTo>
                    <a:pt x="422412" y="37713"/>
                  </a:lnTo>
                  <a:lnTo>
                    <a:pt x="563216" y="75426"/>
                  </a:lnTo>
                  <a:lnTo>
                    <a:pt x="704020" y="75426"/>
                  </a:lnTo>
                  <a:lnTo>
                    <a:pt x="844824" y="113139"/>
                  </a:lnTo>
                  <a:lnTo>
                    <a:pt x="985628" y="150852"/>
                  </a:lnTo>
                  <a:lnTo>
                    <a:pt x="1126432" y="226278"/>
                  </a:lnTo>
                  <a:lnTo>
                    <a:pt x="1267236" y="301704"/>
                  </a:lnTo>
                  <a:lnTo>
                    <a:pt x="1408040" y="301704"/>
                  </a:lnTo>
                  <a:lnTo>
                    <a:pt x="1548844" y="301704"/>
                  </a:lnTo>
                  <a:lnTo>
                    <a:pt x="1689648" y="339417"/>
                  </a:lnTo>
                  <a:lnTo>
                    <a:pt x="1830452" y="263991"/>
                  </a:lnTo>
                  <a:lnTo>
                    <a:pt x="1971256" y="301704"/>
                  </a:lnTo>
                  <a:lnTo>
                    <a:pt x="2112061" y="301704"/>
                  </a:lnTo>
                  <a:lnTo>
                    <a:pt x="2252865" y="301704"/>
                  </a:lnTo>
                  <a:lnTo>
                    <a:pt x="2393669" y="301704"/>
                  </a:lnTo>
                  <a:lnTo>
                    <a:pt x="2534473" y="301704"/>
                  </a:lnTo>
                  <a:lnTo>
                    <a:pt x="2675277" y="301704"/>
                  </a:lnTo>
                  <a:lnTo>
                    <a:pt x="2816081" y="301704"/>
                  </a:lnTo>
                  <a:lnTo>
                    <a:pt x="2956885" y="263991"/>
                  </a:lnTo>
                  <a:lnTo>
                    <a:pt x="3097689" y="301704"/>
                  </a:lnTo>
                  <a:lnTo>
                    <a:pt x="3238493" y="263991"/>
                  </a:lnTo>
                  <a:lnTo>
                    <a:pt x="3379297" y="263991"/>
                  </a:lnTo>
                  <a:lnTo>
                    <a:pt x="3520101" y="301704"/>
                  </a:lnTo>
                </a:path>
              </a:pathLst>
            </a:custGeom>
            <a:ln w="27101" cap="flat">
              <a:solidFill>
                <a:srgbClr val="00833D">
                  <a:alpha val="80000"/>
                </a:srgbClr>
              </a:solidFill>
              <a:prstDash val="solid"/>
              <a:round/>
            </a:ln>
          </p:spPr>
          <p:txBody>
            <a:bodyPr/>
            <a:lstStyle/>
            <a:p/>
          </p:txBody>
        </p:sp>
        <p:sp>
          <p:nvSpPr>
            <p:cNvPr id="24" name="pl24"/>
            <p:cNvSpPr/>
            <p:nvPr/>
          </p:nvSpPr>
          <p:spPr>
            <a:xfrm>
              <a:off x="943464" y="3575990"/>
              <a:ext cx="3520101" cy="1357668"/>
            </a:xfrm>
            <a:custGeom>
              <a:avLst/>
              <a:pathLst>
                <a:path w="3520101" h="1357668">
                  <a:moveTo>
                    <a:pt x="0" y="1357668"/>
                  </a:moveTo>
                  <a:lnTo>
                    <a:pt x="140804" y="1055964"/>
                  </a:lnTo>
                  <a:lnTo>
                    <a:pt x="281608" y="1131390"/>
                  </a:lnTo>
                  <a:lnTo>
                    <a:pt x="422412" y="1169103"/>
                  </a:lnTo>
                  <a:lnTo>
                    <a:pt x="563216" y="226278"/>
                  </a:lnTo>
                  <a:lnTo>
                    <a:pt x="704020" y="188565"/>
                  </a:lnTo>
                  <a:lnTo>
                    <a:pt x="844824" y="0"/>
                  </a:lnTo>
                  <a:lnTo>
                    <a:pt x="985628" y="490269"/>
                  </a:lnTo>
                  <a:lnTo>
                    <a:pt x="1126432" y="678834"/>
                  </a:lnTo>
                  <a:lnTo>
                    <a:pt x="1267236" y="414843"/>
                  </a:lnTo>
                  <a:lnTo>
                    <a:pt x="1408040" y="867399"/>
                  </a:lnTo>
                  <a:lnTo>
                    <a:pt x="1548844" y="1018251"/>
                  </a:lnTo>
                  <a:lnTo>
                    <a:pt x="1689648" y="1131390"/>
                  </a:lnTo>
                  <a:lnTo>
                    <a:pt x="1830452" y="1206816"/>
                  </a:lnTo>
                  <a:lnTo>
                    <a:pt x="1971256" y="1055964"/>
                  </a:lnTo>
                  <a:lnTo>
                    <a:pt x="2112061" y="1169103"/>
                  </a:lnTo>
                  <a:lnTo>
                    <a:pt x="2252865" y="716547"/>
                  </a:lnTo>
                  <a:lnTo>
                    <a:pt x="2393669" y="867399"/>
                  </a:lnTo>
                  <a:lnTo>
                    <a:pt x="2534473" y="0"/>
                  </a:lnTo>
                  <a:lnTo>
                    <a:pt x="2675277" y="263991"/>
                  </a:lnTo>
                  <a:lnTo>
                    <a:pt x="2816081" y="1018251"/>
                  </a:lnTo>
                  <a:lnTo>
                    <a:pt x="2956885" y="980538"/>
                  </a:lnTo>
                  <a:lnTo>
                    <a:pt x="3097689" y="565695"/>
                  </a:lnTo>
                  <a:lnTo>
                    <a:pt x="3238493" y="791973"/>
                  </a:lnTo>
                  <a:lnTo>
                    <a:pt x="3379297" y="867399"/>
                  </a:lnTo>
                  <a:lnTo>
                    <a:pt x="3520101" y="829686"/>
                  </a:lnTo>
                </a:path>
              </a:pathLst>
            </a:custGeom>
            <a:ln w="43362" cap="flat">
              <a:solidFill>
                <a:srgbClr val="000000">
                  <a:alpha val="100000"/>
                </a:srgbClr>
              </a:solidFill>
              <a:prstDash val="solid"/>
              <a:round/>
            </a:ln>
          </p:spPr>
          <p:txBody>
            <a:bodyPr/>
            <a:lstStyle/>
            <a:p/>
          </p:txBody>
        </p:sp>
        <p:sp>
          <p:nvSpPr>
            <p:cNvPr id="25" name="pl25"/>
            <p:cNvSpPr/>
            <p:nvPr/>
          </p:nvSpPr>
          <p:spPr>
            <a:xfrm>
              <a:off x="943464" y="3575990"/>
              <a:ext cx="3520101" cy="1357668"/>
            </a:xfrm>
            <a:custGeom>
              <a:avLst/>
              <a:pathLst>
                <a:path w="3520101" h="1357668">
                  <a:moveTo>
                    <a:pt x="0" y="1357668"/>
                  </a:moveTo>
                  <a:lnTo>
                    <a:pt x="140804" y="1055964"/>
                  </a:lnTo>
                  <a:lnTo>
                    <a:pt x="281608" y="1131390"/>
                  </a:lnTo>
                  <a:lnTo>
                    <a:pt x="422412" y="1169103"/>
                  </a:lnTo>
                  <a:lnTo>
                    <a:pt x="563216" y="226278"/>
                  </a:lnTo>
                  <a:lnTo>
                    <a:pt x="704020" y="188565"/>
                  </a:lnTo>
                  <a:lnTo>
                    <a:pt x="844824" y="0"/>
                  </a:lnTo>
                  <a:lnTo>
                    <a:pt x="985628" y="490269"/>
                  </a:lnTo>
                  <a:lnTo>
                    <a:pt x="1126432" y="678834"/>
                  </a:lnTo>
                  <a:lnTo>
                    <a:pt x="1267236" y="414843"/>
                  </a:lnTo>
                  <a:lnTo>
                    <a:pt x="1408040" y="867399"/>
                  </a:lnTo>
                  <a:lnTo>
                    <a:pt x="1548844" y="1018251"/>
                  </a:lnTo>
                  <a:lnTo>
                    <a:pt x="1689648" y="1131390"/>
                  </a:lnTo>
                  <a:lnTo>
                    <a:pt x="1830452" y="1206816"/>
                  </a:lnTo>
                  <a:lnTo>
                    <a:pt x="1971256" y="1055964"/>
                  </a:lnTo>
                  <a:lnTo>
                    <a:pt x="2112061" y="1169103"/>
                  </a:lnTo>
                  <a:lnTo>
                    <a:pt x="2252865" y="716547"/>
                  </a:lnTo>
                  <a:lnTo>
                    <a:pt x="2393669" y="867399"/>
                  </a:lnTo>
                  <a:lnTo>
                    <a:pt x="2534473" y="0"/>
                  </a:lnTo>
                  <a:lnTo>
                    <a:pt x="2675277" y="263991"/>
                  </a:lnTo>
                  <a:lnTo>
                    <a:pt x="2816081" y="1018251"/>
                  </a:lnTo>
                  <a:lnTo>
                    <a:pt x="2956885" y="980538"/>
                  </a:lnTo>
                  <a:lnTo>
                    <a:pt x="3097689" y="565695"/>
                  </a:lnTo>
                  <a:lnTo>
                    <a:pt x="3238493" y="791973"/>
                  </a:lnTo>
                  <a:lnTo>
                    <a:pt x="3379297" y="867399"/>
                  </a:lnTo>
                  <a:lnTo>
                    <a:pt x="3520101" y="829686"/>
                  </a:lnTo>
                </a:path>
              </a:pathLst>
            </a:custGeom>
            <a:ln w="27101" cap="flat">
              <a:solidFill>
                <a:srgbClr val="0058AB">
                  <a:alpha val="100000"/>
                </a:srgbClr>
              </a:solidFill>
              <a:prstDash val="solid"/>
              <a:round/>
            </a:ln>
          </p:spPr>
          <p:txBody>
            <a:bodyPr/>
            <a:lstStyle/>
            <a:p/>
          </p:txBody>
        </p:sp>
        <p:sp>
          <p:nvSpPr>
            <p:cNvPr id="26" name="pl26"/>
            <p:cNvSpPr/>
            <p:nvPr/>
          </p:nvSpPr>
          <p:spPr>
            <a:xfrm>
              <a:off x="767459" y="497137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820519"/>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651416"/>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30250"/>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631954"/>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726842"/>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330250"/>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292537"/>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753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7840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560860" y="35848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361362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38" name="pg38"/>
            <p:cNvSpPr/>
            <p:nvPr/>
          </p:nvSpPr>
          <p:spPr>
            <a:xfrm>
              <a:off x="2264881" y="4263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34" y="429374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2997036" y="45653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59421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532117" y="36602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471" y="368904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44" name="pg44"/>
            <p:cNvSpPr/>
            <p:nvPr/>
          </p:nvSpPr>
          <p:spPr>
            <a:xfrm>
              <a:off x="4236138" y="4263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6491" y="429374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6" name="pg46"/>
            <p:cNvSpPr/>
            <p:nvPr/>
          </p:nvSpPr>
          <p:spPr>
            <a:xfrm>
              <a:off x="4376942" y="42259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42547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8" name="tx48"/>
            <p:cNvSpPr/>
            <p:nvPr/>
          </p:nvSpPr>
          <p:spPr>
            <a:xfrm>
              <a:off x="4523855" y="47437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8568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0" name="tx50"/>
            <p:cNvSpPr/>
            <p:nvPr/>
          </p:nvSpPr>
          <p:spPr>
            <a:xfrm>
              <a:off x="641260" y="492873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1744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4202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a:off x="577692" y="26659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4" name="tx54"/>
            <p:cNvSpPr/>
            <p:nvPr/>
          </p:nvSpPr>
          <p:spPr>
            <a:xfrm>
              <a:off x="577692" y="1911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0886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0886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01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25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75964" y="6119132"/>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68" name="tx68"/>
            <p:cNvSpPr/>
            <p:nvPr/>
          </p:nvSpPr>
          <p:spPr>
            <a:xfrm>
              <a:off x="26772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968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5942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399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857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3314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7137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171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628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7085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9543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218321"/>
              <a:ext cx="3520101" cy="2941615"/>
            </a:xfrm>
            <a:custGeom>
              <a:avLst/>
              <a:pathLst>
                <a:path w="3520101" h="2941615">
                  <a:moveTo>
                    <a:pt x="0" y="2526771"/>
                  </a:moveTo>
                  <a:lnTo>
                    <a:pt x="140804" y="2489058"/>
                  </a:lnTo>
                  <a:lnTo>
                    <a:pt x="281608" y="2753049"/>
                  </a:lnTo>
                  <a:lnTo>
                    <a:pt x="422412" y="1433094"/>
                  </a:lnTo>
                  <a:lnTo>
                    <a:pt x="563216" y="0"/>
                  </a:lnTo>
                  <a:lnTo>
                    <a:pt x="704020" y="1470807"/>
                  </a:lnTo>
                  <a:lnTo>
                    <a:pt x="844824" y="1546233"/>
                  </a:lnTo>
                  <a:lnTo>
                    <a:pt x="985628" y="1772511"/>
                  </a:lnTo>
                  <a:lnTo>
                    <a:pt x="1126432" y="2451345"/>
                  </a:lnTo>
                  <a:lnTo>
                    <a:pt x="1267236" y="942825"/>
                  </a:lnTo>
                  <a:lnTo>
                    <a:pt x="1408040" y="1319955"/>
                  </a:lnTo>
                  <a:lnTo>
                    <a:pt x="1548844" y="1433094"/>
                  </a:lnTo>
                  <a:lnTo>
                    <a:pt x="1689648" y="2225067"/>
                  </a:lnTo>
                  <a:lnTo>
                    <a:pt x="1830452" y="2941615"/>
                  </a:lnTo>
                  <a:lnTo>
                    <a:pt x="1971256" y="2715336"/>
                  </a:lnTo>
                  <a:lnTo>
                    <a:pt x="2112061" y="2300493"/>
                  </a:lnTo>
                  <a:lnTo>
                    <a:pt x="2252865" y="2111928"/>
                  </a:lnTo>
                  <a:lnTo>
                    <a:pt x="2393669" y="2225067"/>
                  </a:lnTo>
                  <a:lnTo>
                    <a:pt x="2534473" y="1131390"/>
                  </a:lnTo>
                  <a:lnTo>
                    <a:pt x="2675277" y="2715336"/>
                  </a:lnTo>
                  <a:lnTo>
                    <a:pt x="2816081" y="1508520"/>
                  </a:lnTo>
                  <a:lnTo>
                    <a:pt x="2956885" y="1433094"/>
                  </a:lnTo>
                  <a:lnTo>
                    <a:pt x="3097689" y="2187354"/>
                  </a:lnTo>
                  <a:lnTo>
                    <a:pt x="3238493" y="2300493"/>
                  </a:lnTo>
                  <a:lnTo>
                    <a:pt x="3379297" y="2225067"/>
                  </a:lnTo>
                  <a:lnTo>
                    <a:pt x="3520101" y="1885650"/>
                  </a:lnTo>
                </a:path>
              </a:pathLst>
            </a:custGeom>
            <a:ln w="27101" cap="flat">
              <a:solidFill>
                <a:srgbClr val="0058AB">
                  <a:alpha val="80000"/>
                </a:srgbClr>
              </a:solidFill>
              <a:prstDash val="solid"/>
              <a:round/>
            </a:ln>
          </p:spPr>
          <p:txBody>
            <a:bodyPr/>
            <a:lstStyle/>
            <a:p/>
          </p:txBody>
        </p:sp>
        <p:sp>
          <p:nvSpPr>
            <p:cNvPr id="88" name="pl88"/>
            <p:cNvSpPr/>
            <p:nvPr/>
          </p:nvSpPr>
          <p:spPr>
            <a:xfrm>
              <a:off x="5308715" y="4443389"/>
              <a:ext cx="3520101" cy="339417"/>
            </a:xfrm>
            <a:custGeom>
              <a:avLst/>
              <a:pathLst>
                <a:path w="3520101" h="339417">
                  <a:moveTo>
                    <a:pt x="0" y="0"/>
                  </a:moveTo>
                  <a:lnTo>
                    <a:pt x="140804" y="37713"/>
                  </a:lnTo>
                  <a:lnTo>
                    <a:pt x="281608" y="37713"/>
                  </a:lnTo>
                  <a:lnTo>
                    <a:pt x="422412" y="75426"/>
                  </a:lnTo>
                  <a:lnTo>
                    <a:pt x="563216" y="113139"/>
                  </a:lnTo>
                  <a:lnTo>
                    <a:pt x="704020" y="113139"/>
                  </a:lnTo>
                  <a:lnTo>
                    <a:pt x="844824" y="150852"/>
                  </a:lnTo>
                  <a:lnTo>
                    <a:pt x="985628" y="188565"/>
                  </a:lnTo>
                  <a:lnTo>
                    <a:pt x="1126432" y="226278"/>
                  </a:lnTo>
                  <a:lnTo>
                    <a:pt x="1267236" y="263991"/>
                  </a:lnTo>
                  <a:lnTo>
                    <a:pt x="1408040" y="301704"/>
                  </a:lnTo>
                  <a:lnTo>
                    <a:pt x="1548844" y="301704"/>
                  </a:lnTo>
                  <a:lnTo>
                    <a:pt x="1689648" y="301704"/>
                  </a:lnTo>
                  <a:lnTo>
                    <a:pt x="1830452" y="301704"/>
                  </a:lnTo>
                  <a:lnTo>
                    <a:pt x="1971256" y="301704"/>
                  </a:lnTo>
                  <a:lnTo>
                    <a:pt x="2112061" y="339417"/>
                  </a:lnTo>
                  <a:lnTo>
                    <a:pt x="2252865" y="301704"/>
                  </a:lnTo>
                  <a:lnTo>
                    <a:pt x="2393669" y="301704"/>
                  </a:lnTo>
                  <a:lnTo>
                    <a:pt x="2534473" y="339417"/>
                  </a:lnTo>
                  <a:lnTo>
                    <a:pt x="2675277" y="339417"/>
                  </a:lnTo>
                  <a:lnTo>
                    <a:pt x="2816081" y="339417"/>
                  </a:lnTo>
                  <a:lnTo>
                    <a:pt x="2956885" y="301704"/>
                  </a:lnTo>
                  <a:lnTo>
                    <a:pt x="3097689" y="263991"/>
                  </a:lnTo>
                  <a:lnTo>
                    <a:pt x="3238493" y="263991"/>
                  </a:lnTo>
                  <a:lnTo>
                    <a:pt x="3379297" y="301704"/>
                  </a:lnTo>
                  <a:lnTo>
                    <a:pt x="3520101" y="301704"/>
                  </a:lnTo>
                </a:path>
              </a:pathLst>
            </a:custGeom>
            <a:ln w="27101" cap="flat">
              <a:solidFill>
                <a:srgbClr val="1CABE2">
                  <a:alpha val="80000"/>
                </a:srgbClr>
              </a:solidFill>
              <a:prstDash val="solid"/>
              <a:round/>
            </a:ln>
          </p:spPr>
          <p:txBody>
            <a:bodyPr/>
            <a:lstStyle/>
            <a:p/>
          </p:txBody>
        </p:sp>
        <p:sp>
          <p:nvSpPr>
            <p:cNvPr id="89" name="pl89"/>
            <p:cNvSpPr/>
            <p:nvPr/>
          </p:nvSpPr>
          <p:spPr>
            <a:xfrm>
              <a:off x="5308715" y="4594241"/>
              <a:ext cx="3520101" cy="377130"/>
            </a:xfrm>
            <a:custGeom>
              <a:avLst/>
              <a:pathLst>
                <a:path w="3520101" h="377130">
                  <a:moveTo>
                    <a:pt x="0" y="0"/>
                  </a:moveTo>
                  <a:lnTo>
                    <a:pt x="140804" y="37713"/>
                  </a:lnTo>
                  <a:lnTo>
                    <a:pt x="281608" y="75426"/>
                  </a:lnTo>
                  <a:lnTo>
                    <a:pt x="422412" y="37713"/>
                  </a:lnTo>
                  <a:lnTo>
                    <a:pt x="563216" y="113139"/>
                  </a:lnTo>
                  <a:lnTo>
                    <a:pt x="704020" y="113139"/>
                  </a:lnTo>
                  <a:lnTo>
                    <a:pt x="844824" y="188565"/>
                  </a:lnTo>
                  <a:lnTo>
                    <a:pt x="985628" y="150852"/>
                  </a:lnTo>
                  <a:lnTo>
                    <a:pt x="1126432" y="226278"/>
                  </a:lnTo>
                  <a:lnTo>
                    <a:pt x="1267236" y="263991"/>
                  </a:lnTo>
                  <a:lnTo>
                    <a:pt x="1408040" y="301704"/>
                  </a:lnTo>
                  <a:lnTo>
                    <a:pt x="1548844" y="301704"/>
                  </a:lnTo>
                  <a:lnTo>
                    <a:pt x="1689648" y="263991"/>
                  </a:lnTo>
                  <a:lnTo>
                    <a:pt x="1830452" y="301704"/>
                  </a:lnTo>
                  <a:lnTo>
                    <a:pt x="1971256" y="301704"/>
                  </a:lnTo>
                  <a:lnTo>
                    <a:pt x="2112061" y="339417"/>
                  </a:lnTo>
                  <a:lnTo>
                    <a:pt x="2252865" y="339417"/>
                  </a:lnTo>
                  <a:lnTo>
                    <a:pt x="2393669" y="339417"/>
                  </a:lnTo>
                  <a:lnTo>
                    <a:pt x="2534473" y="377130"/>
                  </a:lnTo>
                  <a:lnTo>
                    <a:pt x="2675277" y="339417"/>
                  </a:lnTo>
                  <a:lnTo>
                    <a:pt x="2816081" y="301704"/>
                  </a:lnTo>
                  <a:lnTo>
                    <a:pt x="2956885" y="339417"/>
                  </a:lnTo>
                  <a:lnTo>
                    <a:pt x="3097689" y="301704"/>
                  </a:lnTo>
                  <a:lnTo>
                    <a:pt x="3238493" y="263991"/>
                  </a:lnTo>
                  <a:lnTo>
                    <a:pt x="3379297" y="339417"/>
                  </a:lnTo>
                  <a:lnTo>
                    <a:pt x="3520101" y="301704"/>
                  </a:lnTo>
                </a:path>
              </a:pathLst>
            </a:custGeom>
            <a:ln w="27101" cap="flat">
              <a:solidFill>
                <a:srgbClr val="00833D">
                  <a:alpha val="80000"/>
                </a:srgbClr>
              </a:solidFill>
              <a:prstDash val="solid"/>
              <a:round/>
            </a:ln>
          </p:spPr>
          <p:txBody>
            <a:bodyPr/>
            <a:lstStyle/>
            <a:p/>
          </p:txBody>
        </p:sp>
        <p:sp>
          <p:nvSpPr>
            <p:cNvPr id="90" name="pl90"/>
            <p:cNvSpPr/>
            <p:nvPr/>
          </p:nvSpPr>
          <p:spPr>
            <a:xfrm>
              <a:off x="5308715" y="2218321"/>
              <a:ext cx="3520101" cy="2941615"/>
            </a:xfrm>
            <a:custGeom>
              <a:avLst/>
              <a:pathLst>
                <a:path w="3520101" h="2941615">
                  <a:moveTo>
                    <a:pt x="0" y="2526771"/>
                  </a:moveTo>
                  <a:lnTo>
                    <a:pt x="140804" y="2489058"/>
                  </a:lnTo>
                  <a:lnTo>
                    <a:pt x="281608" y="2753049"/>
                  </a:lnTo>
                  <a:lnTo>
                    <a:pt x="422412" y="1433094"/>
                  </a:lnTo>
                  <a:lnTo>
                    <a:pt x="563216" y="0"/>
                  </a:lnTo>
                  <a:lnTo>
                    <a:pt x="704020" y="1470807"/>
                  </a:lnTo>
                  <a:lnTo>
                    <a:pt x="844824" y="1546233"/>
                  </a:lnTo>
                  <a:lnTo>
                    <a:pt x="985628" y="1772511"/>
                  </a:lnTo>
                  <a:lnTo>
                    <a:pt x="1126432" y="2451345"/>
                  </a:lnTo>
                  <a:lnTo>
                    <a:pt x="1267236" y="942825"/>
                  </a:lnTo>
                  <a:lnTo>
                    <a:pt x="1408040" y="1319955"/>
                  </a:lnTo>
                  <a:lnTo>
                    <a:pt x="1548844" y="1433094"/>
                  </a:lnTo>
                  <a:lnTo>
                    <a:pt x="1689648" y="2225067"/>
                  </a:lnTo>
                  <a:lnTo>
                    <a:pt x="1830452" y="2941615"/>
                  </a:lnTo>
                  <a:lnTo>
                    <a:pt x="1971256" y="2715336"/>
                  </a:lnTo>
                  <a:lnTo>
                    <a:pt x="2112061" y="2300493"/>
                  </a:lnTo>
                  <a:lnTo>
                    <a:pt x="2252865" y="2111928"/>
                  </a:lnTo>
                  <a:lnTo>
                    <a:pt x="2393669" y="2225067"/>
                  </a:lnTo>
                  <a:lnTo>
                    <a:pt x="2534473" y="1131390"/>
                  </a:lnTo>
                  <a:lnTo>
                    <a:pt x="2675277" y="2715336"/>
                  </a:lnTo>
                  <a:lnTo>
                    <a:pt x="2816081" y="1508520"/>
                  </a:lnTo>
                  <a:lnTo>
                    <a:pt x="2956885" y="1433094"/>
                  </a:lnTo>
                  <a:lnTo>
                    <a:pt x="3097689" y="2187354"/>
                  </a:lnTo>
                  <a:lnTo>
                    <a:pt x="3238493" y="2300493"/>
                  </a:lnTo>
                  <a:lnTo>
                    <a:pt x="3379297" y="2225067"/>
                  </a:lnTo>
                  <a:lnTo>
                    <a:pt x="3520101" y="1885650"/>
                  </a:lnTo>
                </a:path>
              </a:pathLst>
            </a:custGeom>
            <a:ln w="43362" cap="flat">
              <a:solidFill>
                <a:srgbClr val="000000">
                  <a:alpha val="100000"/>
                </a:srgbClr>
              </a:solidFill>
              <a:prstDash val="solid"/>
              <a:round/>
            </a:ln>
          </p:spPr>
          <p:txBody>
            <a:bodyPr/>
            <a:lstStyle/>
            <a:p/>
          </p:txBody>
        </p:sp>
        <p:sp>
          <p:nvSpPr>
            <p:cNvPr id="91" name="pl91"/>
            <p:cNvSpPr/>
            <p:nvPr/>
          </p:nvSpPr>
          <p:spPr>
            <a:xfrm>
              <a:off x="5308715" y="2218321"/>
              <a:ext cx="3520101" cy="2941615"/>
            </a:xfrm>
            <a:custGeom>
              <a:avLst/>
              <a:pathLst>
                <a:path w="3520101" h="2941615">
                  <a:moveTo>
                    <a:pt x="0" y="2526771"/>
                  </a:moveTo>
                  <a:lnTo>
                    <a:pt x="140804" y="2489058"/>
                  </a:lnTo>
                  <a:lnTo>
                    <a:pt x="281608" y="2753049"/>
                  </a:lnTo>
                  <a:lnTo>
                    <a:pt x="422412" y="1433094"/>
                  </a:lnTo>
                  <a:lnTo>
                    <a:pt x="563216" y="0"/>
                  </a:lnTo>
                  <a:lnTo>
                    <a:pt x="704020" y="1470807"/>
                  </a:lnTo>
                  <a:lnTo>
                    <a:pt x="844824" y="1546233"/>
                  </a:lnTo>
                  <a:lnTo>
                    <a:pt x="985628" y="1772511"/>
                  </a:lnTo>
                  <a:lnTo>
                    <a:pt x="1126432" y="2451345"/>
                  </a:lnTo>
                  <a:lnTo>
                    <a:pt x="1267236" y="942825"/>
                  </a:lnTo>
                  <a:lnTo>
                    <a:pt x="1408040" y="1319955"/>
                  </a:lnTo>
                  <a:lnTo>
                    <a:pt x="1548844" y="1433094"/>
                  </a:lnTo>
                  <a:lnTo>
                    <a:pt x="1689648" y="2225067"/>
                  </a:lnTo>
                  <a:lnTo>
                    <a:pt x="1830452" y="2941615"/>
                  </a:lnTo>
                  <a:lnTo>
                    <a:pt x="1971256" y="2715336"/>
                  </a:lnTo>
                  <a:lnTo>
                    <a:pt x="2112061" y="2300493"/>
                  </a:lnTo>
                  <a:lnTo>
                    <a:pt x="2252865" y="2111928"/>
                  </a:lnTo>
                  <a:lnTo>
                    <a:pt x="2393669" y="2225067"/>
                  </a:lnTo>
                  <a:lnTo>
                    <a:pt x="2534473" y="1131390"/>
                  </a:lnTo>
                  <a:lnTo>
                    <a:pt x="2675277" y="2715336"/>
                  </a:lnTo>
                  <a:lnTo>
                    <a:pt x="2816081" y="1508520"/>
                  </a:lnTo>
                  <a:lnTo>
                    <a:pt x="2956885" y="1433094"/>
                  </a:lnTo>
                  <a:lnTo>
                    <a:pt x="3097689" y="2187354"/>
                  </a:lnTo>
                  <a:lnTo>
                    <a:pt x="3238493" y="2300493"/>
                  </a:lnTo>
                  <a:lnTo>
                    <a:pt x="3379297" y="2225067"/>
                  </a:lnTo>
                  <a:lnTo>
                    <a:pt x="3520101" y="1885650"/>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7137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631954"/>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575990"/>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425137"/>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405676"/>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820519"/>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30250"/>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990833"/>
              <a:ext cx="0" cy="113139"/>
            </a:xfrm>
            <a:custGeom>
              <a:avLst/>
              <a:pathLst>
                <a:path w="0" h="113139">
                  <a:moveTo>
                    <a:pt x="0" y="113139"/>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5653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59421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5926111" y="35094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53819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4" name="pg104"/>
            <p:cNvSpPr/>
            <p:nvPr/>
          </p:nvSpPr>
          <p:spPr>
            <a:xfrm>
              <a:off x="6630131" y="33585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38734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106" name="pg106"/>
            <p:cNvSpPr/>
            <p:nvPr/>
          </p:nvSpPr>
          <p:spPr>
            <a:xfrm>
              <a:off x="7334152" y="43391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43691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pg108"/>
            <p:cNvSpPr/>
            <p:nvPr/>
          </p:nvSpPr>
          <p:spPr>
            <a:xfrm>
              <a:off x="7925503" y="4753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7840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01388" y="42636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429374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2" name="pg112"/>
            <p:cNvSpPr/>
            <p:nvPr/>
          </p:nvSpPr>
          <p:spPr>
            <a:xfrm>
              <a:off x="8742193" y="39242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95303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14" name="tx114"/>
            <p:cNvSpPr/>
            <p:nvPr/>
          </p:nvSpPr>
          <p:spPr>
            <a:xfrm>
              <a:off x="8889106" y="47046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8568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6" name="tx116"/>
            <p:cNvSpPr/>
            <p:nvPr/>
          </p:nvSpPr>
          <p:spPr>
            <a:xfrm>
              <a:off x="5006511" y="492873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1744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4202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a:off x="4942943" y="26659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20" name="tx120"/>
            <p:cNvSpPr/>
            <p:nvPr/>
          </p:nvSpPr>
          <p:spPr>
            <a:xfrm>
              <a:off x="4942943" y="1911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7411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7411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538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78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41215" y="6119132"/>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Samoa</a:t>
              </a:r>
            </a:p>
          </p:txBody>
        </p:sp>
        <p:sp>
          <p:nvSpPr>
            <p:cNvPr id="134" name="tx134"/>
            <p:cNvSpPr/>
            <p:nvPr/>
          </p:nvSpPr>
          <p:spPr>
            <a:xfrm>
              <a:off x="70424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493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15% of children who received DTP1 did not receive DTP3 (left), and 23%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Samoa DTP drop-out was higher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Samoa, indicating poor retention of children in immunization programmes, and the need for stronger follow-up of those initially reached.</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63029"/>
            </a:xfrm>
            <a:custGeom>
              <a:avLst/>
              <a:pathLst>
                <a:path w="2135265" h="263029">
                  <a:moveTo>
                    <a:pt x="0" y="16969"/>
                  </a:moveTo>
                  <a:lnTo>
                    <a:pt x="85410" y="8484"/>
                  </a:lnTo>
                  <a:lnTo>
                    <a:pt x="170821" y="8484"/>
                  </a:lnTo>
                  <a:lnTo>
                    <a:pt x="256231" y="220605"/>
                  </a:lnTo>
                  <a:lnTo>
                    <a:pt x="341642" y="50909"/>
                  </a:lnTo>
                  <a:lnTo>
                    <a:pt x="427053" y="110302"/>
                  </a:lnTo>
                  <a:lnTo>
                    <a:pt x="512463" y="127272"/>
                  </a:lnTo>
                  <a:lnTo>
                    <a:pt x="597874" y="67878"/>
                  </a:lnTo>
                  <a:lnTo>
                    <a:pt x="683284" y="8484"/>
                  </a:lnTo>
                  <a:lnTo>
                    <a:pt x="768695" y="59393"/>
                  </a:lnTo>
                  <a:lnTo>
                    <a:pt x="854106" y="101818"/>
                  </a:lnTo>
                  <a:lnTo>
                    <a:pt x="939516" y="33939"/>
                  </a:lnTo>
                  <a:lnTo>
                    <a:pt x="1024927" y="76363"/>
                  </a:lnTo>
                  <a:lnTo>
                    <a:pt x="1110337" y="76363"/>
                  </a:lnTo>
                  <a:lnTo>
                    <a:pt x="1195748" y="59393"/>
                  </a:lnTo>
                  <a:lnTo>
                    <a:pt x="1281159" y="110302"/>
                  </a:lnTo>
                  <a:lnTo>
                    <a:pt x="1366569" y="152727"/>
                  </a:lnTo>
                  <a:lnTo>
                    <a:pt x="1451980" y="84848"/>
                  </a:lnTo>
                  <a:lnTo>
                    <a:pt x="1537390" y="263029"/>
                  </a:lnTo>
                  <a:lnTo>
                    <a:pt x="1622801" y="25454"/>
                  </a:lnTo>
                  <a:lnTo>
                    <a:pt x="1708212" y="0"/>
                  </a:lnTo>
                  <a:lnTo>
                    <a:pt x="1793622" y="59393"/>
                  </a:lnTo>
                  <a:lnTo>
                    <a:pt x="1879033" y="25454"/>
                  </a:lnTo>
                  <a:lnTo>
                    <a:pt x="1964443" y="0"/>
                  </a:lnTo>
                  <a:lnTo>
                    <a:pt x="2049854" y="0"/>
                  </a:lnTo>
                  <a:lnTo>
                    <a:pt x="2135265" y="5939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84338"/>
              <a:ext cx="768695" cy="424241"/>
            </a:xfrm>
            <a:custGeom>
              <a:avLst/>
              <a:pathLst>
                <a:path w="768695" h="424241">
                  <a:moveTo>
                    <a:pt x="0" y="16969"/>
                  </a:moveTo>
                  <a:lnTo>
                    <a:pt x="85410" y="127272"/>
                  </a:lnTo>
                  <a:lnTo>
                    <a:pt x="170821" y="424241"/>
                  </a:lnTo>
                  <a:lnTo>
                    <a:pt x="256231" y="169696"/>
                  </a:lnTo>
                  <a:lnTo>
                    <a:pt x="341642" y="0"/>
                  </a:lnTo>
                  <a:lnTo>
                    <a:pt x="427053" y="161211"/>
                  </a:lnTo>
                  <a:lnTo>
                    <a:pt x="512463" y="161211"/>
                  </a:lnTo>
                  <a:lnTo>
                    <a:pt x="597874" y="84848"/>
                  </a:lnTo>
                  <a:lnTo>
                    <a:pt x="683284" y="84848"/>
                  </a:lnTo>
                  <a:lnTo>
                    <a:pt x="768695" y="10181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3223926"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6" name="tx86"/>
            <p:cNvSpPr/>
            <p:nvPr/>
          </p:nvSpPr>
          <p:spPr>
            <a:xfrm>
              <a:off x="262464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7" name="tx87"/>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849727" y="4688788"/>
              <a:ext cx="341642" cy="466665"/>
            </a:xfrm>
            <a:custGeom>
              <a:avLst/>
              <a:pathLst>
                <a:path w="341642" h="466665">
                  <a:moveTo>
                    <a:pt x="0" y="466665"/>
                  </a:moveTo>
                  <a:lnTo>
                    <a:pt x="85410" y="135757"/>
                  </a:lnTo>
                  <a:lnTo>
                    <a:pt x="170821" y="0"/>
                  </a:lnTo>
                  <a:lnTo>
                    <a:pt x="256231" y="16969"/>
                  </a:lnTo>
                  <a:lnTo>
                    <a:pt x="341642" y="50909"/>
                  </a:lnTo>
                </a:path>
              </a:pathLst>
            </a:custGeom>
            <a:ln w="27101" cap="flat">
              <a:solidFill>
                <a:srgbClr val="1CABE2">
                  <a:alpha val="100000"/>
                </a:srgbClr>
              </a:solidFill>
              <a:prstDash val="solid"/>
              <a:round/>
            </a:ln>
          </p:spPr>
          <p:txBody>
            <a:bodyPr/>
            <a:lstStyle/>
            <a:p/>
          </p:txBody>
        </p:sp>
        <p:sp>
          <p:nvSpPr>
            <p:cNvPr id="108" name="pt108"/>
            <p:cNvSpPr/>
            <p:nvPr/>
          </p:nvSpPr>
          <p:spPr>
            <a:xfrm>
              <a:off x="2831676" y="51374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917087"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300249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173319"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tx113"/>
            <p:cNvSpPr/>
            <p:nvPr/>
          </p:nvSpPr>
          <p:spPr>
            <a:xfrm>
              <a:off x="2697797" y="506313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14" name="tx114"/>
            <p:cNvSpPr/>
            <p:nvPr/>
          </p:nvSpPr>
          <p:spPr>
            <a:xfrm>
              <a:off x="3223926"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5" name="tx115"/>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16" name="pl11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947768"/>
              <a:ext cx="2135265" cy="432726"/>
            </a:xfrm>
            <a:custGeom>
              <a:avLst/>
              <a:pathLst>
                <a:path w="2135265" h="432726">
                  <a:moveTo>
                    <a:pt x="0" y="0"/>
                  </a:moveTo>
                  <a:lnTo>
                    <a:pt x="85410" y="0"/>
                  </a:lnTo>
                  <a:lnTo>
                    <a:pt x="170821" y="0"/>
                  </a:lnTo>
                  <a:lnTo>
                    <a:pt x="256231" y="25454"/>
                  </a:lnTo>
                  <a:lnTo>
                    <a:pt x="341642" y="67878"/>
                  </a:lnTo>
                  <a:lnTo>
                    <a:pt x="427053" y="101818"/>
                  </a:lnTo>
                  <a:lnTo>
                    <a:pt x="512463" y="161211"/>
                  </a:lnTo>
                  <a:lnTo>
                    <a:pt x="597874" y="118787"/>
                  </a:lnTo>
                  <a:lnTo>
                    <a:pt x="683284" y="432726"/>
                  </a:lnTo>
                  <a:lnTo>
                    <a:pt x="768695" y="110302"/>
                  </a:lnTo>
                  <a:lnTo>
                    <a:pt x="854106" y="67878"/>
                  </a:lnTo>
                  <a:lnTo>
                    <a:pt x="939516" y="67878"/>
                  </a:lnTo>
                  <a:lnTo>
                    <a:pt x="1024927" y="93333"/>
                  </a:lnTo>
                  <a:lnTo>
                    <a:pt x="1110337" y="93333"/>
                  </a:lnTo>
                  <a:lnTo>
                    <a:pt x="1195748" y="110302"/>
                  </a:lnTo>
                  <a:lnTo>
                    <a:pt x="1281159" y="118787"/>
                  </a:lnTo>
                  <a:lnTo>
                    <a:pt x="1366569" y="76363"/>
                  </a:lnTo>
                  <a:lnTo>
                    <a:pt x="1451980" y="178181"/>
                  </a:lnTo>
                  <a:lnTo>
                    <a:pt x="1537390" y="246060"/>
                  </a:lnTo>
                  <a:lnTo>
                    <a:pt x="1622801" y="16969"/>
                  </a:lnTo>
                  <a:lnTo>
                    <a:pt x="1708212" y="0"/>
                  </a:lnTo>
                  <a:lnTo>
                    <a:pt x="1793622" y="25454"/>
                  </a:lnTo>
                  <a:lnTo>
                    <a:pt x="1879033" y="16969"/>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1738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25929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77175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716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94257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02798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28422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36963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tx162"/>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3" name="tx163"/>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5" name="tx165"/>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pl16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258884"/>
              <a:ext cx="2135265" cy="627877"/>
            </a:xfrm>
            <a:custGeom>
              <a:avLst/>
              <a:pathLst>
                <a:path w="2135265" h="627877">
                  <a:moveTo>
                    <a:pt x="0" y="50909"/>
                  </a:moveTo>
                  <a:lnTo>
                    <a:pt x="85410" y="59393"/>
                  </a:lnTo>
                  <a:lnTo>
                    <a:pt x="170821" y="0"/>
                  </a:lnTo>
                  <a:lnTo>
                    <a:pt x="256231" y="313938"/>
                  </a:lnTo>
                  <a:lnTo>
                    <a:pt x="341642" y="627877"/>
                  </a:lnTo>
                  <a:lnTo>
                    <a:pt x="427053" y="356363"/>
                  </a:lnTo>
                  <a:lnTo>
                    <a:pt x="512463" y="381817"/>
                  </a:lnTo>
                  <a:lnTo>
                    <a:pt x="597874" y="305454"/>
                  </a:lnTo>
                  <a:lnTo>
                    <a:pt x="683284" y="466665"/>
                  </a:lnTo>
                  <a:lnTo>
                    <a:pt x="768695" y="458181"/>
                  </a:lnTo>
                  <a:lnTo>
                    <a:pt x="854106" y="364847"/>
                  </a:lnTo>
                  <a:lnTo>
                    <a:pt x="939516" y="339393"/>
                  </a:lnTo>
                  <a:lnTo>
                    <a:pt x="1024927" y="195151"/>
                  </a:lnTo>
                  <a:lnTo>
                    <a:pt x="1110337" y="59393"/>
                  </a:lnTo>
                  <a:lnTo>
                    <a:pt x="1195748" y="118787"/>
                  </a:lnTo>
                  <a:lnTo>
                    <a:pt x="1281159" y="203636"/>
                  </a:lnTo>
                  <a:lnTo>
                    <a:pt x="1366569" y="203636"/>
                  </a:lnTo>
                  <a:lnTo>
                    <a:pt x="1451980" y="271514"/>
                  </a:lnTo>
                  <a:lnTo>
                    <a:pt x="1537390" y="500605"/>
                  </a:lnTo>
                  <a:lnTo>
                    <a:pt x="1622801" y="25454"/>
                  </a:lnTo>
                  <a:lnTo>
                    <a:pt x="1708212" y="279999"/>
                  </a:lnTo>
                  <a:lnTo>
                    <a:pt x="1793622" y="313938"/>
                  </a:lnTo>
                  <a:lnTo>
                    <a:pt x="1879033" y="144242"/>
                  </a:lnTo>
                  <a:lnTo>
                    <a:pt x="1964443" y="101818"/>
                  </a:lnTo>
                  <a:lnTo>
                    <a:pt x="2049854" y="118787"/>
                  </a:lnTo>
                  <a:lnTo>
                    <a:pt x="2135265" y="195151"/>
                  </a:lnTo>
                </a:path>
              </a:pathLst>
            </a:custGeom>
            <a:ln w="27101" cap="flat">
              <a:solidFill>
                <a:srgbClr val="1CABE2">
                  <a:alpha val="100000"/>
                </a:srgbClr>
              </a:solidFill>
              <a:prstDash val="solid"/>
              <a:round/>
            </a:ln>
          </p:spPr>
          <p:txBody>
            <a:bodyPr/>
            <a:lstStyle/>
            <a:p/>
          </p:txBody>
        </p:sp>
        <p:sp>
          <p:nvSpPr>
            <p:cNvPr id="186" name="pt186"/>
            <p:cNvSpPr/>
            <p:nvPr/>
          </p:nvSpPr>
          <p:spPr>
            <a:xfrm>
              <a:off x="383224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391765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88473"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0" name="pt190"/>
            <p:cNvSpPr/>
            <p:nvPr/>
          </p:nvSpPr>
          <p:spPr>
            <a:xfrm>
              <a:off x="4173883" y="386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259294"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344705"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43011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515526"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00936"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86347"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77175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85716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94257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284221"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369632"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54045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62586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88209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96750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3698362"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3" name="tx213"/>
            <p:cNvSpPr/>
            <p:nvPr/>
          </p:nvSpPr>
          <p:spPr>
            <a:xfrm>
              <a:off x="6018113"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4" name="tx214"/>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5" name="tx215"/>
            <p:cNvSpPr/>
            <p:nvPr/>
          </p:nvSpPr>
          <p:spPr>
            <a:xfrm>
              <a:off x="584588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6" name="pl21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956252"/>
              <a:ext cx="2135265" cy="500605"/>
            </a:xfrm>
            <a:custGeom>
              <a:avLst/>
              <a:pathLst>
                <a:path w="2135265" h="500605">
                  <a:moveTo>
                    <a:pt x="0" y="0"/>
                  </a:moveTo>
                  <a:lnTo>
                    <a:pt x="85410" y="67878"/>
                  </a:lnTo>
                  <a:lnTo>
                    <a:pt x="170821" y="50909"/>
                  </a:lnTo>
                  <a:lnTo>
                    <a:pt x="256231" y="67878"/>
                  </a:lnTo>
                  <a:lnTo>
                    <a:pt x="341642" y="296969"/>
                  </a:lnTo>
                  <a:lnTo>
                    <a:pt x="427053" y="330908"/>
                  </a:lnTo>
                  <a:lnTo>
                    <a:pt x="512463" y="407272"/>
                  </a:lnTo>
                  <a:lnTo>
                    <a:pt x="597874" y="279999"/>
                  </a:lnTo>
                  <a:lnTo>
                    <a:pt x="683284" y="500605"/>
                  </a:lnTo>
                  <a:lnTo>
                    <a:pt x="768695" y="288484"/>
                  </a:lnTo>
                  <a:lnTo>
                    <a:pt x="854106" y="169696"/>
                  </a:lnTo>
                  <a:lnTo>
                    <a:pt x="939516" y="135757"/>
                  </a:lnTo>
                  <a:lnTo>
                    <a:pt x="1024927" y="135757"/>
                  </a:lnTo>
                  <a:lnTo>
                    <a:pt x="1110337" y="118787"/>
                  </a:lnTo>
                  <a:lnTo>
                    <a:pt x="1195748" y="169696"/>
                  </a:lnTo>
                  <a:lnTo>
                    <a:pt x="1281159" y="152727"/>
                  </a:lnTo>
                  <a:lnTo>
                    <a:pt x="1366569" y="203636"/>
                  </a:lnTo>
                  <a:lnTo>
                    <a:pt x="1451980" y="263029"/>
                  </a:lnTo>
                  <a:lnTo>
                    <a:pt x="1537390" y="458181"/>
                  </a:lnTo>
                  <a:lnTo>
                    <a:pt x="1622801" y="254545"/>
                  </a:lnTo>
                  <a:lnTo>
                    <a:pt x="1708212" y="76363"/>
                  </a:lnTo>
                  <a:lnTo>
                    <a:pt x="1793622" y="110302"/>
                  </a:lnTo>
                  <a:lnTo>
                    <a:pt x="1879033" y="186666"/>
                  </a:lnTo>
                  <a:lnTo>
                    <a:pt x="1964443" y="127272"/>
                  </a:lnTo>
                  <a:lnTo>
                    <a:pt x="2049854" y="110302"/>
                  </a:lnTo>
                  <a:lnTo>
                    <a:pt x="2135265" y="118787"/>
                  </a:lnTo>
                </a:path>
              </a:pathLst>
            </a:custGeom>
            <a:ln w="27101" cap="flat">
              <a:solidFill>
                <a:srgbClr val="1CABE2">
                  <a:alpha val="100000"/>
                </a:srgbClr>
              </a:solidFill>
              <a:prstDash val="solid"/>
              <a:round/>
            </a:ln>
          </p:spPr>
          <p:txBody>
            <a:bodyPr/>
            <a:lstStyle/>
            <a:p/>
          </p:txBody>
        </p:sp>
        <p:sp>
          <p:nvSpPr>
            <p:cNvPr id="236" name="pt236"/>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1183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972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8826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968071"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05348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138892"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22430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09713"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9512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4805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56594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65135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7367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07587"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929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078408"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163819"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24923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33464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05461"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9087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67628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3" name="tx263"/>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4" name="tx264"/>
            <p:cNvSpPr/>
            <p:nvPr/>
          </p:nvSpPr>
          <p:spPr>
            <a:xfrm>
              <a:off x="8213020"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5" name="tx265"/>
            <p:cNvSpPr/>
            <p:nvPr/>
          </p:nvSpPr>
          <p:spPr>
            <a:xfrm>
              <a:off x="8640073"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6" name="pl26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6815300" y="3386156"/>
              <a:ext cx="1964443" cy="661817"/>
            </a:xfrm>
            <a:custGeom>
              <a:avLst/>
              <a:pathLst>
                <a:path w="1964443" h="661817">
                  <a:moveTo>
                    <a:pt x="0" y="0"/>
                  </a:moveTo>
                  <a:lnTo>
                    <a:pt x="85410" y="161211"/>
                  </a:lnTo>
                  <a:lnTo>
                    <a:pt x="170821" y="330908"/>
                  </a:lnTo>
                  <a:lnTo>
                    <a:pt x="256231" y="492120"/>
                  </a:lnTo>
                  <a:lnTo>
                    <a:pt x="341642" y="661817"/>
                  </a:lnTo>
                  <a:lnTo>
                    <a:pt x="427053" y="407272"/>
                  </a:lnTo>
                  <a:lnTo>
                    <a:pt x="512463" y="322423"/>
                  </a:lnTo>
                  <a:lnTo>
                    <a:pt x="597874" y="593938"/>
                  </a:lnTo>
                  <a:lnTo>
                    <a:pt x="683284" y="458181"/>
                  </a:lnTo>
                  <a:lnTo>
                    <a:pt x="768695" y="288484"/>
                  </a:lnTo>
                  <a:lnTo>
                    <a:pt x="854106" y="271514"/>
                  </a:lnTo>
                  <a:lnTo>
                    <a:pt x="939516" y="84848"/>
                  </a:lnTo>
                  <a:lnTo>
                    <a:pt x="1024927" y="135757"/>
                  </a:lnTo>
                  <a:lnTo>
                    <a:pt x="1110337" y="246060"/>
                  </a:lnTo>
                  <a:lnTo>
                    <a:pt x="1195748" y="254545"/>
                  </a:lnTo>
                  <a:lnTo>
                    <a:pt x="1281159" y="254545"/>
                  </a:lnTo>
                  <a:lnTo>
                    <a:pt x="1366569" y="475150"/>
                  </a:lnTo>
                  <a:lnTo>
                    <a:pt x="1451980" y="212120"/>
                  </a:lnTo>
                  <a:lnTo>
                    <a:pt x="1537390" y="212120"/>
                  </a:lnTo>
                  <a:lnTo>
                    <a:pt x="1622801" y="288484"/>
                  </a:lnTo>
                  <a:lnTo>
                    <a:pt x="1708212" y="330908"/>
                  </a:lnTo>
                  <a:lnTo>
                    <a:pt x="1793622" y="76363"/>
                  </a:lnTo>
                  <a:lnTo>
                    <a:pt x="1879033" y="203636"/>
                  </a:lnTo>
                  <a:lnTo>
                    <a:pt x="1964443" y="67878"/>
                  </a:lnTo>
                </a:path>
              </a:pathLst>
            </a:custGeom>
            <a:ln w="27101" cap="flat">
              <a:solidFill>
                <a:srgbClr val="1CABE2">
                  <a:alpha val="100000"/>
                </a:srgbClr>
              </a:solidFill>
              <a:prstDash val="solid"/>
              <a:round/>
            </a:ln>
          </p:spPr>
          <p:txBody>
            <a:bodyPr/>
            <a:lstStyle/>
            <a:p/>
          </p:txBody>
        </p:sp>
        <p:sp>
          <p:nvSpPr>
            <p:cNvPr id="286" name="pt286"/>
            <p:cNvSpPr/>
            <p:nvPr/>
          </p:nvSpPr>
          <p:spPr>
            <a:xfrm>
              <a:off x="679724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pt288"/>
            <p:cNvSpPr/>
            <p:nvPr/>
          </p:nvSpPr>
          <p:spPr>
            <a:xfrm>
              <a:off x="6968071"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30971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95124" y="39620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73676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07587"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663370"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1" name="tx311"/>
            <p:cNvSpPr/>
            <p:nvPr/>
          </p:nvSpPr>
          <p:spPr>
            <a:xfrm>
              <a:off x="8812300"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12" name="tx312"/>
            <p:cNvSpPr/>
            <p:nvPr/>
          </p:nvSpPr>
          <p:spPr>
            <a:xfrm>
              <a:off x="8213020"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13" name="tx313"/>
            <p:cNvSpPr/>
            <p:nvPr/>
          </p:nvSpPr>
          <p:spPr>
            <a:xfrm>
              <a:off x="8640073"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14" name="tx31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5" name="tx31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6" name="tx31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7" name="tx31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8" name="tx31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9" name="tx31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0" name="tx32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1" name="tx32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5" name="tx35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6" name="tx35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7" name="tx35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8" name="tx35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9" name="tx35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0" name="tx36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1" name="pt36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3" name="tx36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4" name="tx36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5" name="tx365"/>
            <p:cNvSpPr/>
            <p:nvPr/>
          </p:nvSpPr>
          <p:spPr>
            <a:xfrm>
              <a:off x="2411100" y="1330710"/>
              <a:ext cx="50136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Samoa, 2000-2025</a:t>
              </a:r>
            </a:p>
          </p:txBody>
        </p:sp>
        <p:sp>
          <p:nvSpPr>
            <p:cNvPr id="366" name="tx36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7" name="tx36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(76%), followed by ROTAC (79%).
Compared to 2019, coverage of 2 vaccines decreased (BCG and MCV1) and 4 vaccines increased (DTP1, DTP3, IPV1 and MCV2).
Compared to 2024, coverage of 5 vaccines decreased (BCG, DTP3, IPV1, MCV1 and ROTAC), one vaccine remained constant (DTP1), and one vaccine increased (MCV2).</a:t>
            </a:r>
          </a:p>
        </p:txBody>
      </p:sp>
      <p:sp>
        <p:nvSpPr>
          <p:cNvPr id="3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Samoa had its lowest coverage in MCV1 and MCV2 (76%), while most other routine vaccines clustered around 79-99%; 4 antigens increased since 2019, and 5 antigens decreased since 2024.</a:t>
            </a:r>
          </a:p>
        </p:txBody>
      </p:sp>
      <p:grpSp xmlns:pic="http://schemas.openxmlformats.org/drawingml/2006/picture">
        <p:nvGrpSpPr>
          <p:cNvPr id="370" name=""/>
          <p:cNvGrpSpPr/>
          <p:nvPr/>
        </p:nvGrpSpPr>
        <p:grpSpPr>
          <a:xfrm>
            <a:off x="292608" y="1097280"/>
            <a:ext cx="8595360" cy="28575"/>
            <a:chOff x="292608" y="1097280"/>
            <a:chExt cx="8595360" cy="28575"/>
          </a:xfrm>
        </p:grpSpPr>
        <p:sp>
          <p:nvSpPr>
            <p:cNvPr id="3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2799527"/>
            </a:xfrm>
            <a:custGeom>
              <a:avLst/>
              <a:pathLst>
                <a:path w="6518190" h="2799527">
                  <a:moveTo>
                    <a:pt x="0" y="0"/>
                  </a:moveTo>
                  <a:lnTo>
                    <a:pt x="260727" y="379596"/>
                  </a:lnTo>
                  <a:lnTo>
                    <a:pt x="521455" y="284697"/>
                  </a:lnTo>
                  <a:lnTo>
                    <a:pt x="782182" y="379596"/>
                  </a:lnTo>
                  <a:lnTo>
                    <a:pt x="1042910" y="1660736"/>
                  </a:lnTo>
                  <a:lnTo>
                    <a:pt x="1303638" y="1850534"/>
                  </a:lnTo>
                  <a:lnTo>
                    <a:pt x="1564365" y="2277581"/>
                  </a:lnTo>
                  <a:lnTo>
                    <a:pt x="1825093" y="1565837"/>
                  </a:lnTo>
                  <a:lnTo>
                    <a:pt x="2085820" y="2799527"/>
                  </a:lnTo>
                  <a:lnTo>
                    <a:pt x="2346548" y="1613286"/>
                  </a:lnTo>
                  <a:lnTo>
                    <a:pt x="2607276" y="948992"/>
                  </a:lnTo>
                  <a:lnTo>
                    <a:pt x="2868003" y="759193"/>
                  </a:lnTo>
                  <a:lnTo>
                    <a:pt x="3128731" y="759193"/>
                  </a:lnTo>
                  <a:lnTo>
                    <a:pt x="3389458" y="664294"/>
                  </a:lnTo>
                  <a:lnTo>
                    <a:pt x="3650186" y="948992"/>
                  </a:lnTo>
                  <a:lnTo>
                    <a:pt x="3910914" y="854093"/>
                  </a:lnTo>
                  <a:lnTo>
                    <a:pt x="4171641" y="1138790"/>
                  </a:lnTo>
                  <a:lnTo>
                    <a:pt x="4432369" y="1470937"/>
                  </a:lnTo>
                  <a:lnTo>
                    <a:pt x="4693096" y="2562279"/>
                  </a:lnTo>
                  <a:lnTo>
                    <a:pt x="4953824" y="1423488"/>
                  </a:lnTo>
                  <a:lnTo>
                    <a:pt x="5214552" y="427046"/>
                  </a:lnTo>
                  <a:lnTo>
                    <a:pt x="5475279" y="616844"/>
                  </a:lnTo>
                  <a:lnTo>
                    <a:pt x="5736007" y="1043891"/>
                  </a:lnTo>
                  <a:lnTo>
                    <a:pt x="5996734" y="711744"/>
                  </a:lnTo>
                  <a:lnTo>
                    <a:pt x="6257462" y="61684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135255" y="1215496"/>
              <a:ext cx="6518190" cy="3179123"/>
            </a:xfrm>
            <a:custGeom>
              <a:avLst/>
              <a:pathLst>
                <a:path w="6518190" h="3179123">
                  <a:moveTo>
                    <a:pt x="0" y="0"/>
                  </a:moveTo>
                  <a:lnTo>
                    <a:pt x="260727" y="0"/>
                  </a:lnTo>
                  <a:lnTo>
                    <a:pt x="521455" y="47449"/>
                  </a:lnTo>
                  <a:lnTo>
                    <a:pt x="782182" y="142348"/>
                  </a:lnTo>
                  <a:lnTo>
                    <a:pt x="1042910" y="1470937"/>
                  </a:lnTo>
                  <a:lnTo>
                    <a:pt x="1303638" y="1992883"/>
                  </a:lnTo>
                  <a:lnTo>
                    <a:pt x="1564365" y="2230131"/>
                  </a:lnTo>
                  <a:lnTo>
                    <a:pt x="1825093" y="1660736"/>
                  </a:lnTo>
                  <a:lnTo>
                    <a:pt x="2085820" y="3179123"/>
                  </a:lnTo>
                  <a:lnTo>
                    <a:pt x="2346548" y="1660736"/>
                  </a:lnTo>
                  <a:lnTo>
                    <a:pt x="2607276" y="996441"/>
                  </a:lnTo>
                  <a:lnTo>
                    <a:pt x="2868003" y="854093"/>
                  </a:lnTo>
                  <a:lnTo>
                    <a:pt x="3128731" y="521945"/>
                  </a:lnTo>
                  <a:lnTo>
                    <a:pt x="3389458" y="379596"/>
                  </a:lnTo>
                  <a:lnTo>
                    <a:pt x="3650186" y="569395"/>
                  </a:lnTo>
                  <a:lnTo>
                    <a:pt x="3910914" y="616844"/>
                  </a:lnTo>
                  <a:lnTo>
                    <a:pt x="4171641" y="901542"/>
                  </a:lnTo>
                  <a:lnTo>
                    <a:pt x="4432369" y="1233689"/>
                  </a:lnTo>
                  <a:lnTo>
                    <a:pt x="4693096" y="2325030"/>
                  </a:lnTo>
                  <a:lnTo>
                    <a:pt x="4953824" y="1186240"/>
                  </a:lnTo>
                  <a:lnTo>
                    <a:pt x="5214552" y="189798"/>
                  </a:lnTo>
                  <a:lnTo>
                    <a:pt x="5475279" y="379596"/>
                  </a:lnTo>
                  <a:lnTo>
                    <a:pt x="5736007" y="806643"/>
                  </a:lnTo>
                  <a:lnTo>
                    <a:pt x="5996734" y="474496"/>
                  </a:lnTo>
                  <a:lnTo>
                    <a:pt x="6257462" y="379596"/>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3221076" y="1405295"/>
              <a:ext cx="4432369" cy="2704627"/>
            </a:xfrm>
            <a:custGeom>
              <a:avLst/>
              <a:pathLst>
                <a:path w="4432369" h="2704627">
                  <a:moveTo>
                    <a:pt x="0" y="2704627"/>
                  </a:moveTo>
                  <a:lnTo>
                    <a:pt x="260727" y="1613286"/>
                  </a:lnTo>
                  <a:lnTo>
                    <a:pt x="521455" y="901542"/>
                  </a:lnTo>
                  <a:lnTo>
                    <a:pt x="782182" y="711744"/>
                  </a:lnTo>
                  <a:lnTo>
                    <a:pt x="1042910" y="332147"/>
                  </a:lnTo>
                  <a:lnTo>
                    <a:pt x="1303638" y="189798"/>
                  </a:lnTo>
                  <a:lnTo>
                    <a:pt x="1564365" y="379596"/>
                  </a:lnTo>
                  <a:lnTo>
                    <a:pt x="1825093" y="427046"/>
                  </a:lnTo>
                  <a:lnTo>
                    <a:pt x="2085820" y="711744"/>
                  </a:lnTo>
                  <a:lnTo>
                    <a:pt x="2346548" y="1043891"/>
                  </a:lnTo>
                  <a:lnTo>
                    <a:pt x="2607276" y="2135232"/>
                  </a:lnTo>
                  <a:lnTo>
                    <a:pt x="2868003" y="996441"/>
                  </a:lnTo>
                  <a:lnTo>
                    <a:pt x="3128731" y="0"/>
                  </a:lnTo>
                  <a:lnTo>
                    <a:pt x="3389458" y="189798"/>
                  </a:lnTo>
                  <a:lnTo>
                    <a:pt x="3650186" y="616844"/>
                  </a:lnTo>
                  <a:lnTo>
                    <a:pt x="3910914" y="284697"/>
                  </a:lnTo>
                  <a:lnTo>
                    <a:pt x="4171641" y="189798"/>
                  </a:lnTo>
                  <a:lnTo>
                    <a:pt x="4432369" y="2372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1500194"/>
              <a:ext cx="782182" cy="948992"/>
            </a:xfrm>
            <a:custGeom>
              <a:avLst/>
              <a:pathLst>
                <a:path w="782182" h="948992">
                  <a:moveTo>
                    <a:pt x="0" y="948992"/>
                  </a:moveTo>
                  <a:lnTo>
                    <a:pt x="260727" y="94899"/>
                  </a:lnTo>
                  <a:lnTo>
                    <a:pt x="521455" y="142348"/>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073148"/>
              <a:ext cx="2346548" cy="2372480"/>
            </a:xfrm>
            <a:custGeom>
              <a:avLst/>
              <a:pathLst>
                <a:path w="2346548" h="2372480">
                  <a:moveTo>
                    <a:pt x="0" y="94899"/>
                  </a:moveTo>
                  <a:lnTo>
                    <a:pt x="260727" y="711744"/>
                  </a:lnTo>
                  <a:lnTo>
                    <a:pt x="521455" y="2372480"/>
                  </a:lnTo>
                  <a:lnTo>
                    <a:pt x="782182" y="948992"/>
                  </a:lnTo>
                  <a:lnTo>
                    <a:pt x="1042910" y="0"/>
                  </a:lnTo>
                  <a:lnTo>
                    <a:pt x="1303638" y="901542"/>
                  </a:lnTo>
                  <a:lnTo>
                    <a:pt x="1564365" y="901542"/>
                  </a:lnTo>
                  <a:lnTo>
                    <a:pt x="1825093" y="474496"/>
                  </a:lnTo>
                  <a:lnTo>
                    <a:pt x="2085820" y="474496"/>
                  </a:lnTo>
                  <a:lnTo>
                    <a:pt x="2346548" y="569395"/>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3511271"/>
            </a:xfrm>
            <a:custGeom>
              <a:avLst/>
              <a:pathLst>
                <a:path w="6518190" h="3511271">
                  <a:moveTo>
                    <a:pt x="0" y="284697"/>
                  </a:moveTo>
                  <a:lnTo>
                    <a:pt x="260727" y="332147"/>
                  </a:lnTo>
                  <a:lnTo>
                    <a:pt x="521455" y="0"/>
                  </a:lnTo>
                  <a:lnTo>
                    <a:pt x="782182" y="1755635"/>
                  </a:lnTo>
                  <a:lnTo>
                    <a:pt x="1042910" y="3511271"/>
                  </a:lnTo>
                  <a:lnTo>
                    <a:pt x="1303638" y="1992883"/>
                  </a:lnTo>
                  <a:lnTo>
                    <a:pt x="1564365" y="2135232"/>
                  </a:lnTo>
                  <a:lnTo>
                    <a:pt x="1825093" y="1708186"/>
                  </a:lnTo>
                  <a:lnTo>
                    <a:pt x="2085820" y="2609728"/>
                  </a:lnTo>
                  <a:lnTo>
                    <a:pt x="2346548" y="2562279"/>
                  </a:lnTo>
                  <a:lnTo>
                    <a:pt x="2607276" y="2040333"/>
                  </a:lnTo>
                  <a:lnTo>
                    <a:pt x="2868003" y="1897984"/>
                  </a:lnTo>
                  <a:lnTo>
                    <a:pt x="3128731" y="1091341"/>
                  </a:lnTo>
                  <a:lnTo>
                    <a:pt x="3389458" y="332147"/>
                  </a:lnTo>
                  <a:lnTo>
                    <a:pt x="3650186" y="664294"/>
                  </a:lnTo>
                  <a:lnTo>
                    <a:pt x="3910914" y="1138790"/>
                  </a:lnTo>
                  <a:lnTo>
                    <a:pt x="4171641" y="1138790"/>
                  </a:lnTo>
                  <a:lnTo>
                    <a:pt x="4432369" y="1518387"/>
                  </a:lnTo>
                  <a:lnTo>
                    <a:pt x="4693096" y="2799527"/>
                  </a:lnTo>
                  <a:lnTo>
                    <a:pt x="4953824" y="142348"/>
                  </a:lnTo>
                  <a:lnTo>
                    <a:pt x="5214552" y="1565837"/>
                  </a:lnTo>
                  <a:lnTo>
                    <a:pt x="5475279" y="1755635"/>
                  </a:lnTo>
                  <a:lnTo>
                    <a:pt x="5736007" y="806643"/>
                  </a:lnTo>
                  <a:lnTo>
                    <a:pt x="5996734" y="569395"/>
                  </a:lnTo>
                  <a:lnTo>
                    <a:pt x="6257462" y="664294"/>
                  </a:lnTo>
                  <a:lnTo>
                    <a:pt x="6518190" y="1091341"/>
                  </a:lnTo>
                </a:path>
              </a:pathLst>
            </a:custGeom>
            <a:ln w="27101" cap="flat">
              <a:solidFill>
                <a:srgbClr val="FF7F00">
                  <a:alpha val="100000"/>
                </a:srgbClr>
              </a:solidFill>
              <a:prstDash val="solid"/>
              <a:round/>
            </a:ln>
          </p:spPr>
          <p:txBody>
            <a:bodyPr/>
            <a:lstStyle/>
            <a:p/>
          </p:txBody>
        </p:sp>
        <p:sp>
          <p:nvSpPr>
            <p:cNvPr id="44" name="pl44"/>
            <p:cNvSpPr/>
            <p:nvPr/>
          </p:nvSpPr>
          <p:spPr>
            <a:xfrm>
              <a:off x="1656710" y="1642543"/>
              <a:ext cx="5996734" cy="3701069"/>
            </a:xfrm>
            <a:custGeom>
              <a:avLst/>
              <a:pathLst>
                <a:path w="5996734" h="3701069">
                  <a:moveTo>
                    <a:pt x="0" y="0"/>
                  </a:moveTo>
                  <a:lnTo>
                    <a:pt x="260727" y="901542"/>
                  </a:lnTo>
                  <a:lnTo>
                    <a:pt x="521455" y="1850534"/>
                  </a:lnTo>
                  <a:lnTo>
                    <a:pt x="782182" y="2752077"/>
                  </a:lnTo>
                  <a:lnTo>
                    <a:pt x="1042910" y="3701069"/>
                  </a:lnTo>
                  <a:lnTo>
                    <a:pt x="1303638" y="2277581"/>
                  </a:lnTo>
                  <a:lnTo>
                    <a:pt x="1564365" y="1803085"/>
                  </a:lnTo>
                  <a:lnTo>
                    <a:pt x="1825093" y="3321472"/>
                  </a:lnTo>
                  <a:lnTo>
                    <a:pt x="2085820" y="2562279"/>
                  </a:lnTo>
                  <a:lnTo>
                    <a:pt x="2346548" y="1613286"/>
                  </a:lnTo>
                  <a:lnTo>
                    <a:pt x="2607276" y="1518387"/>
                  </a:lnTo>
                  <a:lnTo>
                    <a:pt x="2868003" y="474496"/>
                  </a:lnTo>
                  <a:lnTo>
                    <a:pt x="3128731" y="759193"/>
                  </a:lnTo>
                  <a:lnTo>
                    <a:pt x="3389458" y="1376038"/>
                  </a:lnTo>
                  <a:lnTo>
                    <a:pt x="3650186" y="1423488"/>
                  </a:lnTo>
                  <a:lnTo>
                    <a:pt x="3910914" y="1423488"/>
                  </a:lnTo>
                  <a:lnTo>
                    <a:pt x="4171641" y="2657178"/>
                  </a:lnTo>
                  <a:lnTo>
                    <a:pt x="4432369" y="1186240"/>
                  </a:lnTo>
                  <a:lnTo>
                    <a:pt x="4693096" y="1186240"/>
                  </a:lnTo>
                  <a:lnTo>
                    <a:pt x="4953824" y="1613286"/>
                  </a:lnTo>
                  <a:lnTo>
                    <a:pt x="5214552" y="1850534"/>
                  </a:lnTo>
                  <a:lnTo>
                    <a:pt x="5475279" y="427046"/>
                  </a:lnTo>
                  <a:lnTo>
                    <a:pt x="5736007" y="1138790"/>
                  </a:lnTo>
                  <a:lnTo>
                    <a:pt x="5996734" y="379596"/>
                  </a:lnTo>
                </a:path>
              </a:pathLst>
            </a:custGeom>
            <a:ln w="27101" cap="flat">
              <a:solidFill>
                <a:srgbClr val="FFC20E">
                  <a:alpha val="100000"/>
                </a:srgbClr>
              </a:solidFill>
              <a:prstDash val="solid"/>
              <a:round/>
            </a:ln>
          </p:spPr>
          <p:txBody>
            <a:bodyPr/>
            <a:lstStyle/>
            <a:p/>
          </p:txBody>
        </p:sp>
        <p:sp>
          <p:nvSpPr>
            <p:cNvPr id="45" name="pl45"/>
            <p:cNvSpPr/>
            <p:nvPr/>
          </p:nvSpPr>
          <p:spPr>
            <a:xfrm>
              <a:off x="6610535" y="1215496"/>
              <a:ext cx="1042910" cy="4270465"/>
            </a:xfrm>
            <a:custGeom>
              <a:avLst/>
              <a:pathLst>
                <a:path w="1042910" h="4270465">
                  <a:moveTo>
                    <a:pt x="0" y="4270465"/>
                  </a:moveTo>
                  <a:lnTo>
                    <a:pt x="260727" y="2704627"/>
                  </a:lnTo>
                  <a:lnTo>
                    <a:pt x="521455" y="0"/>
                  </a:lnTo>
                  <a:lnTo>
                    <a:pt x="782182" y="854093"/>
                  </a:lnTo>
                  <a:lnTo>
                    <a:pt x="1042910" y="189798"/>
                  </a:lnTo>
                </a:path>
              </a:pathLst>
            </a:custGeom>
            <a:ln w="27101" cap="flat">
              <a:solidFill>
                <a:srgbClr val="008B00">
                  <a:alpha val="100000"/>
                </a:srgbClr>
              </a:solidFill>
              <a:prstDash val="solid"/>
              <a:round/>
            </a:ln>
          </p:spPr>
          <p:txBody>
            <a:bodyPr/>
            <a:lstStyle/>
            <a:p/>
          </p:txBody>
        </p:sp>
        <p:sp>
          <p:nvSpPr>
            <p:cNvPr id="46" name="pl46"/>
            <p:cNvSpPr/>
            <p:nvPr/>
          </p:nvSpPr>
          <p:spPr>
            <a:xfrm>
              <a:off x="6610535" y="1595093"/>
              <a:ext cx="1042910" cy="2609728"/>
            </a:xfrm>
            <a:custGeom>
              <a:avLst/>
              <a:pathLst>
                <a:path w="1042910" h="2609728">
                  <a:moveTo>
                    <a:pt x="0" y="2609728"/>
                  </a:moveTo>
                  <a:lnTo>
                    <a:pt x="260727" y="759193"/>
                  </a:lnTo>
                  <a:lnTo>
                    <a:pt x="521455" y="0"/>
                  </a:lnTo>
                  <a:lnTo>
                    <a:pt x="782182" y="94899"/>
                  </a:lnTo>
                  <a:lnTo>
                    <a:pt x="1042910" y="284697"/>
                  </a:lnTo>
                </a:path>
              </a:pathLst>
            </a:custGeom>
            <a:ln w="27101" cap="flat">
              <a:solidFill>
                <a:srgbClr val="9A32CD">
                  <a:alpha val="100000"/>
                </a:srgbClr>
              </a:solidFill>
              <a:prstDash val="solid"/>
              <a:round/>
            </a:ln>
          </p:spPr>
          <p:txBody>
            <a:bodyPr/>
            <a:lstStyle/>
            <a:p/>
          </p:txBody>
        </p:sp>
        <p:sp>
          <p:nvSpPr>
            <p:cNvPr id="47" name="pl47"/>
            <p:cNvSpPr/>
            <p:nvPr/>
          </p:nvSpPr>
          <p:spPr>
            <a:xfrm>
              <a:off x="2178165" y="1073148"/>
              <a:ext cx="5475279" cy="3368922"/>
            </a:xfrm>
            <a:custGeom>
              <a:avLst/>
              <a:pathLst>
                <a:path w="5475279" h="3368922">
                  <a:moveTo>
                    <a:pt x="0" y="3368922"/>
                  </a:moveTo>
                  <a:lnTo>
                    <a:pt x="260727" y="1850534"/>
                  </a:lnTo>
                  <a:lnTo>
                    <a:pt x="521455" y="1992883"/>
                  </a:lnTo>
                  <a:lnTo>
                    <a:pt x="782182" y="1565837"/>
                  </a:lnTo>
                  <a:lnTo>
                    <a:pt x="1042910" y="2467379"/>
                  </a:lnTo>
                  <a:lnTo>
                    <a:pt x="1303638" y="2419930"/>
                  </a:lnTo>
                  <a:lnTo>
                    <a:pt x="1564365" y="1897984"/>
                  </a:lnTo>
                  <a:lnTo>
                    <a:pt x="1825093" y="1755635"/>
                  </a:lnTo>
                  <a:lnTo>
                    <a:pt x="2085820" y="948992"/>
                  </a:lnTo>
                  <a:lnTo>
                    <a:pt x="2346548" y="189798"/>
                  </a:lnTo>
                  <a:lnTo>
                    <a:pt x="2607276" y="521945"/>
                  </a:lnTo>
                  <a:lnTo>
                    <a:pt x="2868003" y="996441"/>
                  </a:lnTo>
                  <a:lnTo>
                    <a:pt x="3128731" y="996441"/>
                  </a:lnTo>
                  <a:lnTo>
                    <a:pt x="3389458" y="1376038"/>
                  </a:lnTo>
                  <a:lnTo>
                    <a:pt x="3650186" y="2657178"/>
                  </a:lnTo>
                  <a:lnTo>
                    <a:pt x="3910914" y="0"/>
                  </a:lnTo>
                  <a:lnTo>
                    <a:pt x="4171641" y="1423488"/>
                  </a:lnTo>
                  <a:lnTo>
                    <a:pt x="4432369" y="1613286"/>
                  </a:lnTo>
                  <a:lnTo>
                    <a:pt x="4693096" y="664294"/>
                  </a:lnTo>
                  <a:lnTo>
                    <a:pt x="4953824" y="427046"/>
                  </a:lnTo>
                  <a:lnTo>
                    <a:pt x="5214552" y="521945"/>
                  </a:lnTo>
                  <a:lnTo>
                    <a:pt x="5475279" y="948992"/>
                  </a:lnTo>
                </a:path>
              </a:pathLst>
            </a:custGeom>
            <a:ln w="27101" cap="flat">
              <a:solidFill>
                <a:srgbClr val="836FFF">
                  <a:alpha val="100000"/>
                </a:srgbClr>
              </a:solidFill>
              <a:prstDash val="solid"/>
              <a:round/>
            </a:ln>
          </p:spPr>
          <p:txBody>
            <a:bodyPr/>
            <a:lstStyle/>
            <a:p/>
          </p:txBody>
        </p:sp>
        <p:sp>
          <p:nvSpPr>
            <p:cNvPr id="48" name="pl48"/>
            <p:cNvSpPr/>
            <p:nvPr/>
          </p:nvSpPr>
          <p:spPr>
            <a:xfrm>
              <a:off x="7664201" y="783576"/>
              <a:ext cx="718744" cy="612552"/>
            </a:xfrm>
            <a:custGeom>
              <a:avLst/>
              <a:pathLst>
                <a:path w="718744" h="612552">
                  <a:moveTo>
                    <a:pt x="718744" y="0"/>
                  </a:moveTo>
                  <a:lnTo>
                    <a:pt x="0" y="612552"/>
                  </a:lnTo>
                </a:path>
              </a:pathLst>
            </a:custGeom>
          </p:spPr>
          <p:txBody>
            <a:bodyPr/>
            <a:lstStyle/>
            <a:p/>
          </p:txBody>
        </p:sp>
        <p:sp>
          <p:nvSpPr>
            <p:cNvPr id="49" name="pl49"/>
            <p:cNvSpPr/>
            <p:nvPr/>
          </p:nvSpPr>
          <p:spPr>
            <a:xfrm>
              <a:off x="7666264" y="1041800"/>
              <a:ext cx="716681" cy="450339"/>
            </a:xfrm>
            <a:custGeom>
              <a:avLst/>
              <a:pathLst>
                <a:path w="716681" h="450339">
                  <a:moveTo>
                    <a:pt x="716681" y="0"/>
                  </a:moveTo>
                  <a:lnTo>
                    <a:pt x="0" y="450339"/>
                  </a:lnTo>
                </a:path>
              </a:pathLst>
            </a:custGeom>
          </p:spPr>
          <p:txBody>
            <a:bodyPr/>
            <a:lstStyle/>
            <a:p/>
          </p:txBody>
        </p:sp>
        <p:sp>
          <p:nvSpPr>
            <p:cNvPr id="50" name="pl50"/>
            <p:cNvSpPr/>
            <p:nvPr/>
          </p:nvSpPr>
          <p:spPr>
            <a:xfrm>
              <a:off x="7671245" y="1552646"/>
              <a:ext cx="711699" cy="87703"/>
            </a:xfrm>
            <a:custGeom>
              <a:avLst/>
              <a:pathLst>
                <a:path w="711699" h="87703">
                  <a:moveTo>
                    <a:pt x="711699" y="0"/>
                  </a:moveTo>
                  <a:lnTo>
                    <a:pt x="0" y="87703"/>
                  </a:lnTo>
                </a:path>
              </a:pathLst>
            </a:custGeom>
          </p:spPr>
          <p:txBody>
            <a:bodyPr/>
            <a:lstStyle/>
            <a:p/>
          </p:txBody>
        </p:sp>
        <p:sp>
          <p:nvSpPr>
            <p:cNvPr id="51" name="pl51"/>
            <p:cNvSpPr/>
            <p:nvPr/>
          </p:nvSpPr>
          <p:spPr>
            <a:xfrm>
              <a:off x="7667547" y="1299700"/>
              <a:ext cx="661037" cy="335681"/>
            </a:xfrm>
            <a:custGeom>
              <a:avLst/>
              <a:pathLst>
                <a:path w="661037" h="335681">
                  <a:moveTo>
                    <a:pt x="661037" y="0"/>
                  </a:moveTo>
                  <a:lnTo>
                    <a:pt x="0" y="335681"/>
                  </a:lnTo>
                </a:path>
              </a:pathLst>
            </a:custGeom>
          </p:spPr>
          <p:txBody>
            <a:bodyPr/>
            <a:lstStyle/>
            <a:p/>
          </p:txBody>
        </p:sp>
        <p:sp>
          <p:nvSpPr>
            <p:cNvPr id="52" name="pl52"/>
            <p:cNvSpPr/>
            <p:nvPr/>
          </p:nvSpPr>
          <p:spPr>
            <a:xfrm>
              <a:off x="7670617" y="1646213"/>
              <a:ext cx="766478" cy="163830"/>
            </a:xfrm>
            <a:custGeom>
              <a:avLst/>
              <a:pathLst>
                <a:path w="766478" h="163830">
                  <a:moveTo>
                    <a:pt x="766478" y="163830"/>
                  </a:moveTo>
                  <a:lnTo>
                    <a:pt x="0" y="0"/>
                  </a:lnTo>
                </a:path>
              </a:pathLst>
            </a:custGeom>
          </p:spPr>
          <p:txBody>
            <a:bodyPr/>
            <a:lstStyle/>
            <a:p/>
          </p:txBody>
        </p:sp>
        <p:sp>
          <p:nvSpPr>
            <p:cNvPr id="53" name="pl53"/>
            <p:cNvSpPr/>
            <p:nvPr/>
          </p:nvSpPr>
          <p:spPr>
            <a:xfrm>
              <a:off x="7667039" y="1650081"/>
              <a:ext cx="757987" cy="420330"/>
            </a:xfrm>
            <a:custGeom>
              <a:avLst/>
              <a:pathLst>
                <a:path w="757987" h="420330">
                  <a:moveTo>
                    <a:pt x="757987" y="420330"/>
                  </a:moveTo>
                  <a:lnTo>
                    <a:pt x="0" y="0"/>
                  </a:lnTo>
                </a:path>
              </a:pathLst>
            </a:custGeom>
          </p:spPr>
          <p:txBody>
            <a:bodyPr/>
            <a:lstStyle/>
            <a:p/>
          </p:txBody>
        </p:sp>
        <p:sp>
          <p:nvSpPr>
            <p:cNvPr id="54" name="pl54"/>
            <p:cNvSpPr/>
            <p:nvPr/>
          </p:nvSpPr>
          <p:spPr>
            <a:xfrm>
              <a:off x="7666060" y="1887972"/>
              <a:ext cx="686714" cy="445357"/>
            </a:xfrm>
            <a:custGeom>
              <a:avLst/>
              <a:pathLst>
                <a:path w="686714" h="445357">
                  <a:moveTo>
                    <a:pt x="686714" y="445357"/>
                  </a:moveTo>
                  <a:lnTo>
                    <a:pt x="0" y="0"/>
                  </a:lnTo>
                </a:path>
              </a:pathLst>
            </a:custGeom>
          </p:spPr>
          <p:txBody>
            <a:bodyPr/>
            <a:lstStyle/>
            <a:p/>
          </p:txBody>
        </p:sp>
        <p:sp>
          <p:nvSpPr>
            <p:cNvPr id="55" name="pl55"/>
            <p:cNvSpPr/>
            <p:nvPr/>
          </p:nvSpPr>
          <p:spPr>
            <a:xfrm>
              <a:off x="7660246" y="2032693"/>
              <a:ext cx="698615" cy="1084095"/>
            </a:xfrm>
            <a:custGeom>
              <a:avLst/>
              <a:pathLst>
                <a:path w="698615" h="1084095">
                  <a:moveTo>
                    <a:pt x="698615" y="1084095"/>
                  </a:moveTo>
                  <a:lnTo>
                    <a:pt x="0" y="0"/>
                  </a:lnTo>
                </a:path>
              </a:pathLst>
            </a:custGeom>
          </p:spPr>
          <p:txBody>
            <a:bodyPr/>
            <a:lstStyle/>
            <a:p/>
          </p:txBody>
        </p:sp>
        <p:sp>
          <p:nvSpPr>
            <p:cNvPr id="56" name="pl56"/>
            <p:cNvSpPr/>
            <p:nvPr/>
          </p:nvSpPr>
          <p:spPr>
            <a:xfrm>
              <a:off x="7661956" y="2032193"/>
              <a:ext cx="696905" cy="823211"/>
            </a:xfrm>
            <a:custGeom>
              <a:avLst/>
              <a:pathLst>
                <a:path w="696905" h="823211">
                  <a:moveTo>
                    <a:pt x="696905" y="823211"/>
                  </a:moveTo>
                  <a:lnTo>
                    <a:pt x="0" y="0"/>
                  </a:lnTo>
                </a:path>
              </a:pathLst>
            </a:custGeom>
          </p:spPr>
          <p:txBody>
            <a:bodyPr/>
            <a:lstStyle/>
            <a:p/>
          </p:txBody>
        </p:sp>
        <p:sp>
          <p:nvSpPr>
            <p:cNvPr id="57" name="pl57"/>
            <p:cNvSpPr/>
            <p:nvPr/>
          </p:nvSpPr>
          <p:spPr>
            <a:xfrm>
              <a:off x="7663847" y="2031467"/>
              <a:ext cx="628584" cy="563632"/>
            </a:xfrm>
            <a:custGeom>
              <a:avLst/>
              <a:pathLst>
                <a:path w="628584" h="563632">
                  <a:moveTo>
                    <a:pt x="628584" y="563632"/>
                  </a:moveTo>
                  <a:lnTo>
                    <a:pt x="0" y="0"/>
                  </a:lnTo>
                </a:path>
              </a:pathLst>
            </a:custGeom>
          </p:spPr>
          <p:txBody>
            <a:bodyPr/>
            <a:lstStyle/>
            <a:p/>
          </p:txBody>
        </p:sp>
        <p:sp>
          <p:nvSpPr>
            <p:cNvPr id="58" name="pg58"/>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9" name="tx59"/>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89%</a:t>
              </a:r>
            </a:p>
          </p:txBody>
        </p:sp>
        <p:sp>
          <p:nvSpPr>
            <p:cNvPr id="60" name="pg60"/>
            <p:cNvSpPr/>
            <p:nvPr/>
          </p:nvSpPr>
          <p:spPr>
            <a:xfrm>
              <a:off x="8314365" y="9498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9914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62" name="pg62"/>
            <p:cNvSpPr/>
            <p:nvPr/>
          </p:nvSpPr>
          <p:spPr>
            <a:xfrm>
              <a:off x="8314365" y="14664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5080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4" name="pg64"/>
            <p:cNvSpPr/>
            <p:nvPr/>
          </p:nvSpPr>
          <p:spPr>
            <a:xfrm>
              <a:off x="8260004" y="120755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040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6" name="pg66"/>
            <p:cNvSpPr/>
            <p:nvPr/>
          </p:nvSpPr>
          <p:spPr>
            <a:xfrm>
              <a:off x="8368515" y="172898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77052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68" name="pg68"/>
            <p:cNvSpPr/>
            <p:nvPr/>
          </p:nvSpPr>
          <p:spPr>
            <a:xfrm>
              <a:off x="8356446" y="199279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03433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70" name="pg70"/>
            <p:cNvSpPr/>
            <p:nvPr/>
          </p:nvSpPr>
          <p:spPr>
            <a:xfrm>
              <a:off x="8284194" y="225654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07054" y="229808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79%</a:t>
              </a:r>
            </a:p>
          </p:txBody>
        </p:sp>
        <p:sp>
          <p:nvSpPr>
            <p:cNvPr id="72" name="pg72"/>
            <p:cNvSpPr/>
            <p:nvPr/>
          </p:nvSpPr>
          <p:spPr>
            <a:xfrm>
              <a:off x="8290281" y="30378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30793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76%</a:t>
              </a:r>
            </a:p>
          </p:txBody>
        </p:sp>
        <p:sp>
          <p:nvSpPr>
            <p:cNvPr id="74" name="pg74"/>
            <p:cNvSpPr/>
            <p:nvPr/>
          </p:nvSpPr>
          <p:spPr>
            <a:xfrm>
              <a:off x="8290281" y="27774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190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76%</a:t>
              </a:r>
            </a:p>
          </p:txBody>
        </p:sp>
        <p:sp>
          <p:nvSpPr>
            <p:cNvPr id="76" name="pg76"/>
            <p:cNvSpPr/>
            <p:nvPr/>
          </p:nvSpPr>
          <p:spPr>
            <a:xfrm>
              <a:off x="8223851" y="25186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246711" y="256022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76%</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9874" y="401416"/>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Samoa,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MCV1, MCV2, and Rubella had the lowest coverage of all vaccines (76%), followed by RotaC (79%).
Coverage of 5 vaccines increased (DTP3, HEPB3, HIB3, IPV1 and MCV2) and 2 vaccines decreased (MCV1 and RUBELLA) compared to respective coverage in 2019.
Coverage of 7 vaccines decreased (DTP3, HEPB3, HIB3, IPV1, MCV1, ROTAC and RUBELLA) and 2 vaccines increased (HPVC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505514" cy="0"/>
            </a:xfrm>
            <a:custGeom>
              <a:avLst/>
              <a:pathLst>
                <a:path w="505514" h="0">
                  <a:moveTo>
                    <a:pt x="0" y="0"/>
                  </a:moveTo>
                  <a:lnTo>
                    <a:pt x="0" y="0"/>
                  </a:lnTo>
                  <a:lnTo>
                    <a:pt x="288865" y="0"/>
                  </a:lnTo>
                  <a:lnTo>
                    <a:pt x="288865"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6402403" y="1838878"/>
              <a:ext cx="1516544" cy="0"/>
            </a:xfrm>
            <a:custGeom>
              <a:avLst/>
              <a:pathLst>
                <a:path w="1516544" h="0">
                  <a:moveTo>
                    <a:pt x="0" y="0"/>
                  </a:moveTo>
                  <a:lnTo>
                    <a:pt x="577731" y="0"/>
                  </a:lnTo>
                  <a:lnTo>
                    <a:pt x="1083246" y="0"/>
                  </a:lnTo>
                  <a:lnTo>
                    <a:pt x="1155462"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6402403" y="2292210"/>
              <a:ext cx="1516544" cy="0"/>
            </a:xfrm>
            <a:custGeom>
              <a:avLst/>
              <a:pathLst>
                <a:path w="1516544" h="0">
                  <a:moveTo>
                    <a:pt x="0" y="0"/>
                  </a:moveTo>
                  <a:lnTo>
                    <a:pt x="577731" y="0"/>
                  </a:lnTo>
                  <a:lnTo>
                    <a:pt x="1083246" y="0"/>
                  </a:lnTo>
                  <a:lnTo>
                    <a:pt x="1155462"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3" name="pl23"/>
            <p:cNvSpPr/>
            <p:nvPr/>
          </p:nvSpPr>
          <p:spPr>
            <a:xfrm>
              <a:off x="7124568" y="2745541"/>
              <a:ext cx="1227678" cy="0"/>
            </a:xfrm>
            <a:custGeom>
              <a:avLst/>
              <a:pathLst>
                <a:path w="1227678" h="0">
                  <a:moveTo>
                    <a:pt x="0" y="0"/>
                  </a:moveTo>
                  <a:lnTo>
                    <a:pt x="794380" y="0"/>
                  </a:lnTo>
                  <a:lnTo>
                    <a:pt x="1011029" y="0"/>
                  </a:lnTo>
                  <a:lnTo>
                    <a:pt x="1011029" y="0"/>
                  </a:lnTo>
                  <a:lnTo>
                    <a:pt x="1011029" y="0"/>
                  </a:lnTo>
                  <a:lnTo>
                    <a:pt x="1083246"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3198872"/>
              <a:ext cx="1516544" cy="0"/>
            </a:xfrm>
            <a:custGeom>
              <a:avLst/>
              <a:pathLst>
                <a:path w="1516544" h="0">
                  <a:moveTo>
                    <a:pt x="0" y="0"/>
                  </a:moveTo>
                  <a:lnTo>
                    <a:pt x="577731" y="0"/>
                  </a:lnTo>
                  <a:lnTo>
                    <a:pt x="1083246" y="0"/>
                  </a:lnTo>
                  <a:lnTo>
                    <a:pt x="1155462" y="0"/>
                  </a:lnTo>
                  <a:lnTo>
                    <a:pt x="1227678" y="0"/>
                  </a:lnTo>
                  <a:lnTo>
                    <a:pt x="1227678" y="0"/>
                  </a:lnTo>
                  <a:lnTo>
                    <a:pt x="1516544" y="0"/>
                  </a:lnTo>
                </a:path>
              </a:pathLst>
            </a:custGeom>
            <a:ln w="116535" cap="flat">
              <a:solidFill>
                <a:srgbClr val="E8E8E8">
                  <a:alpha val="100000"/>
                </a:srgbClr>
              </a:solidFill>
              <a:prstDash val="solid"/>
              <a:round/>
            </a:ln>
          </p:spPr>
          <p:txBody>
            <a:bodyPr/>
            <a:lstStyle/>
            <a:p/>
          </p:txBody>
        </p:sp>
        <p:sp>
          <p:nvSpPr>
            <p:cNvPr id="25" name="pl25"/>
            <p:cNvSpPr/>
            <p:nvPr/>
          </p:nvSpPr>
          <p:spPr>
            <a:xfrm>
              <a:off x="6980135" y="3652203"/>
              <a:ext cx="1444328" cy="0"/>
            </a:xfrm>
            <a:custGeom>
              <a:avLst/>
              <a:pathLst>
                <a:path w="1444328" h="0">
                  <a:moveTo>
                    <a:pt x="0" y="0"/>
                  </a:moveTo>
                  <a:lnTo>
                    <a:pt x="72216" y="0"/>
                  </a:lnTo>
                  <a:lnTo>
                    <a:pt x="72216" y="0"/>
                  </a:lnTo>
                  <a:lnTo>
                    <a:pt x="577731" y="0"/>
                  </a:lnTo>
                  <a:lnTo>
                    <a:pt x="722164" y="0"/>
                  </a:lnTo>
                  <a:lnTo>
                    <a:pt x="722164"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4105534"/>
              <a:ext cx="2455357" cy="0"/>
            </a:xfrm>
            <a:custGeom>
              <a:avLst/>
              <a:pathLst>
                <a:path w="2455357" h="0">
                  <a:moveTo>
                    <a:pt x="0" y="0"/>
                  </a:moveTo>
                  <a:lnTo>
                    <a:pt x="288865" y="0"/>
                  </a:lnTo>
                  <a:lnTo>
                    <a:pt x="1011029" y="0"/>
                  </a:lnTo>
                  <a:lnTo>
                    <a:pt x="1444328" y="0"/>
                  </a:lnTo>
                  <a:lnTo>
                    <a:pt x="1660977" y="0"/>
                  </a:lnTo>
                  <a:lnTo>
                    <a:pt x="1805410" y="0"/>
                  </a:lnTo>
                  <a:lnTo>
                    <a:pt x="2455357" y="0"/>
                  </a:lnTo>
                </a:path>
              </a:pathLst>
            </a:custGeom>
            <a:ln w="116535" cap="flat">
              <a:solidFill>
                <a:srgbClr val="E8E8E8">
                  <a:alpha val="100000"/>
                </a:srgbClr>
              </a:solidFill>
              <a:prstDash val="solid"/>
              <a:round/>
            </a:ln>
          </p:spPr>
          <p:txBody>
            <a:bodyPr/>
            <a:lstStyle/>
            <a:p/>
          </p:txBody>
        </p:sp>
        <p:sp>
          <p:nvSpPr>
            <p:cNvPr id="27" name="pl27"/>
            <p:cNvSpPr/>
            <p:nvPr/>
          </p:nvSpPr>
          <p:spPr>
            <a:xfrm>
              <a:off x="4741426" y="4558865"/>
              <a:ext cx="2238708" cy="0"/>
            </a:xfrm>
            <a:custGeom>
              <a:avLst/>
              <a:pathLst>
                <a:path w="2238708" h="0">
                  <a:moveTo>
                    <a:pt x="0" y="0"/>
                  </a:moveTo>
                  <a:lnTo>
                    <a:pt x="361082" y="0"/>
                  </a:lnTo>
                  <a:lnTo>
                    <a:pt x="1011029" y="0"/>
                  </a:lnTo>
                  <a:lnTo>
                    <a:pt x="1011029" y="0"/>
                  </a:lnTo>
                  <a:lnTo>
                    <a:pt x="1083246" y="0"/>
                  </a:lnTo>
                  <a:lnTo>
                    <a:pt x="2166492" y="0"/>
                  </a:lnTo>
                  <a:lnTo>
                    <a:pt x="2238708" y="0"/>
                  </a:lnTo>
                </a:path>
              </a:pathLst>
            </a:custGeom>
            <a:ln w="116535" cap="flat">
              <a:solidFill>
                <a:srgbClr val="E8E8E8">
                  <a:alpha val="100000"/>
                </a:srgbClr>
              </a:solidFill>
              <a:prstDash val="solid"/>
              <a:round/>
            </a:ln>
          </p:spPr>
          <p:txBody>
            <a:bodyPr/>
            <a:lstStyle/>
            <a:p/>
          </p:txBody>
        </p:sp>
        <p:sp>
          <p:nvSpPr>
            <p:cNvPr id="28" name="pl28"/>
            <p:cNvSpPr/>
            <p:nvPr/>
          </p:nvSpPr>
          <p:spPr>
            <a:xfrm>
              <a:off x="5969105" y="5012197"/>
              <a:ext cx="2455357" cy="0"/>
            </a:xfrm>
            <a:custGeom>
              <a:avLst/>
              <a:pathLst>
                <a:path w="2455357" h="0">
                  <a:moveTo>
                    <a:pt x="0" y="0"/>
                  </a:moveTo>
                  <a:lnTo>
                    <a:pt x="288865" y="0"/>
                  </a:lnTo>
                  <a:lnTo>
                    <a:pt x="1011029" y="0"/>
                  </a:lnTo>
                  <a:lnTo>
                    <a:pt x="1444328" y="0"/>
                  </a:lnTo>
                  <a:lnTo>
                    <a:pt x="1660977" y="0"/>
                  </a:lnTo>
                  <a:lnTo>
                    <a:pt x="1805410" y="0"/>
                  </a:lnTo>
                  <a:lnTo>
                    <a:pt x="2455357"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39790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7563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9790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97563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9790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7563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4785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4785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25347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6460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4795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74795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09800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3692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82017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6460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339636"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56731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9509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33963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56731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9509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061800"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339636"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91736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9509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56731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917367"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68968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76190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91736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17367"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59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Samoa,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(97%) and 2024 (99%). DTP1 coverage remained the same in 2025 (99%) compared to 2024, and was higher than in 2019. In 2019-2025, DTP1 coverage was at it's lowest level in 2021 (96%).
In 2024, 2 vaccines had lower coverage than in 2019.
In 2025, 3 vaccines had lower coverage than in 2019.
In 2025, 8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626510"/>
              <a:ext cx="4536660" cy="546801"/>
            </a:xfrm>
            <a:custGeom>
              <a:avLst/>
              <a:pathLst>
                <a:path w="4536660" h="546801">
                  <a:moveTo>
                    <a:pt x="0" y="546801"/>
                  </a:moveTo>
                  <a:lnTo>
                    <a:pt x="1512220" y="54680"/>
                  </a:lnTo>
                  <a:lnTo>
                    <a:pt x="3024440" y="82020"/>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2647475" y="2626510"/>
              <a:ext cx="4536660" cy="546801"/>
            </a:xfrm>
            <a:custGeom>
              <a:avLst/>
              <a:pathLst>
                <a:path w="4536660" h="546801">
                  <a:moveTo>
                    <a:pt x="0" y="546801"/>
                  </a:moveTo>
                  <a:lnTo>
                    <a:pt x="1512220" y="54680"/>
                  </a:lnTo>
                  <a:lnTo>
                    <a:pt x="3024440" y="82020"/>
                  </a:lnTo>
                  <a:lnTo>
                    <a:pt x="453666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32" name="tx32"/>
            <p:cNvSpPr/>
            <p:nvPr/>
          </p:nvSpPr>
          <p:spPr>
            <a:xfrm>
              <a:off x="4159695"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33" name="tx33"/>
            <p:cNvSpPr/>
            <p:nvPr/>
          </p:nvSpPr>
          <p:spPr>
            <a:xfrm>
              <a:off x="567191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34" name="tx34"/>
            <p:cNvSpPr/>
            <p:nvPr/>
          </p:nvSpPr>
          <p:spPr>
            <a:xfrm>
              <a:off x="7184135"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35" name="tx35"/>
            <p:cNvSpPr/>
            <p:nvPr/>
          </p:nvSpPr>
          <p:spPr>
            <a:xfrm>
              <a:off x="264747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36" name="tx36"/>
            <p:cNvSpPr/>
            <p:nvPr/>
          </p:nvSpPr>
          <p:spPr>
            <a:xfrm>
              <a:off x="415969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37" name="tx37"/>
            <p:cNvSpPr/>
            <p:nvPr/>
          </p:nvSpPr>
          <p:spPr>
            <a:xfrm>
              <a:off x="567191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38" name="tx38"/>
            <p:cNvSpPr/>
            <p:nvPr/>
          </p:nvSpPr>
          <p:spPr>
            <a:xfrm>
              <a:off x="718413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39" name="pl3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tx40"/>
            <p:cNvSpPr/>
            <p:nvPr/>
          </p:nvSpPr>
          <p:spPr>
            <a:xfrm>
              <a:off x="2186913"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1" name="tx41"/>
            <p:cNvSpPr/>
            <p:nvPr/>
          </p:nvSpPr>
          <p:spPr>
            <a:xfrm>
              <a:off x="2250241"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3" name="tx4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4" name="tx4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53390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Samoa, 2022-2025</a:t>
              </a:r>
            </a:p>
          </p:txBody>
        </p:sp>
        <p:sp>
          <p:nvSpPr>
            <p:cNvPr id="60" name="tx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Samoa was 2022.
In 2025, first dose (HPV1) programme coverage among girls was 87%. In 2025, last dose (HPVc) programme coverage among girls was 87%.</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87%, following single dose schedule at introduction in 2022.</a:t>
            </a:r>
          </a:p>
        </p:txBody>
      </p:sp>
      <p:grpSp xmlns:pic="http://schemas.openxmlformats.org/drawingml/2006/picture">
        <p:nvGrpSpPr>
          <p:cNvPr id="64" name=""/>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1775538"/>
            </a:xfrm>
            <a:custGeom>
              <a:avLst/>
              <a:pathLst>
                <a:path w="6481656" h="1775538">
                  <a:moveTo>
                    <a:pt x="0" y="0"/>
                  </a:moveTo>
                  <a:lnTo>
                    <a:pt x="259266" y="240750"/>
                  </a:lnTo>
                  <a:lnTo>
                    <a:pt x="518532" y="180563"/>
                  </a:lnTo>
                  <a:lnTo>
                    <a:pt x="777798" y="240750"/>
                  </a:lnTo>
                  <a:lnTo>
                    <a:pt x="1037065" y="1053285"/>
                  </a:lnTo>
                  <a:lnTo>
                    <a:pt x="1296331" y="1173660"/>
                  </a:lnTo>
                  <a:lnTo>
                    <a:pt x="1555597" y="1444505"/>
                  </a:lnTo>
                  <a:lnTo>
                    <a:pt x="1814863" y="993097"/>
                  </a:lnTo>
                  <a:lnTo>
                    <a:pt x="2074130" y="1775538"/>
                  </a:lnTo>
                  <a:lnTo>
                    <a:pt x="2333396" y="1023191"/>
                  </a:lnTo>
                  <a:lnTo>
                    <a:pt x="2592662" y="601877"/>
                  </a:lnTo>
                  <a:lnTo>
                    <a:pt x="2851928" y="481501"/>
                  </a:lnTo>
                  <a:lnTo>
                    <a:pt x="3111195" y="481501"/>
                  </a:lnTo>
                  <a:lnTo>
                    <a:pt x="3370461" y="421314"/>
                  </a:lnTo>
                  <a:lnTo>
                    <a:pt x="3629727" y="601877"/>
                  </a:lnTo>
                  <a:lnTo>
                    <a:pt x="3888994" y="541689"/>
                  </a:lnTo>
                  <a:lnTo>
                    <a:pt x="4148260" y="722252"/>
                  </a:lnTo>
                  <a:lnTo>
                    <a:pt x="4407526" y="932909"/>
                  </a:lnTo>
                  <a:lnTo>
                    <a:pt x="4666792" y="1625068"/>
                  </a:lnTo>
                  <a:lnTo>
                    <a:pt x="4926059" y="902816"/>
                  </a:lnTo>
                  <a:lnTo>
                    <a:pt x="5185325" y="270844"/>
                  </a:lnTo>
                  <a:lnTo>
                    <a:pt x="5444591" y="391220"/>
                  </a:lnTo>
                  <a:lnTo>
                    <a:pt x="5703857" y="662065"/>
                  </a:lnTo>
                  <a:lnTo>
                    <a:pt x="5963124" y="451408"/>
                  </a:lnTo>
                  <a:lnTo>
                    <a:pt x="6222390" y="391220"/>
                  </a:lnTo>
                  <a:lnTo>
                    <a:pt x="6481656" y="421314"/>
                  </a:lnTo>
                </a:path>
              </a:pathLst>
            </a:custGeom>
            <a:ln w="27101" cap="flat">
              <a:solidFill>
                <a:srgbClr val="F8766D">
                  <a:alpha val="100000"/>
                </a:srgbClr>
              </a:solidFill>
              <a:prstDash val="solid"/>
              <a:round/>
            </a:ln>
          </p:spPr>
          <p:txBody>
            <a:bodyPr/>
            <a:lstStyle/>
            <a:p/>
          </p:txBody>
        </p:sp>
        <p:sp>
          <p:nvSpPr>
            <p:cNvPr id="28" name="pl28"/>
            <p:cNvSpPr/>
            <p:nvPr/>
          </p:nvSpPr>
          <p:spPr>
            <a:xfrm>
              <a:off x="1957551" y="2586979"/>
              <a:ext cx="5963124" cy="2347321"/>
            </a:xfrm>
            <a:custGeom>
              <a:avLst/>
              <a:pathLst>
                <a:path w="5963124" h="2347321">
                  <a:moveTo>
                    <a:pt x="0" y="0"/>
                  </a:moveTo>
                  <a:lnTo>
                    <a:pt x="259266" y="571783"/>
                  </a:lnTo>
                  <a:lnTo>
                    <a:pt x="518532" y="1173660"/>
                  </a:lnTo>
                  <a:lnTo>
                    <a:pt x="777798" y="1745444"/>
                  </a:lnTo>
                  <a:lnTo>
                    <a:pt x="1037065" y="2347321"/>
                  </a:lnTo>
                  <a:lnTo>
                    <a:pt x="1296331" y="1444505"/>
                  </a:lnTo>
                  <a:lnTo>
                    <a:pt x="1555597" y="1143566"/>
                  </a:lnTo>
                  <a:lnTo>
                    <a:pt x="1814863" y="2106570"/>
                  </a:lnTo>
                  <a:lnTo>
                    <a:pt x="2074130" y="1625068"/>
                  </a:lnTo>
                  <a:lnTo>
                    <a:pt x="2333396" y="1023191"/>
                  </a:lnTo>
                  <a:lnTo>
                    <a:pt x="2592662" y="963003"/>
                  </a:lnTo>
                  <a:lnTo>
                    <a:pt x="2851928" y="300938"/>
                  </a:lnTo>
                  <a:lnTo>
                    <a:pt x="3111195" y="481501"/>
                  </a:lnTo>
                  <a:lnTo>
                    <a:pt x="3370461" y="872722"/>
                  </a:lnTo>
                  <a:lnTo>
                    <a:pt x="3629727" y="902816"/>
                  </a:lnTo>
                  <a:lnTo>
                    <a:pt x="3888994" y="902816"/>
                  </a:lnTo>
                  <a:lnTo>
                    <a:pt x="4148260" y="1685256"/>
                  </a:lnTo>
                  <a:lnTo>
                    <a:pt x="4407526" y="752346"/>
                  </a:lnTo>
                  <a:lnTo>
                    <a:pt x="4666792" y="752346"/>
                  </a:lnTo>
                  <a:lnTo>
                    <a:pt x="4926059" y="1023191"/>
                  </a:lnTo>
                  <a:lnTo>
                    <a:pt x="5185325" y="1173660"/>
                  </a:lnTo>
                  <a:lnTo>
                    <a:pt x="5444591" y="270844"/>
                  </a:lnTo>
                  <a:lnTo>
                    <a:pt x="5703857" y="722252"/>
                  </a:lnTo>
                  <a:lnTo>
                    <a:pt x="5963124" y="240750"/>
                  </a:lnTo>
                </a:path>
              </a:pathLst>
            </a:custGeom>
            <a:ln w="27101" cap="flat">
              <a:solidFill>
                <a:srgbClr val="7CAE00">
                  <a:alpha val="100000"/>
                </a:srgbClr>
              </a:solidFill>
              <a:prstDash val="solid"/>
              <a:round/>
            </a:ln>
          </p:spPr>
          <p:txBody>
            <a:bodyPr/>
            <a:lstStyle/>
            <a:p/>
          </p:txBody>
        </p:sp>
        <p:sp>
          <p:nvSpPr>
            <p:cNvPr id="29" name="pl29"/>
            <p:cNvSpPr/>
            <p:nvPr/>
          </p:nvSpPr>
          <p:spPr>
            <a:xfrm>
              <a:off x="6883610" y="2316134"/>
              <a:ext cx="1037065" cy="2708448"/>
            </a:xfrm>
            <a:custGeom>
              <a:avLst/>
              <a:pathLst>
                <a:path w="1037065" h="2708448">
                  <a:moveTo>
                    <a:pt x="0" y="2708448"/>
                  </a:moveTo>
                  <a:lnTo>
                    <a:pt x="259266" y="1715350"/>
                  </a:lnTo>
                  <a:lnTo>
                    <a:pt x="518532" y="0"/>
                  </a:lnTo>
                  <a:lnTo>
                    <a:pt x="777798" y="541689"/>
                  </a:lnTo>
                  <a:lnTo>
                    <a:pt x="1037065" y="120375"/>
                  </a:lnTo>
                </a:path>
              </a:pathLst>
            </a:custGeom>
            <a:ln w="27101" cap="flat">
              <a:solidFill>
                <a:srgbClr val="00BFC4">
                  <a:alpha val="100000"/>
                </a:srgbClr>
              </a:solidFill>
              <a:prstDash val="solid"/>
              <a:round/>
            </a:ln>
          </p:spPr>
          <p:txBody>
            <a:bodyPr/>
            <a:lstStyle/>
            <a:p/>
          </p:txBody>
        </p:sp>
        <p:sp>
          <p:nvSpPr>
            <p:cNvPr id="30" name="pl30"/>
            <p:cNvSpPr/>
            <p:nvPr/>
          </p:nvSpPr>
          <p:spPr>
            <a:xfrm>
              <a:off x="7142877" y="2496697"/>
              <a:ext cx="777798" cy="601877"/>
            </a:xfrm>
            <a:custGeom>
              <a:avLst/>
              <a:pathLst>
                <a:path w="777798" h="601877">
                  <a:moveTo>
                    <a:pt x="0" y="601877"/>
                  </a:moveTo>
                  <a:lnTo>
                    <a:pt x="259266" y="60187"/>
                  </a:lnTo>
                  <a:lnTo>
                    <a:pt x="518532" y="90281"/>
                  </a:lnTo>
                  <a:lnTo>
                    <a:pt x="77779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893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583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49862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3060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068" y="2273559"/>
              <a:ext cx="248873" cy="156418"/>
            </a:xfrm>
            <a:custGeom>
              <a:avLst/>
              <a:pathLst>
                <a:path w="248873" h="156418">
                  <a:moveTo>
                    <a:pt x="248873" y="0"/>
                  </a:moveTo>
                  <a:lnTo>
                    <a:pt x="0" y="156418"/>
                  </a:lnTo>
                </a:path>
              </a:pathLst>
            </a:custGeom>
          </p:spPr>
          <p:txBody>
            <a:bodyPr/>
            <a:lstStyle/>
            <a:p/>
          </p:txBody>
        </p:sp>
        <p:sp>
          <p:nvSpPr>
            <p:cNvPr id="41" name="pl41"/>
            <p:cNvSpPr/>
            <p:nvPr/>
          </p:nvSpPr>
          <p:spPr>
            <a:xfrm>
              <a:off x="7939697" y="2498115"/>
              <a:ext cx="240245" cy="17898"/>
            </a:xfrm>
            <a:custGeom>
              <a:avLst/>
              <a:pathLst>
                <a:path w="240245" h="17898">
                  <a:moveTo>
                    <a:pt x="240245" y="17898"/>
                  </a:moveTo>
                  <a:lnTo>
                    <a:pt x="0" y="0"/>
                  </a:lnTo>
                </a:path>
              </a:pathLst>
            </a:custGeom>
          </p:spPr>
          <p:txBody>
            <a:bodyPr/>
            <a:lstStyle/>
            <a:p/>
          </p:txBody>
        </p:sp>
        <p:sp>
          <p:nvSpPr>
            <p:cNvPr id="42" name="pl42"/>
            <p:cNvSpPr/>
            <p:nvPr/>
          </p:nvSpPr>
          <p:spPr>
            <a:xfrm>
              <a:off x="7930639" y="2593617"/>
              <a:ext cx="249302" cy="166102"/>
            </a:xfrm>
            <a:custGeom>
              <a:avLst/>
              <a:pathLst>
                <a:path w="249302" h="166102">
                  <a:moveTo>
                    <a:pt x="249302" y="166102"/>
                  </a:moveTo>
                  <a:lnTo>
                    <a:pt x="0" y="0"/>
                  </a:lnTo>
                </a:path>
              </a:pathLst>
            </a:custGeom>
          </p:spPr>
          <p:txBody>
            <a:bodyPr/>
            <a:lstStyle/>
            <a:p/>
          </p:txBody>
        </p:sp>
        <p:sp>
          <p:nvSpPr>
            <p:cNvPr id="43" name="pl43"/>
            <p:cNvSpPr/>
            <p:nvPr/>
          </p:nvSpPr>
          <p:spPr>
            <a:xfrm>
              <a:off x="7929307" y="2834661"/>
              <a:ext cx="250634" cy="201245"/>
            </a:xfrm>
            <a:custGeom>
              <a:avLst/>
              <a:pathLst>
                <a:path w="250634" h="201245">
                  <a:moveTo>
                    <a:pt x="250634" y="201245"/>
                  </a:moveTo>
                  <a:lnTo>
                    <a:pt x="0" y="0"/>
                  </a:lnTo>
                </a:path>
              </a:pathLst>
            </a:custGeom>
          </p:spPr>
          <p:txBody>
            <a:bodyPr/>
            <a:lstStyle/>
            <a:p/>
          </p:txBody>
        </p:sp>
        <p:sp>
          <p:nvSpPr>
            <p:cNvPr id="44" name="pg44"/>
            <p:cNvSpPr/>
            <p:nvPr/>
          </p:nvSpPr>
          <p:spPr>
            <a:xfrm>
              <a:off x="8111362" y="21520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928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6" name="pg46"/>
            <p:cNvSpPr/>
            <p:nvPr/>
          </p:nvSpPr>
          <p:spPr>
            <a:xfrm>
              <a:off x="8111362" y="24253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34222" y="24662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48" name="pg48"/>
            <p:cNvSpPr/>
            <p:nvPr/>
          </p:nvSpPr>
          <p:spPr>
            <a:xfrm>
              <a:off x="8111362" y="26987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7396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50" name="pg50"/>
            <p:cNvSpPr/>
            <p:nvPr/>
          </p:nvSpPr>
          <p:spPr>
            <a:xfrm>
              <a:off x="8111362" y="29729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138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52" name="pg52"/>
            <p:cNvSpPr/>
            <p:nvPr/>
          </p:nvSpPr>
          <p:spPr>
            <a:xfrm>
              <a:off x="1143482" y="21458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202" y="218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2023690" y="24229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069410" y="24667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6948387" y="4875229"/>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994107" y="4918973"/>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58" name="pg58"/>
            <p:cNvSpPr/>
            <p:nvPr/>
          </p:nvSpPr>
          <p:spPr>
            <a:xfrm>
              <a:off x="7207146" y="29353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252866" y="29791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6111" y="1704354"/>
              <a:ext cx="14260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Samoa,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Samoa has all 4 of the  SDG vaccines.
In 2025, Samoa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declined 1 percentage point from 85% in 2024 to 84% in 2025.
• There were there were approximately the same number of zero-dose children in 2025. This leaves &lt;100 children without vaccination, vulnerable to vaccine-preventable diseases and a further &lt;1,000 with incomplete protection.
• Samoa accounted for &lt;0.1% of zero-dose children in East Asia and the Pacific (EAPR) and &lt;0.1% of zero-dose children globally.
• MCV1 coverage declined 9 percentage points from 85% in 2024 to 76% in 2025. There were 1,000 children who missed out on the first measles vaccination.
• MCV2 coverage increased 16 percentage points from 60% in 2024 to 76% in 2025.
• Last dose coverage of HPV vaccination (HPVc) among girls increased from 84% to 87%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Samoa,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Samoa.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P7TF5XRZ5TZD-1674051314-8182</_dlc_DocId>
    <_dlc_DocIdUrl xmlns="5ce71423-0d49-4a04-8822-86064e799dcd">
      <Url>https://unicef.sharepoint.com/teams/DAPM-DataComm/_layouts/15/DocIdRedir.aspx?ID=P7TF5XRZ5TZD-1674051314-8182</Url>
      <Description>P7TF5XRZ5TZD-1674051314-8182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99352B9-3BDF-4A18-A60D-D0830601E4A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3a7cc418-ad71-4b26-a0dd-ba4e60a391b2</vt:lpwstr>
  </property>
</Properties>
</file>