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4d2a2aa33d980969f3a45094599c3d4dbf9542b.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9dfe6636ae66073d2ea935cb38d98a16d910da6.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7a5b8f18f6ae8a7f9a4adb2e93317e5575caf2.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a8e909eb0168a3701707b10acccf66b40161bb1.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9834f9e258e0730e6885bb54938c1d4b4dcd83d.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2ae9ee1e66c4eeefee7a0329d4f2b071cd88ba65.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1570dc1bfea7fdd1264ea72c7e5035e7bc289996.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8dc63b85aac9475604a5173349e4303508acaf72.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a429204b5726fe74d470112597b405821066f511.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922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01831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24739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40376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63285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186194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377662"/>
              <a:ext cx="239877" cy="797017"/>
            </a:xfrm>
            <a:prstGeom prst="rect">
              <a:avLst/>
            </a:prstGeom>
            <a:solidFill>
              <a:srgbClr val="1CABE2">
                <a:alpha val="100000"/>
              </a:srgbClr>
            </a:solidFill>
          </p:spPr>
          <p:txBody>
            <a:bodyPr/>
            <a:lstStyle/>
            <a:p/>
          </p:txBody>
        </p:sp>
        <p:sp>
          <p:nvSpPr>
            <p:cNvPr id="24" name="rc24"/>
            <p:cNvSpPr/>
            <p:nvPr/>
          </p:nvSpPr>
          <p:spPr>
            <a:xfrm>
              <a:off x="1562984" y="3399849"/>
              <a:ext cx="239877" cy="774829"/>
            </a:xfrm>
            <a:prstGeom prst="rect">
              <a:avLst/>
            </a:prstGeom>
            <a:solidFill>
              <a:srgbClr val="1CABE2">
                <a:alpha val="100000"/>
              </a:srgbClr>
            </a:solidFill>
          </p:spPr>
          <p:txBody>
            <a:bodyPr/>
            <a:lstStyle/>
            <a:p/>
          </p:txBody>
        </p:sp>
        <p:sp>
          <p:nvSpPr>
            <p:cNvPr id="25" name="rc25"/>
            <p:cNvSpPr/>
            <p:nvPr/>
          </p:nvSpPr>
          <p:spPr>
            <a:xfrm>
              <a:off x="1829515" y="3402474"/>
              <a:ext cx="239877" cy="772205"/>
            </a:xfrm>
            <a:prstGeom prst="rect">
              <a:avLst/>
            </a:prstGeom>
            <a:solidFill>
              <a:srgbClr val="1CABE2">
                <a:alpha val="100000"/>
              </a:srgbClr>
            </a:solidFill>
          </p:spPr>
          <p:txBody>
            <a:bodyPr/>
            <a:lstStyle/>
            <a:p/>
          </p:txBody>
        </p:sp>
        <p:sp>
          <p:nvSpPr>
            <p:cNvPr id="26" name="rc26"/>
            <p:cNvSpPr/>
            <p:nvPr/>
          </p:nvSpPr>
          <p:spPr>
            <a:xfrm>
              <a:off x="2096045" y="3458218"/>
              <a:ext cx="239877" cy="716460"/>
            </a:xfrm>
            <a:prstGeom prst="rect">
              <a:avLst/>
            </a:prstGeom>
            <a:solidFill>
              <a:srgbClr val="1CABE2">
                <a:alpha val="100000"/>
              </a:srgbClr>
            </a:solidFill>
          </p:spPr>
          <p:txBody>
            <a:bodyPr/>
            <a:lstStyle/>
            <a:p/>
          </p:txBody>
        </p:sp>
        <p:sp>
          <p:nvSpPr>
            <p:cNvPr id="27" name="rc27"/>
            <p:cNvSpPr/>
            <p:nvPr/>
          </p:nvSpPr>
          <p:spPr>
            <a:xfrm>
              <a:off x="2362575" y="3563801"/>
              <a:ext cx="239877" cy="610877"/>
            </a:xfrm>
            <a:prstGeom prst="rect">
              <a:avLst/>
            </a:prstGeom>
            <a:solidFill>
              <a:srgbClr val="1CABE2">
                <a:alpha val="100000"/>
              </a:srgbClr>
            </a:solidFill>
          </p:spPr>
          <p:txBody>
            <a:bodyPr/>
            <a:lstStyle/>
            <a:p/>
          </p:txBody>
        </p:sp>
        <p:sp>
          <p:nvSpPr>
            <p:cNvPr id="28" name="rc28"/>
            <p:cNvSpPr/>
            <p:nvPr/>
          </p:nvSpPr>
          <p:spPr>
            <a:xfrm>
              <a:off x="2629106" y="3553655"/>
              <a:ext cx="239877" cy="621024"/>
            </a:xfrm>
            <a:prstGeom prst="rect">
              <a:avLst/>
            </a:prstGeom>
            <a:solidFill>
              <a:srgbClr val="1CABE2">
                <a:alpha val="100000"/>
              </a:srgbClr>
            </a:solidFill>
          </p:spPr>
          <p:txBody>
            <a:bodyPr/>
            <a:lstStyle/>
            <a:p/>
          </p:txBody>
        </p:sp>
        <p:sp>
          <p:nvSpPr>
            <p:cNvPr id="29" name="rc29"/>
            <p:cNvSpPr/>
            <p:nvPr/>
          </p:nvSpPr>
          <p:spPr>
            <a:xfrm>
              <a:off x="2895636" y="3610307"/>
              <a:ext cx="239877" cy="564372"/>
            </a:xfrm>
            <a:prstGeom prst="rect">
              <a:avLst/>
            </a:prstGeom>
            <a:solidFill>
              <a:srgbClr val="1CABE2">
                <a:alpha val="100000"/>
              </a:srgbClr>
            </a:solidFill>
          </p:spPr>
          <p:txBody>
            <a:bodyPr/>
            <a:lstStyle/>
            <a:p/>
          </p:txBody>
        </p:sp>
        <p:sp>
          <p:nvSpPr>
            <p:cNvPr id="30" name="rc30"/>
            <p:cNvSpPr/>
            <p:nvPr/>
          </p:nvSpPr>
          <p:spPr>
            <a:xfrm>
              <a:off x="3162166" y="3616884"/>
              <a:ext cx="239877" cy="557795"/>
            </a:xfrm>
            <a:prstGeom prst="rect">
              <a:avLst/>
            </a:prstGeom>
            <a:solidFill>
              <a:srgbClr val="1CABE2">
                <a:alpha val="100000"/>
              </a:srgbClr>
            </a:solidFill>
          </p:spPr>
          <p:txBody>
            <a:bodyPr/>
            <a:lstStyle/>
            <a:p/>
          </p:txBody>
        </p:sp>
        <p:sp>
          <p:nvSpPr>
            <p:cNvPr id="31" name="rc31"/>
            <p:cNvSpPr/>
            <p:nvPr/>
          </p:nvSpPr>
          <p:spPr>
            <a:xfrm>
              <a:off x="3428696" y="3638803"/>
              <a:ext cx="239877" cy="535876"/>
            </a:xfrm>
            <a:prstGeom prst="rect">
              <a:avLst/>
            </a:prstGeom>
            <a:solidFill>
              <a:srgbClr val="1CABE2">
                <a:alpha val="100000"/>
              </a:srgbClr>
            </a:solidFill>
          </p:spPr>
          <p:txBody>
            <a:bodyPr/>
            <a:lstStyle/>
            <a:p/>
          </p:txBody>
        </p:sp>
        <p:sp>
          <p:nvSpPr>
            <p:cNvPr id="32" name="rc32"/>
            <p:cNvSpPr/>
            <p:nvPr/>
          </p:nvSpPr>
          <p:spPr>
            <a:xfrm>
              <a:off x="3695227" y="3626899"/>
              <a:ext cx="239877" cy="547780"/>
            </a:xfrm>
            <a:prstGeom prst="rect">
              <a:avLst/>
            </a:prstGeom>
            <a:solidFill>
              <a:srgbClr val="1CABE2">
                <a:alpha val="100000"/>
              </a:srgbClr>
            </a:solidFill>
          </p:spPr>
          <p:txBody>
            <a:bodyPr/>
            <a:lstStyle/>
            <a:p/>
          </p:txBody>
        </p:sp>
        <p:sp>
          <p:nvSpPr>
            <p:cNvPr id="33" name="rc33"/>
            <p:cNvSpPr/>
            <p:nvPr/>
          </p:nvSpPr>
          <p:spPr>
            <a:xfrm>
              <a:off x="3961757" y="3535268"/>
              <a:ext cx="239877" cy="639410"/>
            </a:xfrm>
            <a:prstGeom prst="rect">
              <a:avLst/>
            </a:prstGeom>
            <a:solidFill>
              <a:srgbClr val="1CABE2">
                <a:alpha val="100000"/>
              </a:srgbClr>
            </a:solidFill>
          </p:spPr>
          <p:txBody>
            <a:bodyPr/>
            <a:lstStyle/>
            <a:p/>
          </p:txBody>
        </p:sp>
        <p:sp>
          <p:nvSpPr>
            <p:cNvPr id="34" name="rc34"/>
            <p:cNvSpPr/>
            <p:nvPr/>
          </p:nvSpPr>
          <p:spPr>
            <a:xfrm>
              <a:off x="4228287" y="3619093"/>
              <a:ext cx="239877" cy="555586"/>
            </a:xfrm>
            <a:prstGeom prst="rect">
              <a:avLst/>
            </a:prstGeom>
            <a:solidFill>
              <a:srgbClr val="1CABE2">
                <a:alpha val="100000"/>
              </a:srgbClr>
            </a:solidFill>
          </p:spPr>
          <p:txBody>
            <a:bodyPr/>
            <a:lstStyle/>
            <a:p/>
          </p:txBody>
        </p:sp>
        <p:sp>
          <p:nvSpPr>
            <p:cNvPr id="35" name="rc35"/>
            <p:cNvSpPr/>
            <p:nvPr/>
          </p:nvSpPr>
          <p:spPr>
            <a:xfrm>
              <a:off x="4494818" y="3596034"/>
              <a:ext cx="239877" cy="578645"/>
            </a:xfrm>
            <a:prstGeom prst="rect">
              <a:avLst/>
            </a:prstGeom>
            <a:solidFill>
              <a:srgbClr val="1CABE2">
                <a:alpha val="100000"/>
              </a:srgbClr>
            </a:solidFill>
          </p:spPr>
          <p:txBody>
            <a:bodyPr/>
            <a:lstStyle/>
            <a:p/>
          </p:txBody>
        </p:sp>
        <p:sp>
          <p:nvSpPr>
            <p:cNvPr id="36" name="rc36"/>
            <p:cNvSpPr/>
            <p:nvPr/>
          </p:nvSpPr>
          <p:spPr>
            <a:xfrm>
              <a:off x="4761348" y="3548474"/>
              <a:ext cx="239877" cy="626205"/>
            </a:xfrm>
            <a:prstGeom prst="rect">
              <a:avLst/>
            </a:prstGeom>
            <a:solidFill>
              <a:srgbClr val="1CABE2">
                <a:alpha val="100000"/>
              </a:srgbClr>
            </a:solidFill>
          </p:spPr>
          <p:txBody>
            <a:bodyPr/>
            <a:lstStyle/>
            <a:p/>
          </p:txBody>
        </p:sp>
        <p:sp>
          <p:nvSpPr>
            <p:cNvPr id="37" name="rc37"/>
            <p:cNvSpPr/>
            <p:nvPr/>
          </p:nvSpPr>
          <p:spPr>
            <a:xfrm>
              <a:off x="5027878" y="3613083"/>
              <a:ext cx="239877" cy="561595"/>
            </a:xfrm>
            <a:prstGeom prst="rect">
              <a:avLst/>
            </a:prstGeom>
            <a:solidFill>
              <a:srgbClr val="1CABE2">
                <a:alpha val="100000"/>
              </a:srgbClr>
            </a:solidFill>
          </p:spPr>
          <p:txBody>
            <a:bodyPr/>
            <a:lstStyle/>
            <a:p/>
          </p:txBody>
        </p:sp>
        <p:sp>
          <p:nvSpPr>
            <p:cNvPr id="38" name="rc38"/>
            <p:cNvSpPr/>
            <p:nvPr/>
          </p:nvSpPr>
          <p:spPr>
            <a:xfrm>
              <a:off x="5294409" y="3570314"/>
              <a:ext cx="239877" cy="604365"/>
            </a:xfrm>
            <a:prstGeom prst="rect">
              <a:avLst/>
            </a:prstGeom>
            <a:solidFill>
              <a:srgbClr val="1CABE2">
                <a:alpha val="100000"/>
              </a:srgbClr>
            </a:solidFill>
          </p:spPr>
          <p:txBody>
            <a:bodyPr/>
            <a:lstStyle/>
            <a:p/>
          </p:txBody>
        </p:sp>
        <p:sp>
          <p:nvSpPr>
            <p:cNvPr id="39" name="rc39"/>
            <p:cNvSpPr/>
            <p:nvPr/>
          </p:nvSpPr>
          <p:spPr>
            <a:xfrm>
              <a:off x="5560939" y="3571596"/>
              <a:ext cx="239877" cy="603083"/>
            </a:xfrm>
            <a:prstGeom prst="rect">
              <a:avLst/>
            </a:prstGeom>
            <a:solidFill>
              <a:srgbClr val="1CABE2">
                <a:alpha val="100000"/>
              </a:srgbClr>
            </a:solidFill>
          </p:spPr>
          <p:txBody>
            <a:bodyPr/>
            <a:lstStyle/>
            <a:p/>
          </p:txBody>
        </p:sp>
        <p:sp>
          <p:nvSpPr>
            <p:cNvPr id="40" name="rc40"/>
            <p:cNvSpPr/>
            <p:nvPr/>
          </p:nvSpPr>
          <p:spPr>
            <a:xfrm>
              <a:off x="5827469" y="3530417"/>
              <a:ext cx="239877" cy="644262"/>
            </a:xfrm>
            <a:prstGeom prst="rect">
              <a:avLst/>
            </a:prstGeom>
            <a:solidFill>
              <a:srgbClr val="1CABE2">
                <a:alpha val="100000"/>
              </a:srgbClr>
            </a:solidFill>
          </p:spPr>
          <p:txBody>
            <a:bodyPr/>
            <a:lstStyle/>
            <a:p/>
          </p:txBody>
        </p:sp>
        <p:sp>
          <p:nvSpPr>
            <p:cNvPr id="41" name="rc41"/>
            <p:cNvSpPr/>
            <p:nvPr/>
          </p:nvSpPr>
          <p:spPr>
            <a:xfrm>
              <a:off x="6094000" y="3547565"/>
              <a:ext cx="239877" cy="627114"/>
            </a:xfrm>
            <a:prstGeom prst="rect">
              <a:avLst/>
            </a:prstGeom>
            <a:solidFill>
              <a:srgbClr val="1CABE2">
                <a:alpha val="100000"/>
              </a:srgbClr>
            </a:solidFill>
          </p:spPr>
          <p:txBody>
            <a:bodyPr/>
            <a:lstStyle/>
            <a:p/>
          </p:txBody>
        </p:sp>
        <p:sp>
          <p:nvSpPr>
            <p:cNvPr id="42" name="rc42"/>
            <p:cNvSpPr/>
            <p:nvPr/>
          </p:nvSpPr>
          <p:spPr>
            <a:xfrm>
              <a:off x="6360530" y="3554997"/>
              <a:ext cx="239877" cy="619682"/>
            </a:xfrm>
            <a:prstGeom prst="rect">
              <a:avLst/>
            </a:prstGeom>
            <a:solidFill>
              <a:srgbClr val="1CABE2">
                <a:alpha val="100000"/>
              </a:srgbClr>
            </a:solidFill>
          </p:spPr>
          <p:txBody>
            <a:bodyPr/>
            <a:lstStyle/>
            <a:p/>
          </p:txBody>
        </p:sp>
        <p:sp>
          <p:nvSpPr>
            <p:cNvPr id="43" name="rc43"/>
            <p:cNvSpPr/>
            <p:nvPr/>
          </p:nvSpPr>
          <p:spPr>
            <a:xfrm>
              <a:off x="6627060" y="3526302"/>
              <a:ext cx="239877" cy="648376"/>
            </a:xfrm>
            <a:prstGeom prst="rect">
              <a:avLst/>
            </a:prstGeom>
            <a:solidFill>
              <a:srgbClr val="1CABE2">
                <a:alpha val="100000"/>
              </a:srgbClr>
            </a:solidFill>
          </p:spPr>
          <p:txBody>
            <a:bodyPr/>
            <a:lstStyle/>
            <a:p/>
          </p:txBody>
        </p:sp>
        <p:sp>
          <p:nvSpPr>
            <p:cNvPr id="44" name="rc44"/>
            <p:cNvSpPr/>
            <p:nvPr/>
          </p:nvSpPr>
          <p:spPr>
            <a:xfrm>
              <a:off x="6893590" y="3492064"/>
              <a:ext cx="239877" cy="682614"/>
            </a:xfrm>
            <a:prstGeom prst="rect">
              <a:avLst/>
            </a:prstGeom>
            <a:solidFill>
              <a:srgbClr val="1CABE2">
                <a:alpha val="100000"/>
              </a:srgbClr>
            </a:solidFill>
          </p:spPr>
          <p:txBody>
            <a:bodyPr/>
            <a:lstStyle/>
            <a:p/>
          </p:txBody>
        </p:sp>
        <p:sp>
          <p:nvSpPr>
            <p:cNvPr id="45" name="rc45"/>
            <p:cNvSpPr/>
            <p:nvPr/>
          </p:nvSpPr>
          <p:spPr>
            <a:xfrm>
              <a:off x="7160121" y="3470509"/>
              <a:ext cx="239877" cy="704170"/>
            </a:xfrm>
            <a:prstGeom prst="rect">
              <a:avLst/>
            </a:prstGeom>
            <a:solidFill>
              <a:srgbClr val="1CABE2">
                <a:alpha val="100000"/>
              </a:srgbClr>
            </a:solidFill>
          </p:spPr>
          <p:txBody>
            <a:bodyPr/>
            <a:lstStyle/>
            <a:p/>
          </p:txBody>
        </p:sp>
        <p:sp>
          <p:nvSpPr>
            <p:cNvPr id="46" name="rc46"/>
            <p:cNvSpPr/>
            <p:nvPr/>
          </p:nvSpPr>
          <p:spPr>
            <a:xfrm>
              <a:off x="7426651" y="3540825"/>
              <a:ext cx="239877" cy="633854"/>
            </a:xfrm>
            <a:prstGeom prst="rect">
              <a:avLst/>
            </a:prstGeom>
            <a:solidFill>
              <a:srgbClr val="1CABE2">
                <a:alpha val="100000"/>
              </a:srgbClr>
            </a:solidFill>
          </p:spPr>
          <p:txBody>
            <a:bodyPr/>
            <a:lstStyle/>
            <a:p/>
          </p:txBody>
        </p:sp>
        <p:sp>
          <p:nvSpPr>
            <p:cNvPr id="47" name="rc47"/>
            <p:cNvSpPr/>
            <p:nvPr/>
          </p:nvSpPr>
          <p:spPr>
            <a:xfrm>
              <a:off x="7693181" y="3515802"/>
              <a:ext cx="239877" cy="658877"/>
            </a:xfrm>
            <a:prstGeom prst="rect">
              <a:avLst/>
            </a:prstGeom>
            <a:solidFill>
              <a:srgbClr val="1CABE2">
                <a:alpha val="100000"/>
              </a:srgbClr>
            </a:solidFill>
          </p:spPr>
          <p:txBody>
            <a:bodyPr/>
            <a:lstStyle/>
            <a:p/>
          </p:txBody>
        </p:sp>
        <p:sp>
          <p:nvSpPr>
            <p:cNvPr id="48" name="rc48"/>
            <p:cNvSpPr/>
            <p:nvPr/>
          </p:nvSpPr>
          <p:spPr>
            <a:xfrm>
              <a:off x="7959712" y="3523399"/>
              <a:ext cx="239877" cy="651280"/>
            </a:xfrm>
            <a:prstGeom prst="rect">
              <a:avLst/>
            </a:prstGeom>
            <a:solidFill>
              <a:srgbClr val="1CABE2">
                <a:alpha val="100000"/>
              </a:srgbClr>
            </a:solidFill>
          </p:spPr>
          <p:txBody>
            <a:bodyPr/>
            <a:lstStyle/>
            <a:p/>
          </p:txBody>
        </p:sp>
        <p:sp>
          <p:nvSpPr>
            <p:cNvPr id="49" name="rc49"/>
            <p:cNvSpPr/>
            <p:nvPr/>
          </p:nvSpPr>
          <p:spPr>
            <a:xfrm>
              <a:off x="1296454" y="3133655"/>
              <a:ext cx="239877" cy="244007"/>
            </a:xfrm>
            <a:prstGeom prst="rect">
              <a:avLst/>
            </a:prstGeom>
            <a:solidFill>
              <a:srgbClr val="B3B3B3">
                <a:alpha val="100000"/>
              </a:srgbClr>
            </a:solidFill>
          </p:spPr>
          <p:txBody>
            <a:bodyPr/>
            <a:lstStyle/>
            <a:p/>
          </p:txBody>
        </p:sp>
        <p:sp>
          <p:nvSpPr>
            <p:cNvPr id="50" name="rc50"/>
            <p:cNvSpPr/>
            <p:nvPr/>
          </p:nvSpPr>
          <p:spPr>
            <a:xfrm>
              <a:off x="1562984" y="3119293"/>
              <a:ext cx="239877" cy="280556"/>
            </a:xfrm>
            <a:prstGeom prst="rect">
              <a:avLst/>
            </a:prstGeom>
            <a:solidFill>
              <a:srgbClr val="B3B3B3">
                <a:alpha val="100000"/>
              </a:srgbClr>
            </a:solidFill>
          </p:spPr>
          <p:txBody>
            <a:bodyPr/>
            <a:lstStyle/>
            <a:p/>
          </p:txBody>
        </p:sp>
        <p:sp>
          <p:nvSpPr>
            <p:cNvPr id="51" name="rc51"/>
            <p:cNvSpPr/>
            <p:nvPr/>
          </p:nvSpPr>
          <p:spPr>
            <a:xfrm>
              <a:off x="1829515" y="3188228"/>
              <a:ext cx="239877" cy="214245"/>
            </a:xfrm>
            <a:prstGeom prst="rect">
              <a:avLst/>
            </a:prstGeom>
            <a:solidFill>
              <a:srgbClr val="B3B3B3">
                <a:alpha val="100000"/>
              </a:srgbClr>
            </a:solidFill>
          </p:spPr>
          <p:txBody>
            <a:bodyPr/>
            <a:lstStyle/>
            <a:p/>
          </p:txBody>
        </p:sp>
        <p:sp>
          <p:nvSpPr>
            <p:cNvPr id="52" name="rc52"/>
            <p:cNvSpPr/>
            <p:nvPr/>
          </p:nvSpPr>
          <p:spPr>
            <a:xfrm>
              <a:off x="2096045" y="3214188"/>
              <a:ext cx="239877" cy="244030"/>
            </a:xfrm>
            <a:prstGeom prst="rect">
              <a:avLst/>
            </a:prstGeom>
            <a:solidFill>
              <a:srgbClr val="B3B3B3">
                <a:alpha val="100000"/>
              </a:srgbClr>
            </a:solidFill>
          </p:spPr>
          <p:txBody>
            <a:bodyPr/>
            <a:lstStyle/>
            <a:p/>
          </p:txBody>
        </p:sp>
        <p:sp>
          <p:nvSpPr>
            <p:cNvPr id="53" name="rc53"/>
            <p:cNvSpPr/>
            <p:nvPr/>
          </p:nvSpPr>
          <p:spPr>
            <a:xfrm>
              <a:off x="2362575" y="3305775"/>
              <a:ext cx="239877" cy="258026"/>
            </a:xfrm>
            <a:prstGeom prst="rect">
              <a:avLst/>
            </a:prstGeom>
            <a:solidFill>
              <a:srgbClr val="B3B3B3">
                <a:alpha val="100000"/>
              </a:srgbClr>
            </a:solidFill>
          </p:spPr>
          <p:txBody>
            <a:bodyPr/>
            <a:lstStyle/>
            <a:p/>
          </p:txBody>
        </p:sp>
        <p:sp>
          <p:nvSpPr>
            <p:cNvPr id="54" name="rc54"/>
            <p:cNvSpPr/>
            <p:nvPr/>
          </p:nvSpPr>
          <p:spPr>
            <a:xfrm>
              <a:off x="2629106" y="3370161"/>
              <a:ext cx="239877" cy="183493"/>
            </a:xfrm>
            <a:prstGeom prst="rect">
              <a:avLst/>
            </a:prstGeom>
            <a:solidFill>
              <a:srgbClr val="B3B3B3">
                <a:alpha val="100000"/>
              </a:srgbClr>
            </a:solidFill>
          </p:spPr>
          <p:txBody>
            <a:bodyPr/>
            <a:lstStyle/>
            <a:p/>
          </p:txBody>
        </p:sp>
        <p:sp>
          <p:nvSpPr>
            <p:cNvPr id="55" name="rc55"/>
            <p:cNvSpPr/>
            <p:nvPr/>
          </p:nvSpPr>
          <p:spPr>
            <a:xfrm>
              <a:off x="2895636" y="3383708"/>
              <a:ext cx="239877" cy="226598"/>
            </a:xfrm>
            <a:prstGeom prst="rect">
              <a:avLst/>
            </a:prstGeom>
            <a:solidFill>
              <a:srgbClr val="B3B3B3">
                <a:alpha val="100000"/>
              </a:srgbClr>
            </a:solidFill>
          </p:spPr>
          <p:txBody>
            <a:bodyPr/>
            <a:lstStyle/>
            <a:p/>
          </p:txBody>
        </p:sp>
        <p:sp>
          <p:nvSpPr>
            <p:cNvPr id="56" name="rc56"/>
            <p:cNvSpPr/>
            <p:nvPr/>
          </p:nvSpPr>
          <p:spPr>
            <a:xfrm>
              <a:off x="3162166" y="3377646"/>
              <a:ext cx="239877" cy="239237"/>
            </a:xfrm>
            <a:prstGeom prst="rect">
              <a:avLst/>
            </a:prstGeom>
            <a:solidFill>
              <a:srgbClr val="B3B3B3">
                <a:alpha val="100000"/>
              </a:srgbClr>
            </a:solidFill>
          </p:spPr>
          <p:txBody>
            <a:bodyPr/>
            <a:lstStyle/>
            <a:p/>
          </p:txBody>
        </p:sp>
        <p:sp>
          <p:nvSpPr>
            <p:cNvPr id="57" name="rc57"/>
            <p:cNvSpPr/>
            <p:nvPr/>
          </p:nvSpPr>
          <p:spPr>
            <a:xfrm>
              <a:off x="3428696" y="3367622"/>
              <a:ext cx="239877" cy="271181"/>
            </a:xfrm>
            <a:prstGeom prst="rect">
              <a:avLst/>
            </a:prstGeom>
            <a:solidFill>
              <a:srgbClr val="B3B3B3">
                <a:alpha val="100000"/>
              </a:srgbClr>
            </a:solidFill>
          </p:spPr>
          <p:txBody>
            <a:bodyPr/>
            <a:lstStyle/>
            <a:p/>
          </p:txBody>
        </p:sp>
        <p:sp>
          <p:nvSpPr>
            <p:cNvPr id="58" name="rc58"/>
            <p:cNvSpPr/>
            <p:nvPr/>
          </p:nvSpPr>
          <p:spPr>
            <a:xfrm>
              <a:off x="3695227" y="3388192"/>
              <a:ext cx="239877" cy="238706"/>
            </a:xfrm>
            <a:prstGeom prst="rect">
              <a:avLst/>
            </a:prstGeom>
            <a:solidFill>
              <a:srgbClr val="B3B3B3">
                <a:alpha val="100000"/>
              </a:srgbClr>
            </a:solidFill>
          </p:spPr>
          <p:txBody>
            <a:bodyPr/>
            <a:lstStyle/>
            <a:p/>
          </p:txBody>
        </p:sp>
        <p:sp>
          <p:nvSpPr>
            <p:cNvPr id="59" name="rc59"/>
            <p:cNvSpPr/>
            <p:nvPr/>
          </p:nvSpPr>
          <p:spPr>
            <a:xfrm>
              <a:off x="3961757" y="3290071"/>
              <a:ext cx="239877" cy="245196"/>
            </a:xfrm>
            <a:prstGeom prst="rect">
              <a:avLst/>
            </a:prstGeom>
            <a:solidFill>
              <a:srgbClr val="B3B3B3">
                <a:alpha val="100000"/>
              </a:srgbClr>
            </a:solidFill>
          </p:spPr>
          <p:txBody>
            <a:bodyPr/>
            <a:lstStyle/>
            <a:p/>
          </p:txBody>
        </p:sp>
        <p:sp>
          <p:nvSpPr>
            <p:cNvPr id="60" name="rc60"/>
            <p:cNvSpPr/>
            <p:nvPr/>
          </p:nvSpPr>
          <p:spPr>
            <a:xfrm>
              <a:off x="4228287" y="3363180"/>
              <a:ext cx="239877" cy="255912"/>
            </a:xfrm>
            <a:prstGeom prst="rect">
              <a:avLst/>
            </a:prstGeom>
            <a:solidFill>
              <a:srgbClr val="B3B3B3">
                <a:alpha val="100000"/>
              </a:srgbClr>
            </a:solidFill>
          </p:spPr>
          <p:txBody>
            <a:bodyPr/>
            <a:lstStyle/>
            <a:p/>
          </p:txBody>
        </p:sp>
        <p:sp>
          <p:nvSpPr>
            <p:cNvPr id="61" name="rc61"/>
            <p:cNvSpPr/>
            <p:nvPr/>
          </p:nvSpPr>
          <p:spPr>
            <a:xfrm>
              <a:off x="4494818" y="3372395"/>
              <a:ext cx="239877" cy="223638"/>
            </a:xfrm>
            <a:prstGeom prst="rect">
              <a:avLst/>
            </a:prstGeom>
            <a:solidFill>
              <a:srgbClr val="B3B3B3">
                <a:alpha val="100000"/>
              </a:srgbClr>
            </a:solidFill>
          </p:spPr>
          <p:txBody>
            <a:bodyPr/>
            <a:lstStyle/>
            <a:p/>
          </p:txBody>
        </p:sp>
        <p:sp>
          <p:nvSpPr>
            <p:cNvPr id="62" name="rc62"/>
            <p:cNvSpPr/>
            <p:nvPr/>
          </p:nvSpPr>
          <p:spPr>
            <a:xfrm>
              <a:off x="4761348" y="3330937"/>
              <a:ext cx="239877" cy="217536"/>
            </a:xfrm>
            <a:prstGeom prst="rect">
              <a:avLst/>
            </a:prstGeom>
            <a:solidFill>
              <a:srgbClr val="B3B3B3">
                <a:alpha val="100000"/>
              </a:srgbClr>
            </a:solidFill>
          </p:spPr>
          <p:txBody>
            <a:bodyPr/>
            <a:lstStyle/>
            <a:p/>
          </p:txBody>
        </p:sp>
        <p:sp>
          <p:nvSpPr>
            <p:cNvPr id="63" name="rc63"/>
            <p:cNvSpPr/>
            <p:nvPr/>
          </p:nvSpPr>
          <p:spPr>
            <a:xfrm>
              <a:off x="5027878" y="3347809"/>
              <a:ext cx="239877" cy="265274"/>
            </a:xfrm>
            <a:prstGeom prst="rect">
              <a:avLst/>
            </a:prstGeom>
            <a:solidFill>
              <a:srgbClr val="B3B3B3">
                <a:alpha val="100000"/>
              </a:srgbClr>
            </a:solidFill>
          </p:spPr>
          <p:txBody>
            <a:bodyPr/>
            <a:lstStyle/>
            <a:p/>
          </p:txBody>
        </p:sp>
        <p:sp>
          <p:nvSpPr>
            <p:cNvPr id="64" name="rc64"/>
            <p:cNvSpPr/>
            <p:nvPr/>
          </p:nvSpPr>
          <p:spPr>
            <a:xfrm>
              <a:off x="5294409" y="3298756"/>
              <a:ext cx="239877" cy="271557"/>
            </a:xfrm>
            <a:prstGeom prst="rect">
              <a:avLst/>
            </a:prstGeom>
            <a:solidFill>
              <a:srgbClr val="B3B3B3">
                <a:alpha val="100000"/>
              </a:srgbClr>
            </a:solidFill>
          </p:spPr>
          <p:txBody>
            <a:bodyPr/>
            <a:lstStyle/>
            <a:p/>
          </p:txBody>
        </p:sp>
        <p:sp>
          <p:nvSpPr>
            <p:cNvPr id="65" name="rc65"/>
            <p:cNvSpPr/>
            <p:nvPr/>
          </p:nvSpPr>
          <p:spPr>
            <a:xfrm>
              <a:off x="5560939" y="3281692"/>
              <a:ext cx="239877" cy="289903"/>
            </a:xfrm>
            <a:prstGeom prst="rect">
              <a:avLst/>
            </a:prstGeom>
            <a:solidFill>
              <a:srgbClr val="B3B3B3">
                <a:alpha val="100000"/>
              </a:srgbClr>
            </a:solidFill>
          </p:spPr>
          <p:txBody>
            <a:bodyPr/>
            <a:lstStyle/>
            <a:p/>
          </p:txBody>
        </p:sp>
        <p:sp>
          <p:nvSpPr>
            <p:cNvPr id="66" name="rc66"/>
            <p:cNvSpPr/>
            <p:nvPr/>
          </p:nvSpPr>
          <p:spPr>
            <a:xfrm>
              <a:off x="5827469" y="3241096"/>
              <a:ext cx="239877" cy="289320"/>
            </a:xfrm>
            <a:prstGeom prst="rect">
              <a:avLst/>
            </a:prstGeom>
            <a:solidFill>
              <a:srgbClr val="B3B3B3">
                <a:alpha val="100000"/>
              </a:srgbClr>
            </a:solidFill>
          </p:spPr>
          <p:txBody>
            <a:bodyPr/>
            <a:lstStyle/>
            <a:p/>
          </p:txBody>
        </p:sp>
        <p:sp>
          <p:nvSpPr>
            <p:cNvPr id="67" name="rc67"/>
            <p:cNvSpPr/>
            <p:nvPr/>
          </p:nvSpPr>
          <p:spPr>
            <a:xfrm>
              <a:off x="6094000" y="3254230"/>
              <a:ext cx="239877" cy="293335"/>
            </a:xfrm>
            <a:prstGeom prst="rect">
              <a:avLst/>
            </a:prstGeom>
            <a:solidFill>
              <a:srgbClr val="B3B3B3">
                <a:alpha val="100000"/>
              </a:srgbClr>
            </a:solidFill>
          </p:spPr>
          <p:txBody>
            <a:bodyPr/>
            <a:lstStyle/>
            <a:p/>
          </p:txBody>
        </p:sp>
        <p:sp>
          <p:nvSpPr>
            <p:cNvPr id="68" name="rc68"/>
            <p:cNvSpPr/>
            <p:nvPr/>
          </p:nvSpPr>
          <p:spPr>
            <a:xfrm>
              <a:off x="6360530" y="3269389"/>
              <a:ext cx="239877" cy="285607"/>
            </a:xfrm>
            <a:prstGeom prst="rect">
              <a:avLst/>
            </a:prstGeom>
            <a:solidFill>
              <a:srgbClr val="B3B3B3">
                <a:alpha val="100000"/>
              </a:srgbClr>
            </a:solidFill>
          </p:spPr>
          <p:txBody>
            <a:bodyPr/>
            <a:lstStyle/>
            <a:p/>
          </p:txBody>
        </p:sp>
        <p:sp>
          <p:nvSpPr>
            <p:cNvPr id="69" name="rc69"/>
            <p:cNvSpPr/>
            <p:nvPr/>
          </p:nvSpPr>
          <p:spPr>
            <a:xfrm>
              <a:off x="6627060" y="3177202"/>
              <a:ext cx="239877" cy="349100"/>
            </a:xfrm>
            <a:prstGeom prst="rect">
              <a:avLst/>
            </a:prstGeom>
            <a:solidFill>
              <a:srgbClr val="B3B3B3">
                <a:alpha val="100000"/>
              </a:srgbClr>
            </a:solidFill>
          </p:spPr>
          <p:txBody>
            <a:bodyPr/>
            <a:lstStyle/>
            <a:p/>
          </p:txBody>
        </p:sp>
        <p:sp>
          <p:nvSpPr>
            <p:cNvPr id="70" name="rc70"/>
            <p:cNvSpPr/>
            <p:nvPr/>
          </p:nvSpPr>
          <p:spPr>
            <a:xfrm>
              <a:off x="6893590" y="3089772"/>
              <a:ext cx="239877" cy="402291"/>
            </a:xfrm>
            <a:prstGeom prst="rect">
              <a:avLst/>
            </a:prstGeom>
            <a:solidFill>
              <a:srgbClr val="B3B3B3">
                <a:alpha val="100000"/>
              </a:srgbClr>
            </a:solidFill>
          </p:spPr>
          <p:txBody>
            <a:bodyPr/>
            <a:lstStyle/>
            <a:p/>
          </p:txBody>
        </p:sp>
        <p:sp>
          <p:nvSpPr>
            <p:cNvPr id="71" name="rc71"/>
            <p:cNvSpPr/>
            <p:nvPr/>
          </p:nvSpPr>
          <p:spPr>
            <a:xfrm>
              <a:off x="7160121" y="3061466"/>
              <a:ext cx="239877" cy="409042"/>
            </a:xfrm>
            <a:prstGeom prst="rect">
              <a:avLst/>
            </a:prstGeom>
            <a:solidFill>
              <a:srgbClr val="B3B3B3">
                <a:alpha val="100000"/>
              </a:srgbClr>
            </a:solidFill>
          </p:spPr>
          <p:txBody>
            <a:bodyPr/>
            <a:lstStyle/>
            <a:p/>
          </p:txBody>
        </p:sp>
        <p:sp>
          <p:nvSpPr>
            <p:cNvPr id="72" name="rc72"/>
            <p:cNvSpPr/>
            <p:nvPr/>
          </p:nvSpPr>
          <p:spPr>
            <a:xfrm>
              <a:off x="7426651" y="3035318"/>
              <a:ext cx="239877" cy="505506"/>
            </a:xfrm>
            <a:prstGeom prst="rect">
              <a:avLst/>
            </a:prstGeom>
            <a:solidFill>
              <a:srgbClr val="B3B3B3">
                <a:alpha val="100000"/>
              </a:srgbClr>
            </a:solidFill>
          </p:spPr>
          <p:txBody>
            <a:bodyPr/>
            <a:lstStyle/>
            <a:p/>
          </p:txBody>
        </p:sp>
        <p:sp>
          <p:nvSpPr>
            <p:cNvPr id="73" name="rc73"/>
            <p:cNvSpPr/>
            <p:nvPr/>
          </p:nvSpPr>
          <p:spPr>
            <a:xfrm>
              <a:off x="7693181" y="3089966"/>
              <a:ext cx="239877" cy="425836"/>
            </a:xfrm>
            <a:prstGeom prst="rect">
              <a:avLst/>
            </a:prstGeom>
            <a:solidFill>
              <a:srgbClr val="B3B3B3">
                <a:alpha val="100000"/>
              </a:srgbClr>
            </a:solidFill>
          </p:spPr>
          <p:txBody>
            <a:bodyPr/>
            <a:lstStyle/>
            <a:p/>
          </p:txBody>
        </p:sp>
        <p:sp>
          <p:nvSpPr>
            <p:cNvPr id="74" name="rc74"/>
            <p:cNvSpPr/>
            <p:nvPr/>
          </p:nvSpPr>
          <p:spPr>
            <a:xfrm>
              <a:off x="7959712" y="3076153"/>
              <a:ext cx="239877" cy="447245"/>
            </a:xfrm>
            <a:prstGeom prst="rect">
              <a:avLst/>
            </a:prstGeom>
            <a:solidFill>
              <a:srgbClr val="B3B3B3">
                <a:alpha val="100000"/>
              </a:srgbClr>
            </a:solidFill>
          </p:spPr>
          <p:txBody>
            <a:bodyPr/>
            <a:lstStyle/>
            <a:p/>
          </p:txBody>
        </p:sp>
        <p:sp>
          <p:nvSpPr>
            <p:cNvPr id="75" name="pl75"/>
            <p:cNvSpPr/>
            <p:nvPr/>
          </p:nvSpPr>
          <p:spPr>
            <a:xfrm>
              <a:off x="1416393" y="2351702"/>
              <a:ext cx="6663257" cy="615254"/>
            </a:xfrm>
            <a:custGeom>
              <a:avLst/>
              <a:pathLst>
                <a:path w="6663257" h="615254">
                  <a:moveTo>
                    <a:pt x="0" y="615254"/>
                  </a:moveTo>
                  <a:lnTo>
                    <a:pt x="266530" y="546893"/>
                  </a:lnTo>
                  <a:lnTo>
                    <a:pt x="533060" y="524106"/>
                  </a:lnTo>
                  <a:lnTo>
                    <a:pt x="799590" y="432957"/>
                  </a:lnTo>
                  <a:lnTo>
                    <a:pt x="1066121" y="273446"/>
                  </a:lnTo>
                  <a:lnTo>
                    <a:pt x="1332651" y="273446"/>
                  </a:lnTo>
                  <a:lnTo>
                    <a:pt x="1599181" y="182297"/>
                  </a:lnTo>
                  <a:lnTo>
                    <a:pt x="1865712" y="136723"/>
                  </a:lnTo>
                  <a:lnTo>
                    <a:pt x="2132242" y="113936"/>
                  </a:lnTo>
                  <a:lnTo>
                    <a:pt x="2398772" y="91148"/>
                  </a:lnTo>
                  <a:lnTo>
                    <a:pt x="2665303" y="182297"/>
                  </a:lnTo>
                  <a:lnTo>
                    <a:pt x="2931833" y="68361"/>
                  </a:lnTo>
                  <a:lnTo>
                    <a:pt x="3198363" y="91148"/>
                  </a:lnTo>
                  <a:lnTo>
                    <a:pt x="3464893" y="113936"/>
                  </a:lnTo>
                  <a:lnTo>
                    <a:pt x="3731424" y="45574"/>
                  </a:lnTo>
                  <a:lnTo>
                    <a:pt x="3997954" y="68361"/>
                  </a:lnTo>
                  <a:lnTo>
                    <a:pt x="4264484" y="45574"/>
                  </a:lnTo>
                  <a:lnTo>
                    <a:pt x="4531015" y="68361"/>
                  </a:lnTo>
                  <a:lnTo>
                    <a:pt x="4797545" y="45574"/>
                  </a:lnTo>
                  <a:lnTo>
                    <a:pt x="5064075" y="22787"/>
                  </a:lnTo>
                  <a:lnTo>
                    <a:pt x="5330606" y="45574"/>
                  </a:lnTo>
                  <a:lnTo>
                    <a:pt x="5597136" y="68361"/>
                  </a:lnTo>
                  <a:lnTo>
                    <a:pt x="5863666" y="68361"/>
                  </a:lnTo>
                  <a:lnTo>
                    <a:pt x="6130197" y="0"/>
                  </a:lnTo>
                  <a:lnTo>
                    <a:pt x="6396727" y="0"/>
                  </a:lnTo>
                  <a:lnTo>
                    <a:pt x="6663257" y="0"/>
                  </a:lnTo>
                </a:path>
              </a:pathLst>
            </a:custGeom>
            <a:ln w="27101" cap="flat">
              <a:solidFill>
                <a:srgbClr val="0058AB">
                  <a:alpha val="80000"/>
                </a:srgbClr>
              </a:solidFill>
              <a:prstDash val="solid"/>
              <a:round/>
            </a:ln>
          </p:spPr>
          <p:txBody>
            <a:bodyPr/>
            <a:lstStyle/>
            <a:p/>
          </p:txBody>
        </p:sp>
        <p:sp>
          <p:nvSpPr>
            <p:cNvPr id="76" name="pl76"/>
            <p:cNvSpPr/>
            <p:nvPr/>
          </p:nvSpPr>
          <p:spPr>
            <a:xfrm>
              <a:off x="1416393" y="2602361"/>
              <a:ext cx="6663257" cy="683616"/>
            </a:xfrm>
            <a:custGeom>
              <a:avLst/>
              <a:pathLst>
                <a:path w="6663257" h="683616">
                  <a:moveTo>
                    <a:pt x="0" y="683616"/>
                  </a:moveTo>
                  <a:lnTo>
                    <a:pt x="266530" y="683616"/>
                  </a:lnTo>
                  <a:lnTo>
                    <a:pt x="533060" y="546893"/>
                  </a:lnTo>
                  <a:lnTo>
                    <a:pt x="799590" y="478531"/>
                  </a:lnTo>
                  <a:lnTo>
                    <a:pt x="1066121" y="341808"/>
                  </a:lnTo>
                  <a:lnTo>
                    <a:pt x="1332651" y="227872"/>
                  </a:lnTo>
                  <a:lnTo>
                    <a:pt x="1599181" y="182297"/>
                  </a:lnTo>
                  <a:lnTo>
                    <a:pt x="1865712" y="159510"/>
                  </a:lnTo>
                  <a:lnTo>
                    <a:pt x="2132242" y="136723"/>
                  </a:lnTo>
                  <a:lnTo>
                    <a:pt x="2398772" y="91148"/>
                  </a:lnTo>
                  <a:lnTo>
                    <a:pt x="2665303" y="159510"/>
                  </a:lnTo>
                  <a:lnTo>
                    <a:pt x="2931833" y="68361"/>
                  </a:lnTo>
                  <a:lnTo>
                    <a:pt x="3198363" y="45574"/>
                  </a:lnTo>
                  <a:lnTo>
                    <a:pt x="3464893" y="68361"/>
                  </a:lnTo>
                  <a:lnTo>
                    <a:pt x="3731424" y="22787"/>
                  </a:lnTo>
                  <a:lnTo>
                    <a:pt x="3997954" y="45574"/>
                  </a:lnTo>
                  <a:lnTo>
                    <a:pt x="4264484" y="45574"/>
                  </a:lnTo>
                  <a:lnTo>
                    <a:pt x="4531015" y="68361"/>
                  </a:lnTo>
                  <a:lnTo>
                    <a:pt x="4797545" y="22787"/>
                  </a:lnTo>
                  <a:lnTo>
                    <a:pt x="5064075" y="0"/>
                  </a:lnTo>
                  <a:lnTo>
                    <a:pt x="5330606" y="68361"/>
                  </a:lnTo>
                  <a:lnTo>
                    <a:pt x="5597136" y="113936"/>
                  </a:lnTo>
                  <a:lnTo>
                    <a:pt x="5863666" y="113936"/>
                  </a:lnTo>
                  <a:lnTo>
                    <a:pt x="6130197" y="113936"/>
                  </a:lnTo>
                  <a:lnTo>
                    <a:pt x="6396727" y="45574"/>
                  </a:lnTo>
                  <a:lnTo>
                    <a:pt x="6663257" y="45574"/>
                  </a:lnTo>
                </a:path>
              </a:pathLst>
            </a:custGeom>
            <a:ln w="27101" cap="flat">
              <a:solidFill>
                <a:srgbClr val="333333">
                  <a:alpha val="80000"/>
                </a:srgbClr>
              </a:solidFill>
              <a:prstDash val="solid"/>
              <a:round/>
            </a:ln>
          </p:spPr>
          <p:txBody>
            <a:bodyPr/>
            <a:lstStyle/>
            <a:p/>
          </p:txBody>
        </p:sp>
        <p:sp>
          <p:nvSpPr>
            <p:cNvPr id="77" name="tx77"/>
            <p:cNvSpPr/>
            <p:nvPr/>
          </p:nvSpPr>
          <p:spPr>
            <a:xfrm>
              <a:off x="1346075" y="278590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53</a:t>
              </a:r>
            </a:p>
          </p:txBody>
        </p:sp>
        <p:sp>
          <p:nvSpPr>
            <p:cNvPr id="78" name="tx78"/>
            <p:cNvSpPr/>
            <p:nvPr/>
          </p:nvSpPr>
          <p:spPr>
            <a:xfrm>
              <a:off x="2678727" y="244409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79" name="tx79"/>
            <p:cNvSpPr/>
            <p:nvPr/>
          </p:nvSpPr>
          <p:spPr>
            <a:xfrm>
              <a:off x="4011378" y="23529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0" name="tx80"/>
            <p:cNvSpPr/>
            <p:nvPr/>
          </p:nvSpPr>
          <p:spPr>
            <a:xfrm>
              <a:off x="5344030" y="22390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1" name="tx81"/>
            <p:cNvSpPr/>
            <p:nvPr/>
          </p:nvSpPr>
          <p:spPr>
            <a:xfrm>
              <a:off x="6410151" y="21934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2" name="tx82"/>
            <p:cNvSpPr/>
            <p:nvPr/>
          </p:nvSpPr>
          <p:spPr>
            <a:xfrm>
              <a:off x="6676681" y="2216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3" name="tx83"/>
            <p:cNvSpPr/>
            <p:nvPr/>
          </p:nvSpPr>
          <p:spPr>
            <a:xfrm>
              <a:off x="6943212" y="22390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4" name="tx84"/>
            <p:cNvSpPr/>
            <p:nvPr/>
          </p:nvSpPr>
          <p:spPr>
            <a:xfrm>
              <a:off x="7209742" y="22390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5" name="tx85"/>
            <p:cNvSpPr/>
            <p:nvPr/>
          </p:nvSpPr>
          <p:spPr>
            <a:xfrm>
              <a:off x="7476272"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6" name="tx86"/>
            <p:cNvSpPr/>
            <p:nvPr/>
          </p:nvSpPr>
          <p:spPr>
            <a:xfrm>
              <a:off x="7742803"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7" name="tx87"/>
            <p:cNvSpPr/>
            <p:nvPr/>
          </p:nvSpPr>
          <p:spPr>
            <a:xfrm>
              <a:off x="8009333"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8" name="tx88"/>
            <p:cNvSpPr/>
            <p:nvPr/>
          </p:nvSpPr>
          <p:spPr>
            <a:xfrm>
              <a:off x="1346075" y="334934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39</a:t>
              </a:r>
            </a:p>
          </p:txBody>
        </p:sp>
        <p:sp>
          <p:nvSpPr>
            <p:cNvPr id="89" name="tx89"/>
            <p:cNvSpPr/>
            <p:nvPr/>
          </p:nvSpPr>
          <p:spPr>
            <a:xfrm>
              <a:off x="2678727" y="289360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59</a:t>
              </a:r>
            </a:p>
          </p:txBody>
        </p:sp>
        <p:sp>
          <p:nvSpPr>
            <p:cNvPr id="90" name="tx90"/>
            <p:cNvSpPr/>
            <p:nvPr/>
          </p:nvSpPr>
          <p:spPr>
            <a:xfrm>
              <a:off x="4011378" y="28252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62</a:t>
              </a:r>
            </a:p>
          </p:txBody>
        </p:sp>
        <p:sp>
          <p:nvSpPr>
            <p:cNvPr id="91" name="tx91"/>
            <p:cNvSpPr/>
            <p:nvPr/>
          </p:nvSpPr>
          <p:spPr>
            <a:xfrm>
              <a:off x="5344030" y="27113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67</a:t>
              </a:r>
            </a:p>
          </p:txBody>
        </p:sp>
        <p:sp>
          <p:nvSpPr>
            <p:cNvPr id="92" name="tx92"/>
            <p:cNvSpPr/>
            <p:nvPr/>
          </p:nvSpPr>
          <p:spPr>
            <a:xfrm>
              <a:off x="6410151" y="26657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69</a:t>
              </a:r>
            </a:p>
          </p:txBody>
        </p:sp>
        <p:sp>
          <p:nvSpPr>
            <p:cNvPr id="93" name="tx93"/>
            <p:cNvSpPr/>
            <p:nvPr/>
          </p:nvSpPr>
          <p:spPr>
            <a:xfrm>
              <a:off x="6676681" y="273409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66</a:t>
              </a:r>
            </a:p>
          </p:txBody>
        </p:sp>
        <p:sp>
          <p:nvSpPr>
            <p:cNvPr id="94" name="tx94"/>
            <p:cNvSpPr/>
            <p:nvPr/>
          </p:nvSpPr>
          <p:spPr>
            <a:xfrm>
              <a:off x="6943212" y="277966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64</a:t>
              </a:r>
            </a:p>
          </p:txBody>
        </p:sp>
        <p:sp>
          <p:nvSpPr>
            <p:cNvPr id="95" name="tx95"/>
            <p:cNvSpPr/>
            <p:nvPr/>
          </p:nvSpPr>
          <p:spPr>
            <a:xfrm>
              <a:off x="7209742" y="277966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64</a:t>
              </a:r>
            </a:p>
          </p:txBody>
        </p:sp>
        <p:sp>
          <p:nvSpPr>
            <p:cNvPr id="96" name="tx96"/>
            <p:cNvSpPr/>
            <p:nvPr/>
          </p:nvSpPr>
          <p:spPr>
            <a:xfrm>
              <a:off x="7476272" y="277966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64</a:t>
              </a:r>
            </a:p>
          </p:txBody>
        </p:sp>
        <p:sp>
          <p:nvSpPr>
            <p:cNvPr id="97" name="tx97"/>
            <p:cNvSpPr/>
            <p:nvPr/>
          </p:nvSpPr>
          <p:spPr>
            <a:xfrm>
              <a:off x="7742803" y="27113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67</a:t>
              </a:r>
            </a:p>
          </p:txBody>
        </p:sp>
        <p:sp>
          <p:nvSpPr>
            <p:cNvPr id="98" name="tx98"/>
            <p:cNvSpPr/>
            <p:nvPr/>
          </p:nvSpPr>
          <p:spPr>
            <a:xfrm>
              <a:off x="8009333" y="271130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67</a:t>
              </a:r>
            </a:p>
          </p:txBody>
        </p:sp>
        <p:sp>
          <p:nvSpPr>
            <p:cNvPr id="99" name="tx99"/>
            <p:cNvSpPr/>
            <p:nvPr/>
          </p:nvSpPr>
          <p:spPr>
            <a:xfrm>
              <a:off x="1341092" y="37373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100" name="tx100"/>
            <p:cNvSpPr/>
            <p:nvPr/>
          </p:nvSpPr>
          <p:spPr>
            <a:xfrm>
              <a:off x="2673743" y="38253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1" name="tx101"/>
            <p:cNvSpPr/>
            <p:nvPr/>
          </p:nvSpPr>
          <p:spPr>
            <a:xfrm>
              <a:off x="4006395" y="38161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2" name="tx102"/>
            <p:cNvSpPr/>
            <p:nvPr/>
          </p:nvSpPr>
          <p:spPr>
            <a:xfrm>
              <a:off x="5339046" y="38336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3" name="tx103"/>
            <p:cNvSpPr/>
            <p:nvPr/>
          </p:nvSpPr>
          <p:spPr>
            <a:xfrm>
              <a:off x="6405168" y="38260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4" name="tx104"/>
            <p:cNvSpPr/>
            <p:nvPr/>
          </p:nvSpPr>
          <p:spPr>
            <a:xfrm>
              <a:off x="6671698" y="38116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5" name="tx105"/>
            <p:cNvSpPr/>
            <p:nvPr/>
          </p:nvSpPr>
          <p:spPr>
            <a:xfrm>
              <a:off x="6938228" y="37945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6" name="tx106"/>
            <p:cNvSpPr/>
            <p:nvPr/>
          </p:nvSpPr>
          <p:spPr>
            <a:xfrm>
              <a:off x="7204759" y="37837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7" name="tx107"/>
            <p:cNvSpPr/>
            <p:nvPr/>
          </p:nvSpPr>
          <p:spPr>
            <a:xfrm>
              <a:off x="7471289" y="38189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8" name="tx108"/>
            <p:cNvSpPr/>
            <p:nvPr/>
          </p:nvSpPr>
          <p:spPr>
            <a:xfrm>
              <a:off x="7737819" y="38064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9" name="tx109"/>
            <p:cNvSpPr/>
            <p:nvPr/>
          </p:nvSpPr>
          <p:spPr>
            <a:xfrm>
              <a:off x="8004349" y="38102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10" name="tx110"/>
            <p:cNvSpPr/>
            <p:nvPr/>
          </p:nvSpPr>
          <p:spPr>
            <a:xfrm>
              <a:off x="1341092" y="32168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1" name="tx111"/>
            <p:cNvSpPr/>
            <p:nvPr/>
          </p:nvSpPr>
          <p:spPr>
            <a:xfrm>
              <a:off x="2673743" y="34230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12" name="tx112"/>
            <p:cNvSpPr/>
            <p:nvPr/>
          </p:nvSpPr>
          <p:spPr>
            <a:xfrm>
              <a:off x="4006395" y="33738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13" name="tx113"/>
            <p:cNvSpPr/>
            <p:nvPr/>
          </p:nvSpPr>
          <p:spPr>
            <a:xfrm>
              <a:off x="5339046" y="339571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14" name="tx114"/>
            <p:cNvSpPr/>
            <p:nvPr/>
          </p:nvSpPr>
          <p:spPr>
            <a:xfrm>
              <a:off x="6405168" y="33733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15" name="tx115"/>
            <p:cNvSpPr/>
            <p:nvPr/>
          </p:nvSpPr>
          <p:spPr>
            <a:xfrm>
              <a:off x="6671698" y="33129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16" name="tx116"/>
            <p:cNvSpPr/>
            <p:nvPr/>
          </p:nvSpPr>
          <p:spPr>
            <a:xfrm>
              <a:off x="6983400" y="32521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7" name="tx117"/>
            <p:cNvSpPr/>
            <p:nvPr/>
          </p:nvSpPr>
          <p:spPr>
            <a:xfrm>
              <a:off x="7204759" y="32271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18" name="tx118"/>
            <p:cNvSpPr/>
            <p:nvPr/>
          </p:nvSpPr>
          <p:spPr>
            <a:xfrm>
              <a:off x="7471289" y="32492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119" name="tx119"/>
            <p:cNvSpPr/>
            <p:nvPr/>
          </p:nvSpPr>
          <p:spPr>
            <a:xfrm>
              <a:off x="7737819" y="32640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120" name="tx120"/>
            <p:cNvSpPr/>
            <p:nvPr/>
          </p:nvSpPr>
          <p:spPr>
            <a:xfrm>
              <a:off x="8004349" y="32609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21" name="tx121"/>
            <p:cNvSpPr/>
            <p:nvPr/>
          </p:nvSpPr>
          <p:spPr>
            <a:xfrm>
              <a:off x="1341092" y="30172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22" name="tx122"/>
            <p:cNvSpPr/>
            <p:nvPr/>
          </p:nvSpPr>
          <p:spPr>
            <a:xfrm>
              <a:off x="2673743" y="32537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23" name="tx123"/>
            <p:cNvSpPr/>
            <p:nvPr/>
          </p:nvSpPr>
          <p:spPr>
            <a:xfrm>
              <a:off x="4006395" y="31736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24" name="tx124"/>
            <p:cNvSpPr/>
            <p:nvPr/>
          </p:nvSpPr>
          <p:spPr>
            <a:xfrm>
              <a:off x="5339046" y="31823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25" name="tx125"/>
            <p:cNvSpPr/>
            <p:nvPr/>
          </p:nvSpPr>
          <p:spPr>
            <a:xfrm>
              <a:off x="6405168" y="31529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26" name="tx126"/>
            <p:cNvSpPr/>
            <p:nvPr/>
          </p:nvSpPr>
          <p:spPr>
            <a:xfrm>
              <a:off x="6671698" y="30607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127" name="tx127"/>
            <p:cNvSpPr/>
            <p:nvPr/>
          </p:nvSpPr>
          <p:spPr>
            <a:xfrm>
              <a:off x="6938228" y="29733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28" name="tx128"/>
            <p:cNvSpPr/>
            <p:nvPr/>
          </p:nvSpPr>
          <p:spPr>
            <a:xfrm>
              <a:off x="7204759" y="29450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29" name="tx129"/>
            <p:cNvSpPr/>
            <p:nvPr/>
          </p:nvSpPr>
          <p:spPr>
            <a:xfrm>
              <a:off x="7516460" y="29188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30" name="tx130"/>
            <p:cNvSpPr/>
            <p:nvPr/>
          </p:nvSpPr>
          <p:spPr>
            <a:xfrm>
              <a:off x="7737819" y="29735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31" name="tx131"/>
            <p:cNvSpPr/>
            <p:nvPr/>
          </p:nvSpPr>
          <p:spPr>
            <a:xfrm>
              <a:off x="8004349" y="29597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32" name="tx132"/>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3" name="tx133"/>
            <p:cNvSpPr/>
            <p:nvPr/>
          </p:nvSpPr>
          <p:spPr>
            <a:xfrm>
              <a:off x="694540" y="3353749"/>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2M</a:t>
              </a:r>
            </a:p>
          </p:txBody>
        </p:sp>
        <p:sp>
          <p:nvSpPr>
            <p:cNvPr id="134" name="tx134"/>
            <p:cNvSpPr/>
            <p:nvPr/>
          </p:nvSpPr>
          <p:spPr>
            <a:xfrm>
              <a:off x="694540" y="2582836"/>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4M</a:t>
              </a:r>
            </a:p>
          </p:txBody>
        </p:sp>
        <p:sp>
          <p:nvSpPr>
            <p:cNvPr id="135" name="tx135"/>
            <p:cNvSpPr/>
            <p:nvPr/>
          </p:nvSpPr>
          <p:spPr>
            <a:xfrm>
              <a:off x="694540" y="181192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6M</a:t>
              </a:r>
            </a:p>
          </p:txBody>
        </p:sp>
        <p:sp>
          <p:nvSpPr>
            <p:cNvPr id="136" name="tx136"/>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7" name="tx137"/>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8" name="tx138"/>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9" name="tx139"/>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0" name="tx140"/>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1" name="tx141"/>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2" name="tx142"/>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3" name="tx143"/>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4" name="tx144"/>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5" name="tx145"/>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6" name="tx146"/>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7" name="tx147"/>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8" name="tx148"/>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9" name="tx149"/>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0" name="tx150"/>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1" name="tx151"/>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2" name="tx152"/>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3" name="tx153"/>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4" name="pl154"/>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5" name="pl155"/>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6" name="tx156"/>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7" name="tx157"/>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8" name="rc158"/>
            <p:cNvSpPr/>
            <p:nvPr/>
          </p:nvSpPr>
          <p:spPr>
            <a:xfrm>
              <a:off x="4662982" y="5049879"/>
              <a:ext cx="201456" cy="201456"/>
            </a:xfrm>
            <a:prstGeom prst="rect">
              <a:avLst/>
            </a:prstGeom>
            <a:solidFill>
              <a:srgbClr val="B3B3B3">
                <a:alpha val="100000"/>
              </a:srgbClr>
            </a:solidFill>
          </p:spPr>
          <p:txBody>
            <a:bodyPr/>
            <a:lstStyle/>
            <a:p/>
          </p:txBody>
        </p:sp>
        <p:sp>
          <p:nvSpPr>
            <p:cNvPr id="159" name="rc159"/>
            <p:cNvSpPr/>
            <p:nvPr/>
          </p:nvSpPr>
          <p:spPr>
            <a:xfrm>
              <a:off x="5565318" y="5049879"/>
              <a:ext cx="201456" cy="201456"/>
            </a:xfrm>
            <a:prstGeom prst="rect">
              <a:avLst/>
            </a:prstGeom>
            <a:solidFill>
              <a:srgbClr val="1CABE2">
                <a:alpha val="100000"/>
              </a:srgbClr>
            </a:solidFill>
          </p:spPr>
          <p:txBody>
            <a:bodyPr/>
            <a:lstStyle/>
            <a:p/>
          </p:txBody>
        </p:sp>
        <p:sp>
          <p:nvSpPr>
            <p:cNvPr id="160" name="tx160"/>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1" name="tx161"/>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2" name="tx162"/>
            <p:cNvSpPr/>
            <p:nvPr/>
          </p:nvSpPr>
          <p:spPr>
            <a:xfrm>
              <a:off x="951297" y="1437626"/>
              <a:ext cx="7828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AFRO-Central, 2000-2025</a:t>
              </a:r>
            </a:p>
          </p:txBody>
        </p:sp>
        <p:sp>
          <p:nvSpPr>
            <p:cNvPr id="163" name="pl163"/>
            <p:cNvSpPr/>
            <p:nvPr/>
          </p:nvSpPr>
          <p:spPr>
            <a:xfrm>
              <a:off x="2507558"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929766"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351974"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7" name="pl167"/>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718662"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140870"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454" y="5830992"/>
              <a:ext cx="3894081" cy="131596"/>
            </a:xfrm>
            <a:prstGeom prst="rect">
              <a:avLst/>
            </a:prstGeom>
            <a:solidFill>
              <a:srgbClr val="1CABE2">
                <a:alpha val="100000"/>
              </a:srgbClr>
            </a:solidFill>
          </p:spPr>
          <p:txBody>
            <a:bodyPr/>
            <a:lstStyle/>
            <a:p/>
          </p:txBody>
        </p:sp>
        <p:sp>
          <p:nvSpPr>
            <p:cNvPr id="173" name="rc173"/>
            <p:cNvSpPr/>
            <p:nvPr/>
          </p:nvSpPr>
          <p:spPr>
            <a:xfrm>
              <a:off x="1296454" y="5666496"/>
              <a:ext cx="4140384" cy="131596"/>
            </a:xfrm>
            <a:prstGeom prst="rect">
              <a:avLst/>
            </a:prstGeom>
            <a:solidFill>
              <a:srgbClr val="1CABE2">
                <a:alpha val="100000"/>
              </a:srgbClr>
            </a:solidFill>
          </p:spPr>
          <p:txBody>
            <a:bodyPr/>
            <a:lstStyle/>
            <a:p/>
          </p:txBody>
        </p:sp>
        <p:sp>
          <p:nvSpPr>
            <p:cNvPr id="174" name="rc174"/>
            <p:cNvSpPr/>
            <p:nvPr/>
          </p:nvSpPr>
          <p:spPr>
            <a:xfrm>
              <a:off x="1296454" y="5502001"/>
              <a:ext cx="4092644" cy="131596"/>
            </a:xfrm>
            <a:prstGeom prst="rect">
              <a:avLst/>
            </a:prstGeom>
            <a:solidFill>
              <a:srgbClr val="1CABE2">
                <a:alpha val="100000"/>
              </a:srgbClr>
            </a:solidFill>
          </p:spPr>
          <p:txBody>
            <a:bodyPr/>
            <a:lstStyle/>
            <a:p/>
          </p:txBody>
        </p:sp>
        <p:sp>
          <p:nvSpPr>
            <p:cNvPr id="175" name="rc175"/>
            <p:cNvSpPr/>
            <p:nvPr/>
          </p:nvSpPr>
          <p:spPr>
            <a:xfrm>
              <a:off x="5190536" y="5830992"/>
              <a:ext cx="1794759" cy="131596"/>
            </a:xfrm>
            <a:prstGeom prst="rect">
              <a:avLst/>
            </a:prstGeom>
            <a:solidFill>
              <a:srgbClr val="B3B3B3">
                <a:alpha val="100000"/>
              </a:srgbClr>
            </a:solidFill>
          </p:spPr>
          <p:txBody>
            <a:bodyPr/>
            <a:lstStyle/>
            <a:p/>
          </p:txBody>
        </p:sp>
        <p:sp>
          <p:nvSpPr>
            <p:cNvPr id="176" name="rc176"/>
            <p:cNvSpPr/>
            <p:nvPr/>
          </p:nvSpPr>
          <p:spPr>
            <a:xfrm>
              <a:off x="5436838" y="5666496"/>
              <a:ext cx="2675955" cy="131596"/>
            </a:xfrm>
            <a:prstGeom prst="rect">
              <a:avLst/>
            </a:prstGeom>
            <a:solidFill>
              <a:srgbClr val="B3B3B3">
                <a:alpha val="100000"/>
              </a:srgbClr>
            </a:solidFill>
          </p:spPr>
          <p:txBody>
            <a:bodyPr/>
            <a:lstStyle/>
            <a:p/>
          </p:txBody>
        </p:sp>
        <p:sp>
          <p:nvSpPr>
            <p:cNvPr id="177" name="rc177"/>
            <p:cNvSpPr/>
            <p:nvPr/>
          </p:nvSpPr>
          <p:spPr>
            <a:xfrm>
              <a:off x="5389099" y="5502001"/>
              <a:ext cx="2810490" cy="131596"/>
            </a:xfrm>
            <a:prstGeom prst="rect">
              <a:avLst/>
            </a:prstGeom>
            <a:solidFill>
              <a:srgbClr val="B3B3B3">
                <a:alpha val="100000"/>
              </a:srgbClr>
            </a:solidFill>
          </p:spPr>
          <p:txBody>
            <a:bodyPr/>
            <a:lstStyle/>
            <a:p/>
          </p:txBody>
        </p:sp>
        <p:sp>
          <p:nvSpPr>
            <p:cNvPr id="178" name="tx178"/>
            <p:cNvSpPr/>
            <p:nvPr/>
          </p:nvSpPr>
          <p:spPr>
            <a:xfrm>
              <a:off x="2906173"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1.6</a:t>
              </a:r>
            </a:p>
          </p:txBody>
        </p:sp>
        <p:sp>
          <p:nvSpPr>
            <p:cNvPr id="179" name="tx179"/>
            <p:cNvSpPr/>
            <p:nvPr/>
          </p:nvSpPr>
          <p:spPr>
            <a:xfrm>
              <a:off x="3029324"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1.7</a:t>
              </a:r>
            </a:p>
          </p:txBody>
        </p:sp>
        <p:sp>
          <p:nvSpPr>
            <p:cNvPr id="180" name="tx180"/>
            <p:cNvSpPr/>
            <p:nvPr/>
          </p:nvSpPr>
          <p:spPr>
            <a:xfrm>
              <a:off x="3005454"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1.7</a:t>
              </a:r>
            </a:p>
          </p:txBody>
        </p:sp>
        <p:sp>
          <p:nvSpPr>
            <p:cNvPr id="181" name="tx181"/>
            <p:cNvSpPr/>
            <p:nvPr/>
          </p:nvSpPr>
          <p:spPr>
            <a:xfrm>
              <a:off x="5786758"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0.7</a:t>
              </a:r>
            </a:p>
          </p:txBody>
        </p:sp>
        <p:sp>
          <p:nvSpPr>
            <p:cNvPr id="182" name="tx182"/>
            <p:cNvSpPr/>
            <p:nvPr/>
          </p:nvSpPr>
          <p:spPr>
            <a:xfrm>
              <a:off x="6473658"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1.1</a:t>
              </a:r>
            </a:p>
          </p:txBody>
        </p:sp>
        <p:sp>
          <p:nvSpPr>
            <p:cNvPr id="183" name="tx183"/>
            <p:cNvSpPr/>
            <p:nvPr/>
          </p:nvSpPr>
          <p:spPr>
            <a:xfrm>
              <a:off x="6493186"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1.2</a:t>
              </a:r>
            </a:p>
          </p:txBody>
        </p:sp>
        <p:sp>
          <p:nvSpPr>
            <p:cNvPr id="184" name="tx184"/>
            <p:cNvSpPr/>
            <p:nvPr/>
          </p:nvSpPr>
          <p:spPr>
            <a:xfrm>
              <a:off x="7038019"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2.3</a:t>
              </a:r>
            </a:p>
          </p:txBody>
        </p:sp>
        <p:sp>
          <p:nvSpPr>
            <p:cNvPr id="185" name="tx185"/>
            <p:cNvSpPr/>
            <p:nvPr/>
          </p:nvSpPr>
          <p:spPr>
            <a:xfrm>
              <a:off x="8165518"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2.8</a:t>
              </a:r>
            </a:p>
          </p:txBody>
        </p:sp>
        <p:sp>
          <p:nvSpPr>
            <p:cNvPr id="186" name="tx186"/>
            <p:cNvSpPr/>
            <p:nvPr/>
          </p:nvSpPr>
          <p:spPr>
            <a:xfrm>
              <a:off x="8252313" y="552253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2.9</a:t>
              </a:r>
            </a:p>
          </p:txBody>
        </p:sp>
        <p:sp>
          <p:nvSpPr>
            <p:cNvPr id="187" name="tx187"/>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8" name="tx188"/>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9" name="tx189"/>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0" name="tx190"/>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1" name="tx191"/>
            <p:cNvSpPr/>
            <p:nvPr/>
          </p:nvSpPr>
          <p:spPr>
            <a:xfrm>
              <a:off x="3602167"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92" name="tx192"/>
            <p:cNvSpPr/>
            <p:nvPr/>
          </p:nvSpPr>
          <p:spPr>
            <a:xfrm>
              <a:off x="6024375"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3" name="tx193"/>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4" name="tx194"/>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constant at 80%. The number of children missing out on any vaccination (zero-dose children) improved from 1,709,000 in 2024 to 1,690,000 in 2025.
DTP3 coverage remained constant at 67% in 2025, leaving 2,850,000 children vulnerable to vaccine-preventable diseases.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80% and DTP3 was 67%, leaving 2.8 million children un- or under-vaccinated, including 1.7 million zero-dose and 1.2 million with only partial protection.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9862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7245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4628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02010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855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5936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331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920278"/>
              <a:ext cx="239877" cy="291433"/>
            </a:xfrm>
            <a:prstGeom prst="rect">
              <a:avLst/>
            </a:prstGeom>
            <a:solidFill>
              <a:srgbClr val="80BD41">
                <a:alpha val="100000"/>
              </a:srgbClr>
            </a:solidFill>
          </p:spPr>
          <p:txBody>
            <a:bodyPr/>
            <a:lstStyle/>
            <a:p/>
          </p:txBody>
        </p:sp>
        <p:sp>
          <p:nvSpPr>
            <p:cNvPr id="25" name="rc25"/>
            <p:cNvSpPr/>
            <p:nvPr/>
          </p:nvSpPr>
          <p:spPr>
            <a:xfrm>
              <a:off x="1296454" y="3661328"/>
              <a:ext cx="239877" cy="258950"/>
            </a:xfrm>
            <a:prstGeom prst="rect">
              <a:avLst/>
            </a:prstGeom>
            <a:solidFill>
              <a:srgbClr val="1CABE2">
                <a:alpha val="100000"/>
              </a:srgbClr>
            </a:solidFill>
          </p:spPr>
          <p:txBody>
            <a:bodyPr/>
            <a:lstStyle/>
            <a:p/>
          </p:txBody>
        </p:sp>
        <p:sp>
          <p:nvSpPr>
            <p:cNvPr id="26" name="rc26"/>
            <p:cNvSpPr/>
            <p:nvPr/>
          </p:nvSpPr>
          <p:spPr>
            <a:xfrm>
              <a:off x="1562984" y="3897329"/>
              <a:ext cx="239877" cy="314383"/>
            </a:xfrm>
            <a:prstGeom prst="rect">
              <a:avLst/>
            </a:prstGeom>
            <a:solidFill>
              <a:srgbClr val="80BD41">
                <a:alpha val="100000"/>
              </a:srgbClr>
            </a:solidFill>
          </p:spPr>
          <p:txBody>
            <a:bodyPr/>
            <a:lstStyle/>
            <a:p/>
          </p:txBody>
        </p:sp>
        <p:sp>
          <p:nvSpPr>
            <p:cNvPr id="27" name="rc27"/>
            <p:cNvSpPr/>
            <p:nvPr/>
          </p:nvSpPr>
          <p:spPr>
            <a:xfrm>
              <a:off x="1562984" y="3645588"/>
              <a:ext cx="239877" cy="251741"/>
            </a:xfrm>
            <a:prstGeom prst="rect">
              <a:avLst/>
            </a:prstGeom>
            <a:solidFill>
              <a:srgbClr val="1CABE2">
                <a:alpha val="100000"/>
              </a:srgbClr>
            </a:solidFill>
          </p:spPr>
          <p:txBody>
            <a:bodyPr/>
            <a:lstStyle/>
            <a:p/>
          </p:txBody>
        </p:sp>
        <p:sp>
          <p:nvSpPr>
            <p:cNvPr id="28" name="rc28"/>
            <p:cNvSpPr/>
            <p:nvPr/>
          </p:nvSpPr>
          <p:spPr>
            <a:xfrm>
              <a:off x="1829515" y="3880991"/>
              <a:ext cx="239877" cy="330721"/>
            </a:xfrm>
            <a:prstGeom prst="rect">
              <a:avLst/>
            </a:prstGeom>
            <a:solidFill>
              <a:srgbClr val="80BD41">
                <a:alpha val="100000"/>
              </a:srgbClr>
            </a:solidFill>
          </p:spPr>
          <p:txBody>
            <a:bodyPr/>
            <a:lstStyle/>
            <a:p/>
          </p:txBody>
        </p:sp>
        <p:sp>
          <p:nvSpPr>
            <p:cNvPr id="29" name="rc29"/>
            <p:cNvSpPr/>
            <p:nvPr/>
          </p:nvSpPr>
          <p:spPr>
            <a:xfrm>
              <a:off x="1829515" y="3630102"/>
              <a:ext cx="239877" cy="250889"/>
            </a:xfrm>
            <a:prstGeom prst="rect">
              <a:avLst/>
            </a:prstGeom>
            <a:solidFill>
              <a:srgbClr val="1CABE2">
                <a:alpha val="100000"/>
              </a:srgbClr>
            </a:solidFill>
          </p:spPr>
          <p:txBody>
            <a:bodyPr/>
            <a:lstStyle/>
            <a:p/>
          </p:txBody>
        </p:sp>
        <p:sp>
          <p:nvSpPr>
            <p:cNvPr id="30" name="rc30"/>
            <p:cNvSpPr/>
            <p:nvPr/>
          </p:nvSpPr>
          <p:spPr>
            <a:xfrm>
              <a:off x="2096045" y="3846000"/>
              <a:ext cx="239877" cy="365712"/>
            </a:xfrm>
            <a:prstGeom prst="rect">
              <a:avLst/>
            </a:prstGeom>
            <a:solidFill>
              <a:srgbClr val="80BD41">
                <a:alpha val="100000"/>
              </a:srgbClr>
            </a:solidFill>
          </p:spPr>
          <p:txBody>
            <a:bodyPr/>
            <a:lstStyle/>
            <a:p/>
          </p:txBody>
        </p:sp>
        <p:sp>
          <p:nvSpPr>
            <p:cNvPr id="31" name="rc31"/>
            <p:cNvSpPr/>
            <p:nvPr/>
          </p:nvSpPr>
          <p:spPr>
            <a:xfrm>
              <a:off x="2096045" y="3613222"/>
              <a:ext cx="239877" cy="232777"/>
            </a:xfrm>
            <a:prstGeom prst="rect">
              <a:avLst/>
            </a:prstGeom>
            <a:solidFill>
              <a:srgbClr val="1CABE2">
                <a:alpha val="100000"/>
              </a:srgbClr>
            </a:solidFill>
          </p:spPr>
          <p:txBody>
            <a:bodyPr/>
            <a:lstStyle/>
            <a:p/>
          </p:txBody>
        </p:sp>
        <p:sp>
          <p:nvSpPr>
            <p:cNvPr id="32" name="rc32"/>
            <p:cNvSpPr/>
            <p:nvPr/>
          </p:nvSpPr>
          <p:spPr>
            <a:xfrm>
              <a:off x="2362575" y="3792426"/>
              <a:ext cx="239877" cy="419285"/>
            </a:xfrm>
            <a:prstGeom prst="rect">
              <a:avLst/>
            </a:prstGeom>
            <a:solidFill>
              <a:srgbClr val="80BD41">
                <a:alpha val="100000"/>
              </a:srgbClr>
            </a:solidFill>
          </p:spPr>
          <p:txBody>
            <a:bodyPr/>
            <a:lstStyle/>
            <a:p/>
          </p:txBody>
        </p:sp>
        <p:sp>
          <p:nvSpPr>
            <p:cNvPr id="33" name="rc33"/>
            <p:cNvSpPr/>
            <p:nvPr/>
          </p:nvSpPr>
          <p:spPr>
            <a:xfrm>
              <a:off x="2362575" y="3593953"/>
              <a:ext cx="239877" cy="198473"/>
            </a:xfrm>
            <a:prstGeom prst="rect">
              <a:avLst/>
            </a:prstGeom>
            <a:solidFill>
              <a:srgbClr val="1CABE2">
                <a:alpha val="100000"/>
              </a:srgbClr>
            </a:solidFill>
          </p:spPr>
          <p:txBody>
            <a:bodyPr/>
            <a:lstStyle/>
            <a:p/>
          </p:txBody>
        </p:sp>
        <p:sp>
          <p:nvSpPr>
            <p:cNvPr id="34" name="rc34"/>
            <p:cNvSpPr/>
            <p:nvPr/>
          </p:nvSpPr>
          <p:spPr>
            <a:xfrm>
              <a:off x="2629106" y="3773561"/>
              <a:ext cx="239877" cy="438151"/>
            </a:xfrm>
            <a:prstGeom prst="rect">
              <a:avLst/>
            </a:prstGeom>
            <a:solidFill>
              <a:srgbClr val="80BD41">
                <a:alpha val="100000"/>
              </a:srgbClr>
            </a:solidFill>
          </p:spPr>
          <p:txBody>
            <a:bodyPr/>
            <a:lstStyle/>
            <a:p/>
          </p:txBody>
        </p:sp>
        <p:sp>
          <p:nvSpPr>
            <p:cNvPr id="35" name="rc35"/>
            <p:cNvSpPr/>
            <p:nvPr/>
          </p:nvSpPr>
          <p:spPr>
            <a:xfrm>
              <a:off x="2629106" y="3571790"/>
              <a:ext cx="239877" cy="201770"/>
            </a:xfrm>
            <a:prstGeom prst="rect">
              <a:avLst/>
            </a:prstGeom>
            <a:solidFill>
              <a:srgbClr val="1CABE2">
                <a:alpha val="100000"/>
              </a:srgbClr>
            </a:solidFill>
          </p:spPr>
          <p:txBody>
            <a:bodyPr/>
            <a:lstStyle/>
            <a:p/>
          </p:txBody>
        </p:sp>
        <p:sp>
          <p:nvSpPr>
            <p:cNvPr id="36" name="rc36"/>
            <p:cNvSpPr/>
            <p:nvPr/>
          </p:nvSpPr>
          <p:spPr>
            <a:xfrm>
              <a:off x="2895636" y="3732193"/>
              <a:ext cx="239877" cy="479519"/>
            </a:xfrm>
            <a:prstGeom prst="rect">
              <a:avLst/>
            </a:prstGeom>
            <a:solidFill>
              <a:srgbClr val="80BD41">
                <a:alpha val="100000"/>
              </a:srgbClr>
            </a:solidFill>
          </p:spPr>
          <p:txBody>
            <a:bodyPr/>
            <a:lstStyle/>
            <a:p/>
          </p:txBody>
        </p:sp>
        <p:sp>
          <p:nvSpPr>
            <p:cNvPr id="37" name="rc37"/>
            <p:cNvSpPr/>
            <p:nvPr/>
          </p:nvSpPr>
          <p:spPr>
            <a:xfrm>
              <a:off x="2895636" y="3548829"/>
              <a:ext cx="239877" cy="183364"/>
            </a:xfrm>
            <a:prstGeom prst="rect">
              <a:avLst/>
            </a:prstGeom>
            <a:solidFill>
              <a:srgbClr val="1CABE2">
                <a:alpha val="100000"/>
              </a:srgbClr>
            </a:solidFill>
          </p:spPr>
          <p:txBody>
            <a:bodyPr/>
            <a:lstStyle/>
            <a:p/>
          </p:txBody>
        </p:sp>
        <p:sp>
          <p:nvSpPr>
            <p:cNvPr id="38" name="rc38"/>
            <p:cNvSpPr/>
            <p:nvPr/>
          </p:nvSpPr>
          <p:spPr>
            <a:xfrm>
              <a:off x="3162166" y="3708719"/>
              <a:ext cx="239877" cy="502993"/>
            </a:xfrm>
            <a:prstGeom prst="rect">
              <a:avLst/>
            </a:prstGeom>
            <a:solidFill>
              <a:srgbClr val="80BD41">
                <a:alpha val="100000"/>
              </a:srgbClr>
            </a:solidFill>
          </p:spPr>
          <p:txBody>
            <a:bodyPr/>
            <a:lstStyle/>
            <a:p/>
          </p:txBody>
        </p:sp>
        <p:sp>
          <p:nvSpPr>
            <p:cNvPr id="39" name="rc39"/>
            <p:cNvSpPr/>
            <p:nvPr/>
          </p:nvSpPr>
          <p:spPr>
            <a:xfrm>
              <a:off x="3162166" y="3527491"/>
              <a:ext cx="239877" cy="181227"/>
            </a:xfrm>
            <a:prstGeom prst="rect">
              <a:avLst/>
            </a:prstGeom>
            <a:solidFill>
              <a:srgbClr val="1CABE2">
                <a:alpha val="100000"/>
              </a:srgbClr>
            </a:solidFill>
          </p:spPr>
          <p:txBody>
            <a:bodyPr/>
            <a:lstStyle/>
            <a:p/>
          </p:txBody>
        </p:sp>
        <p:sp>
          <p:nvSpPr>
            <p:cNvPr id="40" name="rc40"/>
            <p:cNvSpPr/>
            <p:nvPr/>
          </p:nvSpPr>
          <p:spPr>
            <a:xfrm>
              <a:off x="3428696" y="3679276"/>
              <a:ext cx="239877" cy="532436"/>
            </a:xfrm>
            <a:prstGeom prst="rect">
              <a:avLst/>
            </a:prstGeom>
            <a:solidFill>
              <a:srgbClr val="80BD41">
                <a:alpha val="100000"/>
              </a:srgbClr>
            </a:solidFill>
          </p:spPr>
          <p:txBody>
            <a:bodyPr/>
            <a:lstStyle/>
            <a:p/>
          </p:txBody>
        </p:sp>
        <p:sp>
          <p:nvSpPr>
            <p:cNvPr id="41" name="rc41"/>
            <p:cNvSpPr/>
            <p:nvPr/>
          </p:nvSpPr>
          <p:spPr>
            <a:xfrm>
              <a:off x="3428696" y="3505170"/>
              <a:ext cx="239877" cy="174105"/>
            </a:xfrm>
            <a:prstGeom prst="rect">
              <a:avLst/>
            </a:prstGeom>
            <a:solidFill>
              <a:srgbClr val="1CABE2">
                <a:alpha val="100000"/>
              </a:srgbClr>
            </a:solidFill>
          </p:spPr>
          <p:txBody>
            <a:bodyPr/>
            <a:lstStyle/>
            <a:p/>
          </p:txBody>
        </p:sp>
        <p:sp>
          <p:nvSpPr>
            <p:cNvPr id="42" name="rc42"/>
            <p:cNvSpPr/>
            <p:nvPr/>
          </p:nvSpPr>
          <p:spPr>
            <a:xfrm>
              <a:off x="3695227" y="3662064"/>
              <a:ext cx="239877" cy="549648"/>
            </a:xfrm>
            <a:prstGeom prst="rect">
              <a:avLst/>
            </a:prstGeom>
            <a:solidFill>
              <a:srgbClr val="80BD41">
                <a:alpha val="100000"/>
              </a:srgbClr>
            </a:solidFill>
          </p:spPr>
          <p:txBody>
            <a:bodyPr/>
            <a:lstStyle/>
            <a:p/>
          </p:txBody>
        </p:sp>
        <p:sp>
          <p:nvSpPr>
            <p:cNvPr id="43" name="rc43"/>
            <p:cNvSpPr/>
            <p:nvPr/>
          </p:nvSpPr>
          <p:spPr>
            <a:xfrm>
              <a:off x="3695227" y="3484091"/>
              <a:ext cx="239877" cy="177973"/>
            </a:xfrm>
            <a:prstGeom prst="rect">
              <a:avLst/>
            </a:prstGeom>
            <a:solidFill>
              <a:srgbClr val="1CABE2">
                <a:alpha val="100000"/>
              </a:srgbClr>
            </a:solidFill>
          </p:spPr>
          <p:txBody>
            <a:bodyPr/>
            <a:lstStyle/>
            <a:p/>
          </p:txBody>
        </p:sp>
        <p:sp>
          <p:nvSpPr>
            <p:cNvPr id="44" name="rc44"/>
            <p:cNvSpPr/>
            <p:nvPr/>
          </p:nvSpPr>
          <p:spPr>
            <a:xfrm>
              <a:off x="3961757" y="3666187"/>
              <a:ext cx="239877" cy="545525"/>
            </a:xfrm>
            <a:prstGeom prst="rect">
              <a:avLst/>
            </a:prstGeom>
            <a:solidFill>
              <a:srgbClr val="80BD41">
                <a:alpha val="100000"/>
              </a:srgbClr>
            </a:solidFill>
          </p:spPr>
          <p:txBody>
            <a:bodyPr/>
            <a:lstStyle/>
            <a:p/>
          </p:txBody>
        </p:sp>
        <p:sp>
          <p:nvSpPr>
            <p:cNvPr id="45" name="rc45"/>
            <p:cNvSpPr/>
            <p:nvPr/>
          </p:nvSpPr>
          <p:spPr>
            <a:xfrm>
              <a:off x="3961757" y="3458443"/>
              <a:ext cx="239877" cy="207744"/>
            </a:xfrm>
            <a:prstGeom prst="rect">
              <a:avLst/>
            </a:prstGeom>
            <a:solidFill>
              <a:srgbClr val="1CABE2">
                <a:alpha val="100000"/>
              </a:srgbClr>
            </a:solidFill>
          </p:spPr>
          <p:txBody>
            <a:bodyPr/>
            <a:lstStyle/>
            <a:p/>
          </p:txBody>
        </p:sp>
        <p:sp>
          <p:nvSpPr>
            <p:cNvPr id="46" name="rc46"/>
            <p:cNvSpPr/>
            <p:nvPr/>
          </p:nvSpPr>
          <p:spPr>
            <a:xfrm>
              <a:off x="4228287" y="3616694"/>
              <a:ext cx="239877" cy="595018"/>
            </a:xfrm>
            <a:prstGeom prst="rect">
              <a:avLst/>
            </a:prstGeom>
            <a:solidFill>
              <a:srgbClr val="80BD41">
                <a:alpha val="100000"/>
              </a:srgbClr>
            </a:solidFill>
          </p:spPr>
          <p:txBody>
            <a:bodyPr/>
            <a:lstStyle/>
            <a:p/>
          </p:txBody>
        </p:sp>
        <p:sp>
          <p:nvSpPr>
            <p:cNvPr id="47" name="rc47"/>
            <p:cNvSpPr/>
            <p:nvPr/>
          </p:nvSpPr>
          <p:spPr>
            <a:xfrm>
              <a:off x="4228287" y="3436185"/>
              <a:ext cx="239877" cy="180509"/>
            </a:xfrm>
            <a:prstGeom prst="rect">
              <a:avLst/>
            </a:prstGeom>
            <a:solidFill>
              <a:srgbClr val="1CABE2">
                <a:alpha val="100000"/>
              </a:srgbClr>
            </a:solidFill>
          </p:spPr>
          <p:txBody>
            <a:bodyPr/>
            <a:lstStyle/>
            <a:p/>
          </p:txBody>
        </p:sp>
        <p:sp>
          <p:nvSpPr>
            <p:cNvPr id="48" name="rc48"/>
            <p:cNvSpPr/>
            <p:nvPr/>
          </p:nvSpPr>
          <p:spPr>
            <a:xfrm>
              <a:off x="4494818" y="3602763"/>
              <a:ext cx="239877" cy="608949"/>
            </a:xfrm>
            <a:prstGeom prst="rect">
              <a:avLst/>
            </a:prstGeom>
            <a:solidFill>
              <a:srgbClr val="80BD41">
                <a:alpha val="100000"/>
              </a:srgbClr>
            </a:solidFill>
          </p:spPr>
          <p:txBody>
            <a:bodyPr/>
            <a:lstStyle/>
            <a:p/>
          </p:txBody>
        </p:sp>
        <p:sp>
          <p:nvSpPr>
            <p:cNvPr id="49" name="rc49"/>
            <p:cNvSpPr/>
            <p:nvPr/>
          </p:nvSpPr>
          <p:spPr>
            <a:xfrm>
              <a:off x="4494818" y="3414762"/>
              <a:ext cx="239877" cy="188001"/>
            </a:xfrm>
            <a:prstGeom prst="rect">
              <a:avLst/>
            </a:prstGeom>
            <a:solidFill>
              <a:srgbClr val="1CABE2">
                <a:alpha val="100000"/>
              </a:srgbClr>
            </a:solidFill>
          </p:spPr>
          <p:txBody>
            <a:bodyPr/>
            <a:lstStyle/>
            <a:p/>
          </p:txBody>
        </p:sp>
        <p:sp>
          <p:nvSpPr>
            <p:cNvPr id="50" name="rc50"/>
            <p:cNvSpPr/>
            <p:nvPr/>
          </p:nvSpPr>
          <p:spPr>
            <a:xfrm>
              <a:off x="4761348" y="3599098"/>
              <a:ext cx="239877" cy="612614"/>
            </a:xfrm>
            <a:prstGeom prst="rect">
              <a:avLst/>
            </a:prstGeom>
            <a:solidFill>
              <a:srgbClr val="80BD41">
                <a:alpha val="100000"/>
              </a:srgbClr>
            </a:solidFill>
          </p:spPr>
          <p:txBody>
            <a:bodyPr/>
            <a:lstStyle/>
            <a:p/>
          </p:txBody>
        </p:sp>
        <p:sp>
          <p:nvSpPr>
            <p:cNvPr id="51" name="rc51"/>
            <p:cNvSpPr/>
            <p:nvPr/>
          </p:nvSpPr>
          <p:spPr>
            <a:xfrm>
              <a:off x="4761348" y="3395645"/>
              <a:ext cx="239877" cy="203453"/>
            </a:xfrm>
            <a:prstGeom prst="rect">
              <a:avLst/>
            </a:prstGeom>
            <a:solidFill>
              <a:srgbClr val="1CABE2">
                <a:alpha val="100000"/>
              </a:srgbClr>
            </a:solidFill>
          </p:spPr>
          <p:txBody>
            <a:bodyPr/>
            <a:lstStyle/>
            <a:p/>
          </p:txBody>
        </p:sp>
        <p:sp>
          <p:nvSpPr>
            <p:cNvPr id="52" name="rc52"/>
            <p:cNvSpPr/>
            <p:nvPr/>
          </p:nvSpPr>
          <p:spPr>
            <a:xfrm>
              <a:off x="5027878" y="3557850"/>
              <a:ext cx="239877" cy="653862"/>
            </a:xfrm>
            <a:prstGeom prst="rect">
              <a:avLst/>
            </a:prstGeom>
            <a:solidFill>
              <a:srgbClr val="80BD41">
                <a:alpha val="100000"/>
              </a:srgbClr>
            </a:solidFill>
          </p:spPr>
          <p:txBody>
            <a:bodyPr/>
            <a:lstStyle/>
            <a:p/>
          </p:txBody>
        </p:sp>
        <p:sp>
          <p:nvSpPr>
            <p:cNvPr id="53" name="rc53"/>
            <p:cNvSpPr/>
            <p:nvPr/>
          </p:nvSpPr>
          <p:spPr>
            <a:xfrm>
              <a:off x="5027878" y="3375387"/>
              <a:ext cx="239877" cy="182462"/>
            </a:xfrm>
            <a:prstGeom prst="rect">
              <a:avLst/>
            </a:prstGeom>
            <a:solidFill>
              <a:srgbClr val="1CABE2">
                <a:alpha val="100000"/>
              </a:srgbClr>
            </a:solidFill>
          </p:spPr>
          <p:txBody>
            <a:bodyPr/>
            <a:lstStyle/>
            <a:p/>
          </p:txBody>
        </p:sp>
        <p:sp>
          <p:nvSpPr>
            <p:cNvPr id="54" name="rc54"/>
            <p:cNvSpPr/>
            <p:nvPr/>
          </p:nvSpPr>
          <p:spPr>
            <a:xfrm>
              <a:off x="5294409" y="3551243"/>
              <a:ext cx="239877" cy="660469"/>
            </a:xfrm>
            <a:prstGeom prst="rect">
              <a:avLst/>
            </a:prstGeom>
            <a:solidFill>
              <a:srgbClr val="80BD41">
                <a:alpha val="100000"/>
              </a:srgbClr>
            </a:solidFill>
          </p:spPr>
          <p:txBody>
            <a:bodyPr/>
            <a:lstStyle/>
            <a:p/>
          </p:txBody>
        </p:sp>
        <p:sp>
          <p:nvSpPr>
            <p:cNvPr id="55" name="rc55"/>
            <p:cNvSpPr/>
            <p:nvPr/>
          </p:nvSpPr>
          <p:spPr>
            <a:xfrm>
              <a:off x="5294409" y="3354885"/>
              <a:ext cx="239877" cy="196357"/>
            </a:xfrm>
            <a:prstGeom prst="rect">
              <a:avLst/>
            </a:prstGeom>
            <a:solidFill>
              <a:srgbClr val="1CABE2">
                <a:alpha val="100000"/>
              </a:srgbClr>
            </a:solidFill>
          </p:spPr>
          <p:txBody>
            <a:bodyPr/>
            <a:lstStyle/>
            <a:p/>
          </p:txBody>
        </p:sp>
        <p:sp>
          <p:nvSpPr>
            <p:cNvPr id="56" name="rc56"/>
            <p:cNvSpPr/>
            <p:nvPr/>
          </p:nvSpPr>
          <p:spPr>
            <a:xfrm>
              <a:off x="5560939" y="3532711"/>
              <a:ext cx="239877" cy="679001"/>
            </a:xfrm>
            <a:prstGeom prst="rect">
              <a:avLst/>
            </a:prstGeom>
            <a:solidFill>
              <a:srgbClr val="80BD41">
                <a:alpha val="100000"/>
              </a:srgbClr>
            </a:solidFill>
          </p:spPr>
          <p:txBody>
            <a:bodyPr/>
            <a:lstStyle/>
            <a:p/>
          </p:txBody>
        </p:sp>
        <p:sp>
          <p:nvSpPr>
            <p:cNvPr id="57" name="rc57"/>
            <p:cNvSpPr/>
            <p:nvPr/>
          </p:nvSpPr>
          <p:spPr>
            <a:xfrm>
              <a:off x="5560939" y="3336770"/>
              <a:ext cx="239877" cy="195941"/>
            </a:xfrm>
            <a:prstGeom prst="rect">
              <a:avLst/>
            </a:prstGeom>
            <a:solidFill>
              <a:srgbClr val="1CABE2">
                <a:alpha val="100000"/>
              </a:srgbClr>
            </a:solidFill>
          </p:spPr>
          <p:txBody>
            <a:bodyPr/>
            <a:lstStyle/>
            <a:p/>
          </p:txBody>
        </p:sp>
        <p:sp>
          <p:nvSpPr>
            <p:cNvPr id="58" name="rc58"/>
            <p:cNvSpPr/>
            <p:nvPr/>
          </p:nvSpPr>
          <p:spPr>
            <a:xfrm>
              <a:off x="5827469" y="3521078"/>
              <a:ext cx="239877" cy="690634"/>
            </a:xfrm>
            <a:prstGeom prst="rect">
              <a:avLst/>
            </a:prstGeom>
            <a:solidFill>
              <a:srgbClr val="80BD41">
                <a:alpha val="100000"/>
              </a:srgbClr>
            </a:solidFill>
          </p:spPr>
          <p:txBody>
            <a:bodyPr/>
            <a:lstStyle/>
            <a:p/>
          </p:txBody>
        </p:sp>
        <p:sp>
          <p:nvSpPr>
            <p:cNvPr id="59" name="rc59"/>
            <p:cNvSpPr/>
            <p:nvPr/>
          </p:nvSpPr>
          <p:spPr>
            <a:xfrm>
              <a:off x="5827469" y="3311758"/>
              <a:ext cx="239877" cy="209320"/>
            </a:xfrm>
            <a:prstGeom prst="rect">
              <a:avLst/>
            </a:prstGeom>
            <a:solidFill>
              <a:srgbClr val="1CABE2">
                <a:alpha val="100000"/>
              </a:srgbClr>
            </a:solidFill>
          </p:spPr>
          <p:txBody>
            <a:bodyPr/>
            <a:lstStyle/>
            <a:p/>
          </p:txBody>
        </p:sp>
        <p:sp>
          <p:nvSpPr>
            <p:cNvPr id="60" name="rc60"/>
            <p:cNvSpPr/>
            <p:nvPr/>
          </p:nvSpPr>
          <p:spPr>
            <a:xfrm>
              <a:off x="6094000" y="3493317"/>
              <a:ext cx="239877" cy="718395"/>
            </a:xfrm>
            <a:prstGeom prst="rect">
              <a:avLst/>
            </a:prstGeom>
            <a:solidFill>
              <a:srgbClr val="80BD41">
                <a:alpha val="100000"/>
              </a:srgbClr>
            </a:solidFill>
          </p:spPr>
          <p:txBody>
            <a:bodyPr/>
            <a:lstStyle/>
            <a:p/>
          </p:txBody>
        </p:sp>
        <p:sp>
          <p:nvSpPr>
            <p:cNvPr id="61" name="rc61"/>
            <p:cNvSpPr/>
            <p:nvPr/>
          </p:nvSpPr>
          <p:spPr>
            <a:xfrm>
              <a:off x="6094000" y="3289568"/>
              <a:ext cx="239877" cy="203748"/>
            </a:xfrm>
            <a:prstGeom prst="rect">
              <a:avLst/>
            </a:prstGeom>
            <a:solidFill>
              <a:srgbClr val="1CABE2">
                <a:alpha val="100000"/>
              </a:srgbClr>
            </a:solidFill>
          </p:spPr>
          <p:txBody>
            <a:bodyPr/>
            <a:lstStyle/>
            <a:p/>
          </p:txBody>
        </p:sp>
        <p:sp>
          <p:nvSpPr>
            <p:cNvPr id="62" name="rc62"/>
            <p:cNvSpPr/>
            <p:nvPr/>
          </p:nvSpPr>
          <p:spPr>
            <a:xfrm>
              <a:off x="6360530" y="3471423"/>
              <a:ext cx="239877" cy="740289"/>
            </a:xfrm>
            <a:prstGeom prst="rect">
              <a:avLst/>
            </a:prstGeom>
            <a:solidFill>
              <a:srgbClr val="80BD41">
                <a:alpha val="100000"/>
              </a:srgbClr>
            </a:solidFill>
          </p:spPr>
          <p:txBody>
            <a:bodyPr/>
            <a:lstStyle/>
            <a:p/>
          </p:txBody>
        </p:sp>
        <p:sp>
          <p:nvSpPr>
            <p:cNvPr id="63" name="rc63"/>
            <p:cNvSpPr/>
            <p:nvPr/>
          </p:nvSpPr>
          <p:spPr>
            <a:xfrm>
              <a:off x="6360530" y="3270088"/>
              <a:ext cx="239877" cy="201334"/>
            </a:xfrm>
            <a:prstGeom prst="rect">
              <a:avLst/>
            </a:prstGeom>
            <a:solidFill>
              <a:srgbClr val="1CABE2">
                <a:alpha val="100000"/>
              </a:srgbClr>
            </a:solidFill>
          </p:spPr>
          <p:txBody>
            <a:bodyPr/>
            <a:lstStyle/>
            <a:p/>
          </p:txBody>
        </p:sp>
        <p:sp>
          <p:nvSpPr>
            <p:cNvPr id="64" name="rc64"/>
            <p:cNvSpPr/>
            <p:nvPr/>
          </p:nvSpPr>
          <p:spPr>
            <a:xfrm>
              <a:off x="6627060" y="3460110"/>
              <a:ext cx="239877" cy="751602"/>
            </a:xfrm>
            <a:prstGeom prst="rect">
              <a:avLst/>
            </a:prstGeom>
            <a:solidFill>
              <a:srgbClr val="80BD41">
                <a:alpha val="100000"/>
              </a:srgbClr>
            </a:solidFill>
          </p:spPr>
          <p:txBody>
            <a:bodyPr/>
            <a:lstStyle/>
            <a:p/>
          </p:txBody>
        </p:sp>
        <p:sp>
          <p:nvSpPr>
            <p:cNvPr id="65" name="rc65"/>
            <p:cNvSpPr/>
            <p:nvPr/>
          </p:nvSpPr>
          <p:spPr>
            <a:xfrm>
              <a:off x="6627060" y="3249453"/>
              <a:ext cx="239877" cy="210657"/>
            </a:xfrm>
            <a:prstGeom prst="rect">
              <a:avLst/>
            </a:prstGeom>
            <a:solidFill>
              <a:srgbClr val="1CABE2">
                <a:alpha val="100000"/>
              </a:srgbClr>
            </a:solidFill>
          </p:spPr>
          <p:txBody>
            <a:bodyPr/>
            <a:lstStyle/>
            <a:p/>
          </p:txBody>
        </p:sp>
        <p:sp>
          <p:nvSpPr>
            <p:cNvPr id="66" name="rc66"/>
            <p:cNvSpPr/>
            <p:nvPr/>
          </p:nvSpPr>
          <p:spPr>
            <a:xfrm>
              <a:off x="6893590" y="3449916"/>
              <a:ext cx="239877" cy="761796"/>
            </a:xfrm>
            <a:prstGeom prst="rect">
              <a:avLst/>
            </a:prstGeom>
            <a:solidFill>
              <a:srgbClr val="80BD41">
                <a:alpha val="100000"/>
              </a:srgbClr>
            </a:solidFill>
          </p:spPr>
          <p:txBody>
            <a:bodyPr/>
            <a:lstStyle/>
            <a:p/>
          </p:txBody>
        </p:sp>
        <p:sp>
          <p:nvSpPr>
            <p:cNvPr id="67" name="rc67"/>
            <p:cNvSpPr/>
            <p:nvPr/>
          </p:nvSpPr>
          <p:spPr>
            <a:xfrm>
              <a:off x="6893590" y="3228134"/>
              <a:ext cx="239877" cy="221781"/>
            </a:xfrm>
            <a:prstGeom prst="rect">
              <a:avLst/>
            </a:prstGeom>
            <a:solidFill>
              <a:srgbClr val="1CABE2">
                <a:alpha val="100000"/>
              </a:srgbClr>
            </a:solidFill>
          </p:spPr>
          <p:txBody>
            <a:bodyPr/>
            <a:lstStyle/>
            <a:p/>
          </p:txBody>
        </p:sp>
        <p:sp>
          <p:nvSpPr>
            <p:cNvPr id="68" name="rc68"/>
            <p:cNvSpPr/>
            <p:nvPr/>
          </p:nvSpPr>
          <p:spPr>
            <a:xfrm>
              <a:off x="7160121" y="3437233"/>
              <a:ext cx="239877" cy="774479"/>
            </a:xfrm>
            <a:prstGeom prst="rect">
              <a:avLst/>
            </a:prstGeom>
            <a:solidFill>
              <a:srgbClr val="80BD41">
                <a:alpha val="100000"/>
              </a:srgbClr>
            </a:solidFill>
          </p:spPr>
          <p:txBody>
            <a:bodyPr/>
            <a:lstStyle/>
            <a:p/>
          </p:txBody>
        </p:sp>
        <p:sp>
          <p:nvSpPr>
            <p:cNvPr id="69" name="rc69"/>
            <p:cNvSpPr/>
            <p:nvPr/>
          </p:nvSpPr>
          <p:spPr>
            <a:xfrm>
              <a:off x="7160121" y="3208449"/>
              <a:ext cx="239877" cy="228784"/>
            </a:xfrm>
            <a:prstGeom prst="rect">
              <a:avLst/>
            </a:prstGeom>
            <a:solidFill>
              <a:srgbClr val="1CABE2">
                <a:alpha val="100000"/>
              </a:srgbClr>
            </a:solidFill>
          </p:spPr>
          <p:txBody>
            <a:bodyPr/>
            <a:lstStyle/>
            <a:p/>
          </p:txBody>
        </p:sp>
        <p:sp>
          <p:nvSpPr>
            <p:cNvPr id="70" name="rc70"/>
            <p:cNvSpPr/>
            <p:nvPr/>
          </p:nvSpPr>
          <p:spPr>
            <a:xfrm>
              <a:off x="7426651" y="3390193"/>
              <a:ext cx="239877" cy="821519"/>
            </a:xfrm>
            <a:prstGeom prst="rect">
              <a:avLst/>
            </a:prstGeom>
            <a:solidFill>
              <a:srgbClr val="80BD41">
                <a:alpha val="100000"/>
              </a:srgbClr>
            </a:solidFill>
          </p:spPr>
          <p:txBody>
            <a:bodyPr/>
            <a:lstStyle/>
            <a:p/>
          </p:txBody>
        </p:sp>
        <p:sp>
          <p:nvSpPr>
            <p:cNvPr id="71" name="rc71"/>
            <p:cNvSpPr/>
            <p:nvPr/>
          </p:nvSpPr>
          <p:spPr>
            <a:xfrm>
              <a:off x="7426651" y="3184254"/>
              <a:ext cx="239877" cy="205938"/>
            </a:xfrm>
            <a:prstGeom prst="rect">
              <a:avLst/>
            </a:prstGeom>
            <a:solidFill>
              <a:srgbClr val="1CABE2">
                <a:alpha val="100000"/>
              </a:srgbClr>
            </a:solidFill>
          </p:spPr>
          <p:txBody>
            <a:bodyPr/>
            <a:lstStyle/>
            <a:p/>
          </p:txBody>
        </p:sp>
        <p:sp>
          <p:nvSpPr>
            <p:cNvPr id="72" name="rc72"/>
            <p:cNvSpPr/>
            <p:nvPr/>
          </p:nvSpPr>
          <p:spPr>
            <a:xfrm>
              <a:off x="7693181" y="3371809"/>
              <a:ext cx="239877" cy="839903"/>
            </a:xfrm>
            <a:prstGeom prst="rect">
              <a:avLst/>
            </a:prstGeom>
            <a:solidFill>
              <a:srgbClr val="80BD41">
                <a:alpha val="100000"/>
              </a:srgbClr>
            </a:solidFill>
          </p:spPr>
          <p:txBody>
            <a:bodyPr/>
            <a:lstStyle/>
            <a:p/>
          </p:txBody>
        </p:sp>
        <p:sp>
          <p:nvSpPr>
            <p:cNvPr id="73" name="rc73"/>
            <p:cNvSpPr/>
            <p:nvPr/>
          </p:nvSpPr>
          <p:spPr>
            <a:xfrm>
              <a:off x="7693181" y="3157740"/>
              <a:ext cx="239877" cy="214068"/>
            </a:xfrm>
            <a:prstGeom prst="rect">
              <a:avLst/>
            </a:prstGeom>
            <a:solidFill>
              <a:srgbClr val="1CABE2">
                <a:alpha val="100000"/>
              </a:srgbClr>
            </a:solidFill>
          </p:spPr>
          <p:txBody>
            <a:bodyPr/>
            <a:lstStyle/>
            <a:p/>
          </p:txBody>
        </p:sp>
        <p:sp>
          <p:nvSpPr>
            <p:cNvPr id="74" name="rc74"/>
            <p:cNvSpPr/>
            <p:nvPr/>
          </p:nvSpPr>
          <p:spPr>
            <a:xfrm>
              <a:off x="7959712" y="3349266"/>
              <a:ext cx="239877" cy="862446"/>
            </a:xfrm>
            <a:prstGeom prst="rect">
              <a:avLst/>
            </a:prstGeom>
            <a:solidFill>
              <a:srgbClr val="80BD41">
                <a:alpha val="100000"/>
              </a:srgbClr>
            </a:solidFill>
          </p:spPr>
          <p:txBody>
            <a:bodyPr/>
            <a:lstStyle/>
            <a:p/>
          </p:txBody>
        </p:sp>
        <p:sp>
          <p:nvSpPr>
            <p:cNvPr id="75" name="rc75"/>
            <p:cNvSpPr/>
            <p:nvPr/>
          </p:nvSpPr>
          <p:spPr>
            <a:xfrm>
              <a:off x="7959712" y="3137666"/>
              <a:ext cx="239877" cy="211600"/>
            </a:xfrm>
            <a:prstGeom prst="rect">
              <a:avLst/>
            </a:prstGeom>
            <a:solidFill>
              <a:srgbClr val="1CABE2">
                <a:alpha val="100000"/>
              </a:srgbClr>
            </a:solidFill>
          </p:spPr>
          <p:txBody>
            <a:bodyPr/>
            <a:lstStyle/>
            <a:p/>
          </p:txBody>
        </p:sp>
        <p:sp>
          <p:nvSpPr>
            <p:cNvPr id="76" name="pl76"/>
            <p:cNvSpPr/>
            <p:nvPr/>
          </p:nvSpPr>
          <p:spPr>
            <a:xfrm>
              <a:off x="1416393" y="2493238"/>
              <a:ext cx="6663257" cy="579985"/>
            </a:xfrm>
            <a:custGeom>
              <a:avLst/>
              <a:pathLst>
                <a:path w="6663257" h="579985">
                  <a:moveTo>
                    <a:pt x="0" y="579985"/>
                  </a:moveTo>
                  <a:lnTo>
                    <a:pt x="266530" y="515542"/>
                  </a:lnTo>
                  <a:lnTo>
                    <a:pt x="533060" y="494061"/>
                  </a:lnTo>
                  <a:lnTo>
                    <a:pt x="799590" y="408137"/>
                  </a:lnTo>
                  <a:lnTo>
                    <a:pt x="1066121" y="257771"/>
                  </a:lnTo>
                  <a:lnTo>
                    <a:pt x="1332651" y="257771"/>
                  </a:lnTo>
                  <a:lnTo>
                    <a:pt x="1599181" y="171847"/>
                  </a:lnTo>
                  <a:lnTo>
                    <a:pt x="1865712" y="128885"/>
                  </a:lnTo>
                  <a:lnTo>
                    <a:pt x="2132242" y="107404"/>
                  </a:lnTo>
                  <a:lnTo>
                    <a:pt x="2398772" y="85923"/>
                  </a:lnTo>
                  <a:lnTo>
                    <a:pt x="2665303" y="171847"/>
                  </a:lnTo>
                  <a:lnTo>
                    <a:pt x="2931833" y="64442"/>
                  </a:lnTo>
                  <a:lnTo>
                    <a:pt x="3198363" y="85923"/>
                  </a:lnTo>
                  <a:lnTo>
                    <a:pt x="3464893" y="107404"/>
                  </a:lnTo>
                  <a:lnTo>
                    <a:pt x="3731424" y="42961"/>
                  </a:lnTo>
                  <a:lnTo>
                    <a:pt x="3997954" y="64442"/>
                  </a:lnTo>
                  <a:lnTo>
                    <a:pt x="4264484" y="42961"/>
                  </a:lnTo>
                  <a:lnTo>
                    <a:pt x="4531015" y="64442"/>
                  </a:lnTo>
                  <a:lnTo>
                    <a:pt x="4797545" y="42961"/>
                  </a:lnTo>
                  <a:lnTo>
                    <a:pt x="5064075" y="21480"/>
                  </a:lnTo>
                  <a:lnTo>
                    <a:pt x="5330606" y="42961"/>
                  </a:lnTo>
                  <a:lnTo>
                    <a:pt x="5597136" y="64442"/>
                  </a:lnTo>
                  <a:lnTo>
                    <a:pt x="5863666" y="64442"/>
                  </a:lnTo>
                  <a:lnTo>
                    <a:pt x="6130197" y="0"/>
                  </a:lnTo>
                  <a:lnTo>
                    <a:pt x="6396727" y="0"/>
                  </a:lnTo>
                  <a:lnTo>
                    <a:pt x="6663257" y="0"/>
                  </a:lnTo>
                </a:path>
              </a:pathLst>
            </a:custGeom>
            <a:ln w="27101" cap="flat">
              <a:solidFill>
                <a:srgbClr val="0058AB">
                  <a:alpha val="100000"/>
                </a:srgbClr>
              </a:solidFill>
              <a:prstDash val="solid"/>
              <a:round/>
            </a:ln>
          </p:spPr>
          <p:txBody>
            <a:bodyPr/>
            <a:lstStyle/>
            <a:p/>
          </p:txBody>
        </p:sp>
        <p:sp>
          <p:nvSpPr>
            <p:cNvPr id="77" name="tx77"/>
            <p:cNvSpPr/>
            <p:nvPr/>
          </p:nvSpPr>
          <p:spPr>
            <a:xfrm>
              <a:off x="1346075" y="28921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53</a:t>
              </a:r>
            </a:p>
          </p:txBody>
        </p:sp>
        <p:sp>
          <p:nvSpPr>
            <p:cNvPr id="78" name="tx78"/>
            <p:cNvSpPr/>
            <p:nvPr/>
          </p:nvSpPr>
          <p:spPr>
            <a:xfrm>
              <a:off x="2678727" y="25699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79" name="tx79"/>
            <p:cNvSpPr/>
            <p:nvPr/>
          </p:nvSpPr>
          <p:spPr>
            <a:xfrm>
              <a:off x="4011378" y="24840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0" name="tx80"/>
            <p:cNvSpPr/>
            <p:nvPr/>
          </p:nvSpPr>
          <p:spPr>
            <a:xfrm>
              <a:off x="5344030"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1" name="tx81"/>
            <p:cNvSpPr/>
            <p:nvPr/>
          </p:nvSpPr>
          <p:spPr>
            <a:xfrm>
              <a:off x="6410151" y="23336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2" name="tx82"/>
            <p:cNvSpPr/>
            <p:nvPr/>
          </p:nvSpPr>
          <p:spPr>
            <a:xfrm>
              <a:off x="6676681" y="23551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3" name="tx83"/>
            <p:cNvSpPr/>
            <p:nvPr/>
          </p:nvSpPr>
          <p:spPr>
            <a:xfrm>
              <a:off x="6943212"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4" name="tx84"/>
            <p:cNvSpPr/>
            <p:nvPr/>
          </p:nvSpPr>
          <p:spPr>
            <a:xfrm>
              <a:off x="7209742" y="2376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5" name="tx85"/>
            <p:cNvSpPr/>
            <p:nvPr/>
          </p:nvSpPr>
          <p:spPr>
            <a:xfrm>
              <a:off x="7476272"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6" name="tx86"/>
            <p:cNvSpPr/>
            <p:nvPr/>
          </p:nvSpPr>
          <p:spPr>
            <a:xfrm>
              <a:off x="7742803"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7" name="tx87"/>
            <p:cNvSpPr/>
            <p:nvPr/>
          </p:nvSpPr>
          <p:spPr>
            <a:xfrm>
              <a:off x="8009333"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8" name="tx88"/>
            <p:cNvSpPr/>
            <p:nvPr/>
          </p:nvSpPr>
          <p:spPr>
            <a:xfrm>
              <a:off x="1341092" y="40271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89" name="tx89"/>
            <p:cNvSpPr/>
            <p:nvPr/>
          </p:nvSpPr>
          <p:spPr>
            <a:xfrm>
              <a:off x="1341092" y="37519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90" name="tx90"/>
            <p:cNvSpPr/>
            <p:nvPr/>
          </p:nvSpPr>
          <p:spPr>
            <a:xfrm>
              <a:off x="2673743" y="39538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91" name="tx91"/>
            <p:cNvSpPr/>
            <p:nvPr/>
          </p:nvSpPr>
          <p:spPr>
            <a:xfrm>
              <a:off x="2673743" y="36338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2" name="tx92"/>
            <p:cNvSpPr/>
            <p:nvPr/>
          </p:nvSpPr>
          <p:spPr>
            <a:xfrm>
              <a:off x="4006395" y="39001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93" name="tx93"/>
            <p:cNvSpPr/>
            <p:nvPr/>
          </p:nvSpPr>
          <p:spPr>
            <a:xfrm>
              <a:off x="4006395" y="35234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94" name="tx94"/>
            <p:cNvSpPr/>
            <p:nvPr/>
          </p:nvSpPr>
          <p:spPr>
            <a:xfrm>
              <a:off x="5339046" y="38426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95" name="tx95"/>
            <p:cNvSpPr/>
            <p:nvPr/>
          </p:nvSpPr>
          <p:spPr>
            <a:xfrm>
              <a:off x="5339046" y="341424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6" name="tx96"/>
            <p:cNvSpPr/>
            <p:nvPr/>
          </p:nvSpPr>
          <p:spPr>
            <a:xfrm>
              <a:off x="6405168" y="38027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97" name="tx97"/>
            <p:cNvSpPr/>
            <p:nvPr/>
          </p:nvSpPr>
          <p:spPr>
            <a:xfrm>
              <a:off x="6405168" y="33319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8" name="tx98"/>
            <p:cNvSpPr/>
            <p:nvPr/>
          </p:nvSpPr>
          <p:spPr>
            <a:xfrm>
              <a:off x="6716869" y="37970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99" name="tx99"/>
            <p:cNvSpPr/>
            <p:nvPr/>
          </p:nvSpPr>
          <p:spPr>
            <a:xfrm>
              <a:off x="6671698" y="33159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0" name="tx100"/>
            <p:cNvSpPr/>
            <p:nvPr/>
          </p:nvSpPr>
          <p:spPr>
            <a:xfrm>
              <a:off x="6938228" y="37919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6.1</a:t>
              </a:r>
            </a:p>
          </p:txBody>
        </p:sp>
        <p:sp>
          <p:nvSpPr>
            <p:cNvPr id="101" name="tx101"/>
            <p:cNvSpPr/>
            <p:nvPr/>
          </p:nvSpPr>
          <p:spPr>
            <a:xfrm>
              <a:off x="6938228" y="33002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2" name="tx102"/>
            <p:cNvSpPr/>
            <p:nvPr/>
          </p:nvSpPr>
          <p:spPr>
            <a:xfrm>
              <a:off x="7204759" y="37856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6.2</a:t>
              </a:r>
            </a:p>
          </p:txBody>
        </p:sp>
        <p:sp>
          <p:nvSpPr>
            <p:cNvPr id="103" name="tx103"/>
            <p:cNvSpPr/>
            <p:nvPr/>
          </p:nvSpPr>
          <p:spPr>
            <a:xfrm>
              <a:off x="7204759" y="32840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104" name="tx104"/>
            <p:cNvSpPr/>
            <p:nvPr/>
          </p:nvSpPr>
          <p:spPr>
            <a:xfrm>
              <a:off x="7471289" y="37621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105" name="tx105"/>
            <p:cNvSpPr/>
            <p:nvPr/>
          </p:nvSpPr>
          <p:spPr>
            <a:xfrm>
              <a:off x="7471289" y="32484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06" name="tx106"/>
            <p:cNvSpPr/>
            <p:nvPr/>
          </p:nvSpPr>
          <p:spPr>
            <a:xfrm>
              <a:off x="7737819" y="37529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6.7</a:t>
              </a:r>
            </a:p>
          </p:txBody>
        </p:sp>
        <p:sp>
          <p:nvSpPr>
            <p:cNvPr id="107" name="tx107"/>
            <p:cNvSpPr/>
            <p:nvPr/>
          </p:nvSpPr>
          <p:spPr>
            <a:xfrm>
              <a:off x="7737819" y="32259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08" name="tx108"/>
            <p:cNvSpPr/>
            <p:nvPr/>
          </p:nvSpPr>
          <p:spPr>
            <a:xfrm>
              <a:off x="8004349" y="37416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6.9</a:t>
              </a:r>
            </a:p>
          </p:txBody>
        </p:sp>
        <p:sp>
          <p:nvSpPr>
            <p:cNvPr id="109" name="tx109"/>
            <p:cNvSpPr/>
            <p:nvPr/>
          </p:nvSpPr>
          <p:spPr>
            <a:xfrm>
              <a:off x="8004349" y="320465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110" name="tx110"/>
            <p:cNvSpPr/>
            <p:nvPr/>
          </p:nvSpPr>
          <p:spPr>
            <a:xfrm>
              <a:off x="1341092" y="35060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11" name="tx111"/>
            <p:cNvSpPr/>
            <p:nvPr/>
          </p:nvSpPr>
          <p:spPr>
            <a:xfrm>
              <a:off x="2673743" y="34165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112" name="tx112"/>
            <p:cNvSpPr/>
            <p:nvPr/>
          </p:nvSpPr>
          <p:spPr>
            <a:xfrm>
              <a:off x="4051566" y="3303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3" name="tx113"/>
            <p:cNvSpPr/>
            <p:nvPr/>
          </p:nvSpPr>
          <p:spPr>
            <a:xfrm>
              <a:off x="5339046" y="31996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4" name="tx114"/>
            <p:cNvSpPr/>
            <p:nvPr/>
          </p:nvSpPr>
          <p:spPr>
            <a:xfrm>
              <a:off x="6405168" y="31148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5" name="tx115"/>
            <p:cNvSpPr/>
            <p:nvPr/>
          </p:nvSpPr>
          <p:spPr>
            <a:xfrm>
              <a:off x="6671698" y="30941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6" name="tx116"/>
            <p:cNvSpPr/>
            <p:nvPr/>
          </p:nvSpPr>
          <p:spPr>
            <a:xfrm>
              <a:off x="6938228" y="30728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7" name="tx117"/>
            <p:cNvSpPr/>
            <p:nvPr/>
          </p:nvSpPr>
          <p:spPr>
            <a:xfrm>
              <a:off x="7249930" y="30531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8" name="tx118"/>
            <p:cNvSpPr/>
            <p:nvPr/>
          </p:nvSpPr>
          <p:spPr>
            <a:xfrm>
              <a:off x="7471289" y="30289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9" name="tx119"/>
            <p:cNvSpPr/>
            <p:nvPr/>
          </p:nvSpPr>
          <p:spPr>
            <a:xfrm>
              <a:off x="7737819" y="30024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0" name="tx120"/>
            <p:cNvSpPr/>
            <p:nvPr/>
          </p:nvSpPr>
          <p:spPr>
            <a:xfrm>
              <a:off x="8004349" y="29824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1" name="tx121"/>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2" name="tx122"/>
            <p:cNvSpPr/>
            <p:nvPr/>
          </p:nvSpPr>
          <p:spPr>
            <a:xfrm>
              <a:off x="694540" y="3535522"/>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5M</a:t>
              </a:r>
            </a:p>
          </p:txBody>
        </p:sp>
        <p:sp>
          <p:nvSpPr>
            <p:cNvPr id="123" name="tx123"/>
            <p:cNvSpPr/>
            <p:nvPr/>
          </p:nvSpPr>
          <p:spPr>
            <a:xfrm>
              <a:off x="616816" y="290934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4" name="tx124"/>
            <p:cNvSpPr/>
            <p:nvPr/>
          </p:nvSpPr>
          <p:spPr>
            <a:xfrm>
              <a:off x="616816" y="228317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25" name="tx125"/>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6" name="tx126"/>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7" name="tx127"/>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8" name="tx128"/>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9" name="tx129"/>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0" name="tx130"/>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1" name="tx131"/>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2" name="tx132"/>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3" name="tx133"/>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4" name="tx134"/>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5" name="tx135"/>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6" name="tx136"/>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7" name="tx137"/>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8" name="tx138"/>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9" name="tx139"/>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0" name="tx140"/>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1" name="tx141"/>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2" name="tx142"/>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3" name="pl143"/>
            <p:cNvSpPr/>
            <p:nvPr/>
          </p:nvSpPr>
          <p:spPr>
            <a:xfrm>
              <a:off x="253648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tx144"/>
            <p:cNvSpPr/>
            <p:nvPr/>
          </p:nvSpPr>
          <p:spPr>
            <a:xfrm>
              <a:off x="280358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5" name="rc145"/>
            <p:cNvSpPr/>
            <p:nvPr/>
          </p:nvSpPr>
          <p:spPr>
            <a:xfrm>
              <a:off x="4061761" y="5080054"/>
              <a:ext cx="201456" cy="201456"/>
            </a:xfrm>
            <a:prstGeom prst="rect">
              <a:avLst/>
            </a:prstGeom>
            <a:solidFill>
              <a:srgbClr val="1CABE2">
                <a:alpha val="100000"/>
              </a:srgbClr>
            </a:solidFill>
          </p:spPr>
          <p:txBody>
            <a:bodyPr/>
            <a:lstStyle/>
            <a:p/>
          </p:txBody>
        </p:sp>
        <p:sp>
          <p:nvSpPr>
            <p:cNvPr id="146" name="rc146"/>
            <p:cNvSpPr/>
            <p:nvPr/>
          </p:nvSpPr>
          <p:spPr>
            <a:xfrm>
              <a:off x="6020412" y="5080054"/>
              <a:ext cx="201456" cy="201456"/>
            </a:xfrm>
            <a:prstGeom prst="rect">
              <a:avLst/>
            </a:prstGeom>
            <a:solidFill>
              <a:srgbClr val="80BD41">
                <a:alpha val="100000"/>
              </a:srgbClr>
            </a:solidFill>
          </p:spPr>
          <p:txBody>
            <a:bodyPr/>
            <a:lstStyle/>
            <a:p/>
          </p:txBody>
        </p:sp>
        <p:sp>
          <p:nvSpPr>
            <p:cNvPr id="147" name="tx147"/>
            <p:cNvSpPr/>
            <p:nvPr/>
          </p:nvSpPr>
          <p:spPr>
            <a:xfrm>
              <a:off x="434180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48" name="tx148"/>
            <p:cNvSpPr/>
            <p:nvPr/>
          </p:nvSpPr>
          <p:spPr>
            <a:xfrm>
              <a:off x="630045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9" name="tx149"/>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50" name="tx150"/>
            <p:cNvSpPr/>
            <p:nvPr/>
          </p:nvSpPr>
          <p:spPr>
            <a:xfrm>
              <a:off x="951297" y="1618677"/>
              <a:ext cx="19554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AFRO-Central, 2000-2025</a:t>
              </a:r>
            </a:p>
          </p:txBody>
        </p:sp>
        <p:sp>
          <p:nvSpPr>
            <p:cNvPr id="151" name="pl151"/>
            <p:cNvSpPr/>
            <p:nvPr/>
          </p:nvSpPr>
          <p:spPr>
            <a:xfrm>
              <a:off x="225468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17113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087585"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8004038"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7" name="pl157"/>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21290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12935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4581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454" y="5840421"/>
              <a:ext cx="4531432" cy="124052"/>
            </a:xfrm>
            <a:prstGeom prst="rect">
              <a:avLst/>
            </a:prstGeom>
            <a:solidFill>
              <a:srgbClr val="80BD41">
                <a:alpha val="100000"/>
              </a:srgbClr>
            </a:solidFill>
          </p:spPr>
          <p:txBody>
            <a:bodyPr/>
            <a:lstStyle/>
            <a:p/>
          </p:txBody>
        </p:sp>
        <p:sp>
          <p:nvSpPr>
            <p:cNvPr id="163" name="rc163"/>
            <p:cNvSpPr/>
            <p:nvPr/>
          </p:nvSpPr>
          <p:spPr>
            <a:xfrm>
              <a:off x="5827887" y="5840421"/>
              <a:ext cx="1232400" cy="124052"/>
            </a:xfrm>
            <a:prstGeom prst="rect">
              <a:avLst/>
            </a:prstGeom>
            <a:solidFill>
              <a:srgbClr val="1CABE2">
                <a:alpha val="100000"/>
              </a:srgbClr>
            </a:solidFill>
          </p:spPr>
          <p:txBody>
            <a:bodyPr/>
            <a:lstStyle/>
            <a:p/>
          </p:txBody>
        </p:sp>
        <p:sp>
          <p:nvSpPr>
            <p:cNvPr id="164" name="rc164"/>
            <p:cNvSpPr/>
            <p:nvPr/>
          </p:nvSpPr>
          <p:spPr>
            <a:xfrm>
              <a:off x="1296454" y="5685356"/>
              <a:ext cx="5141184" cy="124052"/>
            </a:xfrm>
            <a:prstGeom prst="rect">
              <a:avLst/>
            </a:prstGeom>
            <a:solidFill>
              <a:srgbClr val="80BD41">
                <a:alpha val="100000"/>
              </a:srgbClr>
            </a:solidFill>
          </p:spPr>
          <p:txBody>
            <a:bodyPr/>
            <a:lstStyle/>
            <a:p/>
          </p:txBody>
        </p:sp>
        <p:sp>
          <p:nvSpPr>
            <p:cNvPr id="165" name="rc165"/>
            <p:cNvSpPr/>
            <p:nvPr/>
          </p:nvSpPr>
          <p:spPr>
            <a:xfrm>
              <a:off x="6437638" y="5685356"/>
              <a:ext cx="1310349" cy="124052"/>
            </a:xfrm>
            <a:prstGeom prst="rect">
              <a:avLst/>
            </a:prstGeom>
            <a:solidFill>
              <a:srgbClr val="1CABE2">
                <a:alpha val="100000"/>
              </a:srgbClr>
            </a:solidFill>
          </p:spPr>
          <p:txBody>
            <a:bodyPr/>
            <a:lstStyle/>
            <a:p/>
          </p:txBody>
        </p:sp>
        <p:sp>
          <p:nvSpPr>
            <p:cNvPr id="166" name="rc166"/>
            <p:cNvSpPr/>
            <p:nvPr/>
          </p:nvSpPr>
          <p:spPr>
            <a:xfrm>
              <a:off x="1296454" y="5530290"/>
              <a:ext cx="5279172" cy="124052"/>
            </a:xfrm>
            <a:prstGeom prst="rect">
              <a:avLst/>
            </a:prstGeom>
            <a:solidFill>
              <a:srgbClr val="80BD41">
                <a:alpha val="100000"/>
              </a:srgbClr>
            </a:solidFill>
          </p:spPr>
          <p:txBody>
            <a:bodyPr/>
            <a:lstStyle/>
            <a:p/>
          </p:txBody>
        </p:sp>
        <p:sp>
          <p:nvSpPr>
            <p:cNvPr id="167" name="rc167"/>
            <p:cNvSpPr/>
            <p:nvPr/>
          </p:nvSpPr>
          <p:spPr>
            <a:xfrm>
              <a:off x="6575627" y="5530290"/>
              <a:ext cx="1295241" cy="124052"/>
            </a:xfrm>
            <a:prstGeom prst="rect">
              <a:avLst/>
            </a:prstGeom>
            <a:solidFill>
              <a:srgbClr val="1CABE2">
                <a:alpha val="100000"/>
              </a:srgbClr>
            </a:solidFill>
          </p:spPr>
          <p:txBody>
            <a:bodyPr/>
            <a:lstStyle/>
            <a:p/>
          </p:txBody>
        </p:sp>
        <p:sp>
          <p:nvSpPr>
            <p:cNvPr id="168" name="tx168"/>
            <p:cNvSpPr/>
            <p:nvPr/>
          </p:nvSpPr>
          <p:spPr>
            <a:xfrm>
              <a:off x="3474297"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5.9</a:t>
              </a:r>
            </a:p>
          </p:txBody>
        </p:sp>
        <p:sp>
          <p:nvSpPr>
            <p:cNvPr id="169" name="tx169"/>
            <p:cNvSpPr/>
            <p:nvPr/>
          </p:nvSpPr>
          <p:spPr>
            <a:xfrm>
              <a:off x="6356213"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1.6</a:t>
              </a:r>
            </a:p>
          </p:txBody>
        </p:sp>
        <p:sp>
          <p:nvSpPr>
            <p:cNvPr id="170" name="tx170"/>
            <p:cNvSpPr/>
            <p:nvPr/>
          </p:nvSpPr>
          <p:spPr>
            <a:xfrm>
              <a:off x="3779172"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6.7</a:t>
              </a:r>
            </a:p>
          </p:txBody>
        </p:sp>
        <p:sp>
          <p:nvSpPr>
            <p:cNvPr id="171" name="tx171"/>
            <p:cNvSpPr/>
            <p:nvPr/>
          </p:nvSpPr>
          <p:spPr>
            <a:xfrm>
              <a:off x="7004940"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a:t>
              </a:r>
            </a:p>
          </p:txBody>
        </p:sp>
        <p:sp>
          <p:nvSpPr>
            <p:cNvPr id="172" name="tx172"/>
            <p:cNvSpPr/>
            <p:nvPr/>
          </p:nvSpPr>
          <p:spPr>
            <a:xfrm>
              <a:off x="3848167"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6.9</a:t>
              </a:r>
            </a:p>
          </p:txBody>
        </p:sp>
        <p:sp>
          <p:nvSpPr>
            <p:cNvPr id="173" name="tx173"/>
            <p:cNvSpPr/>
            <p:nvPr/>
          </p:nvSpPr>
          <p:spPr>
            <a:xfrm>
              <a:off x="7135374"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1.7</a:t>
              </a:r>
            </a:p>
          </p:txBody>
        </p:sp>
        <p:sp>
          <p:nvSpPr>
            <p:cNvPr id="174" name="tx174"/>
            <p:cNvSpPr/>
            <p:nvPr/>
          </p:nvSpPr>
          <p:spPr>
            <a:xfrm>
              <a:off x="7260605"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7.5</a:t>
              </a:r>
            </a:p>
          </p:txBody>
        </p:sp>
        <p:sp>
          <p:nvSpPr>
            <p:cNvPr id="175" name="tx175"/>
            <p:cNvSpPr/>
            <p:nvPr/>
          </p:nvSpPr>
          <p:spPr>
            <a:xfrm>
              <a:off x="7982691"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8.4</a:t>
              </a:r>
            </a:p>
          </p:txBody>
        </p:sp>
        <p:sp>
          <p:nvSpPr>
            <p:cNvPr id="176" name="tx176"/>
            <p:cNvSpPr/>
            <p:nvPr/>
          </p:nvSpPr>
          <p:spPr>
            <a:xfrm>
              <a:off x="8111715"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8.6</a:t>
              </a:r>
            </a:p>
          </p:txBody>
        </p:sp>
        <p:sp>
          <p:nvSpPr>
            <p:cNvPr id="177" name="tx177"/>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8" name="tx178"/>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9" name="tx179"/>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0" name="tx180"/>
            <p:cNvSpPr/>
            <p:nvPr/>
          </p:nvSpPr>
          <p:spPr>
            <a:xfrm>
              <a:off x="1121666"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81" name="tx181"/>
            <p:cNvSpPr/>
            <p:nvPr/>
          </p:nvSpPr>
          <p:spPr>
            <a:xfrm>
              <a:off x="3038119"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 M</a:t>
              </a:r>
            </a:p>
          </p:txBody>
        </p:sp>
        <p:sp>
          <p:nvSpPr>
            <p:cNvPr id="182" name="tx182"/>
            <p:cNvSpPr/>
            <p:nvPr/>
          </p:nvSpPr>
          <p:spPr>
            <a:xfrm>
              <a:off x="4954572"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83" name="tx183"/>
            <p:cNvSpPr/>
            <p:nvPr/>
          </p:nvSpPr>
          <p:spPr>
            <a:xfrm>
              <a:off x="6871024"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 M</a:t>
              </a:r>
            </a:p>
          </p:txBody>
        </p:sp>
        <p:sp>
          <p:nvSpPr>
            <p:cNvPr id="184" name="tx184"/>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5" name="tx185"/>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6" name="tx186"/>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(80%) was within 1% of coverage in 2019 (79%).
The number of children vaccinated with DTP1 increased 17% from 5.9 million in 2019 to 6.9 million in 2025.
The number of surviving infants increased approximately 14% from 7.5 million in 2019 to 8.6 million in 2025.
In 2025, 975,000 more children were vaccinated than in 2019.
In 2025, there were 1.1 million more surviving infants (target population) than in 2019.
For vaccine coverage to increase, the number of children vaccinated must increase at a faster rate than the population increases.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80%: 6.9 million children received at least one dose of DTP-containing vaccine, but 1.7 million remain unreached.</a:t>
            </a:r>
          </a:p>
        </p:txBody>
      </p:sp>
      <p:grpSp xmlns:pic="http://schemas.openxmlformats.org/drawingml/2006/picture">
        <p:nvGrpSpPr>
          <p:cNvPr id="189" name=""/>
          <p:cNvGrpSpPr/>
          <p:nvPr/>
        </p:nvGrpSpPr>
        <p:grpSpPr>
          <a:xfrm>
            <a:off x="292608" y="1097280"/>
            <a:ext cx="8595360" cy="28575"/>
            <a:chOff x="292608" y="1097280"/>
            <a:chExt cx="8595360" cy="28575"/>
          </a:xfrm>
        </p:grpSpPr>
        <p:sp>
          <p:nvSpPr>
            <p:cNvPr id="19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899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43139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963307"/>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24952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302714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355905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40909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4622891"/>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5154808"/>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5686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2482351" y="1431391"/>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F8766D">
                  <a:alpha val="100000"/>
                </a:srgbClr>
              </a:solidFill>
              <a:prstDash val="solid"/>
              <a:round/>
            </a:ln>
          </p:spPr>
          <p:txBody>
            <a:bodyPr/>
            <a:lstStyle/>
            <a:p/>
          </p:txBody>
        </p:sp>
        <p:sp>
          <p:nvSpPr>
            <p:cNvPr id="15" name="pl15"/>
            <p:cNvSpPr/>
            <p:nvPr/>
          </p:nvSpPr>
          <p:spPr>
            <a:xfrm>
              <a:off x="2482351" y="3559058"/>
              <a:ext cx="4687686" cy="531916"/>
            </a:xfrm>
            <a:custGeom>
              <a:avLst/>
              <a:pathLst>
                <a:path w="4687686" h="531916">
                  <a:moveTo>
                    <a:pt x="0" y="531916"/>
                  </a:moveTo>
                  <a:lnTo>
                    <a:pt x="11837" y="531916"/>
                  </a:lnTo>
                  <a:lnTo>
                    <a:pt x="23675" y="531916"/>
                  </a:lnTo>
                  <a:lnTo>
                    <a:pt x="35512" y="531916"/>
                  </a:lnTo>
                  <a:lnTo>
                    <a:pt x="47350" y="531916"/>
                  </a:lnTo>
                  <a:lnTo>
                    <a:pt x="59187" y="531916"/>
                  </a:lnTo>
                  <a:lnTo>
                    <a:pt x="71025" y="531916"/>
                  </a:lnTo>
                  <a:lnTo>
                    <a:pt x="82863" y="531916"/>
                  </a:lnTo>
                  <a:lnTo>
                    <a:pt x="94700" y="531916"/>
                  </a:lnTo>
                  <a:lnTo>
                    <a:pt x="106538" y="531916"/>
                  </a:lnTo>
                  <a:lnTo>
                    <a:pt x="118375" y="531916"/>
                  </a:lnTo>
                  <a:lnTo>
                    <a:pt x="130213" y="531916"/>
                  </a:lnTo>
                  <a:lnTo>
                    <a:pt x="142051" y="531916"/>
                  </a:lnTo>
                  <a:lnTo>
                    <a:pt x="153888" y="531916"/>
                  </a:lnTo>
                  <a:lnTo>
                    <a:pt x="165726" y="531916"/>
                  </a:lnTo>
                  <a:lnTo>
                    <a:pt x="177563" y="531916"/>
                  </a:lnTo>
                  <a:lnTo>
                    <a:pt x="189401" y="531916"/>
                  </a:lnTo>
                  <a:lnTo>
                    <a:pt x="201239" y="531916"/>
                  </a:lnTo>
                  <a:lnTo>
                    <a:pt x="213076" y="531916"/>
                  </a:lnTo>
                  <a:lnTo>
                    <a:pt x="224914" y="531916"/>
                  </a:lnTo>
                  <a:lnTo>
                    <a:pt x="236751" y="531916"/>
                  </a:lnTo>
                  <a:lnTo>
                    <a:pt x="248589" y="531916"/>
                  </a:lnTo>
                  <a:lnTo>
                    <a:pt x="260427" y="531916"/>
                  </a:lnTo>
                  <a:lnTo>
                    <a:pt x="272264" y="531916"/>
                  </a:lnTo>
                  <a:lnTo>
                    <a:pt x="284102" y="531916"/>
                  </a:lnTo>
                  <a:lnTo>
                    <a:pt x="295939" y="531916"/>
                  </a:lnTo>
                  <a:lnTo>
                    <a:pt x="307777" y="531916"/>
                  </a:lnTo>
                  <a:lnTo>
                    <a:pt x="319614" y="531916"/>
                  </a:lnTo>
                  <a:lnTo>
                    <a:pt x="331452" y="531916"/>
                  </a:lnTo>
                  <a:lnTo>
                    <a:pt x="343290" y="531916"/>
                  </a:lnTo>
                  <a:lnTo>
                    <a:pt x="355127" y="531916"/>
                  </a:lnTo>
                  <a:lnTo>
                    <a:pt x="366965" y="531916"/>
                  </a:lnTo>
                  <a:lnTo>
                    <a:pt x="378802" y="531916"/>
                  </a:lnTo>
                  <a:lnTo>
                    <a:pt x="390640" y="531916"/>
                  </a:lnTo>
                  <a:lnTo>
                    <a:pt x="402478" y="531916"/>
                  </a:lnTo>
                  <a:lnTo>
                    <a:pt x="414315" y="531916"/>
                  </a:lnTo>
                  <a:lnTo>
                    <a:pt x="426153" y="531916"/>
                  </a:lnTo>
                  <a:lnTo>
                    <a:pt x="437990" y="531916"/>
                  </a:lnTo>
                  <a:lnTo>
                    <a:pt x="449828" y="531916"/>
                  </a:lnTo>
                  <a:lnTo>
                    <a:pt x="461666" y="531916"/>
                  </a:lnTo>
                  <a:lnTo>
                    <a:pt x="473503" y="531916"/>
                  </a:lnTo>
                  <a:lnTo>
                    <a:pt x="485341" y="531916"/>
                  </a:lnTo>
                  <a:lnTo>
                    <a:pt x="497178" y="531916"/>
                  </a:lnTo>
                  <a:lnTo>
                    <a:pt x="509016" y="531916"/>
                  </a:lnTo>
                  <a:lnTo>
                    <a:pt x="520854" y="531916"/>
                  </a:lnTo>
                  <a:lnTo>
                    <a:pt x="532691" y="531916"/>
                  </a:lnTo>
                  <a:lnTo>
                    <a:pt x="544529" y="531916"/>
                  </a:lnTo>
                  <a:lnTo>
                    <a:pt x="556366" y="531916"/>
                  </a:lnTo>
                  <a:lnTo>
                    <a:pt x="568204" y="531916"/>
                  </a:lnTo>
                  <a:lnTo>
                    <a:pt x="580042" y="531916"/>
                  </a:lnTo>
                  <a:lnTo>
                    <a:pt x="591879" y="531916"/>
                  </a:lnTo>
                  <a:lnTo>
                    <a:pt x="603717" y="531916"/>
                  </a:lnTo>
                  <a:lnTo>
                    <a:pt x="615554" y="531916"/>
                  </a:lnTo>
                  <a:lnTo>
                    <a:pt x="627392" y="531916"/>
                  </a:lnTo>
                  <a:lnTo>
                    <a:pt x="639229" y="531916"/>
                  </a:lnTo>
                  <a:lnTo>
                    <a:pt x="651067" y="531916"/>
                  </a:lnTo>
                  <a:lnTo>
                    <a:pt x="662905" y="531916"/>
                  </a:lnTo>
                  <a:lnTo>
                    <a:pt x="674742" y="531916"/>
                  </a:lnTo>
                  <a:lnTo>
                    <a:pt x="686580" y="531916"/>
                  </a:lnTo>
                  <a:lnTo>
                    <a:pt x="698417" y="531916"/>
                  </a:lnTo>
                  <a:lnTo>
                    <a:pt x="710255" y="531916"/>
                  </a:lnTo>
                  <a:lnTo>
                    <a:pt x="722093" y="531916"/>
                  </a:lnTo>
                  <a:lnTo>
                    <a:pt x="733930" y="531916"/>
                  </a:lnTo>
                  <a:lnTo>
                    <a:pt x="745768" y="531916"/>
                  </a:lnTo>
                  <a:lnTo>
                    <a:pt x="757605" y="531916"/>
                  </a:lnTo>
                  <a:lnTo>
                    <a:pt x="769443" y="531916"/>
                  </a:lnTo>
                  <a:lnTo>
                    <a:pt x="781281" y="531916"/>
                  </a:lnTo>
                  <a:lnTo>
                    <a:pt x="793118" y="531916"/>
                  </a:lnTo>
                  <a:lnTo>
                    <a:pt x="804956" y="531916"/>
                  </a:lnTo>
                  <a:lnTo>
                    <a:pt x="816793" y="531916"/>
                  </a:lnTo>
                  <a:lnTo>
                    <a:pt x="828631" y="531916"/>
                  </a:lnTo>
                  <a:lnTo>
                    <a:pt x="840469" y="531916"/>
                  </a:lnTo>
                  <a:lnTo>
                    <a:pt x="852306" y="531916"/>
                  </a:lnTo>
                  <a:lnTo>
                    <a:pt x="864144" y="531916"/>
                  </a:lnTo>
                  <a:lnTo>
                    <a:pt x="875981" y="531916"/>
                  </a:lnTo>
                  <a:lnTo>
                    <a:pt x="887819" y="531916"/>
                  </a:lnTo>
                  <a:lnTo>
                    <a:pt x="899657" y="531916"/>
                  </a:lnTo>
                  <a:lnTo>
                    <a:pt x="911494" y="531916"/>
                  </a:lnTo>
                  <a:lnTo>
                    <a:pt x="923332" y="531916"/>
                  </a:lnTo>
                  <a:lnTo>
                    <a:pt x="935169" y="531916"/>
                  </a:lnTo>
                  <a:lnTo>
                    <a:pt x="947007" y="531916"/>
                  </a:lnTo>
                  <a:lnTo>
                    <a:pt x="958844" y="531916"/>
                  </a:lnTo>
                  <a:lnTo>
                    <a:pt x="970682" y="531916"/>
                  </a:lnTo>
                  <a:lnTo>
                    <a:pt x="982520" y="531916"/>
                  </a:lnTo>
                  <a:lnTo>
                    <a:pt x="994357" y="531916"/>
                  </a:lnTo>
                  <a:lnTo>
                    <a:pt x="1006195" y="531916"/>
                  </a:lnTo>
                  <a:lnTo>
                    <a:pt x="1018032" y="531916"/>
                  </a:lnTo>
                  <a:lnTo>
                    <a:pt x="1029870" y="531916"/>
                  </a:lnTo>
                  <a:lnTo>
                    <a:pt x="1041708" y="531916"/>
                  </a:lnTo>
                  <a:lnTo>
                    <a:pt x="1053545" y="531916"/>
                  </a:lnTo>
                  <a:lnTo>
                    <a:pt x="1065383" y="531916"/>
                  </a:lnTo>
                  <a:lnTo>
                    <a:pt x="1077220" y="531916"/>
                  </a:lnTo>
                  <a:lnTo>
                    <a:pt x="1089058" y="531916"/>
                  </a:lnTo>
                  <a:lnTo>
                    <a:pt x="1100896" y="531916"/>
                  </a:lnTo>
                  <a:lnTo>
                    <a:pt x="1112733" y="531916"/>
                  </a:lnTo>
                  <a:lnTo>
                    <a:pt x="1124571" y="531916"/>
                  </a:lnTo>
                  <a:lnTo>
                    <a:pt x="1136408" y="531916"/>
                  </a:lnTo>
                  <a:lnTo>
                    <a:pt x="1148246" y="531916"/>
                  </a:lnTo>
                  <a:lnTo>
                    <a:pt x="1160084" y="531916"/>
                  </a:lnTo>
                  <a:lnTo>
                    <a:pt x="1171921" y="531916"/>
                  </a:lnTo>
                  <a:lnTo>
                    <a:pt x="1171921" y="531738"/>
                  </a:lnTo>
                  <a:lnTo>
                    <a:pt x="1183759" y="531707"/>
                  </a:lnTo>
                  <a:lnTo>
                    <a:pt x="1195596" y="531670"/>
                  </a:lnTo>
                  <a:lnTo>
                    <a:pt x="1207434" y="531627"/>
                  </a:lnTo>
                  <a:lnTo>
                    <a:pt x="1219272" y="531576"/>
                  </a:lnTo>
                  <a:lnTo>
                    <a:pt x="1231109" y="531516"/>
                  </a:lnTo>
                  <a:lnTo>
                    <a:pt x="1242947" y="531446"/>
                  </a:lnTo>
                  <a:lnTo>
                    <a:pt x="1254784" y="531364"/>
                  </a:lnTo>
                  <a:lnTo>
                    <a:pt x="1266622" y="531267"/>
                  </a:lnTo>
                  <a:lnTo>
                    <a:pt x="1278459" y="531153"/>
                  </a:lnTo>
                  <a:lnTo>
                    <a:pt x="1290297" y="531020"/>
                  </a:lnTo>
                  <a:lnTo>
                    <a:pt x="1302135" y="530863"/>
                  </a:lnTo>
                  <a:lnTo>
                    <a:pt x="1313972" y="530678"/>
                  </a:lnTo>
                  <a:lnTo>
                    <a:pt x="1325810" y="530462"/>
                  </a:lnTo>
                  <a:lnTo>
                    <a:pt x="1337647" y="530207"/>
                  </a:lnTo>
                  <a:lnTo>
                    <a:pt x="1349485" y="529909"/>
                  </a:lnTo>
                  <a:lnTo>
                    <a:pt x="1361323" y="529558"/>
                  </a:lnTo>
                  <a:lnTo>
                    <a:pt x="1373160" y="529147"/>
                  </a:lnTo>
                  <a:lnTo>
                    <a:pt x="1384998" y="528664"/>
                  </a:lnTo>
                  <a:lnTo>
                    <a:pt x="1396835" y="528097"/>
                  </a:lnTo>
                  <a:lnTo>
                    <a:pt x="1408673" y="527433"/>
                  </a:lnTo>
                  <a:lnTo>
                    <a:pt x="1420511" y="526654"/>
                  </a:lnTo>
                  <a:lnTo>
                    <a:pt x="1432348" y="525742"/>
                  </a:lnTo>
                  <a:lnTo>
                    <a:pt x="1444186" y="524674"/>
                  </a:lnTo>
                  <a:lnTo>
                    <a:pt x="1456023" y="523424"/>
                  </a:lnTo>
                  <a:lnTo>
                    <a:pt x="1467861" y="521962"/>
                  </a:lnTo>
                  <a:lnTo>
                    <a:pt x="1479699" y="520254"/>
                  </a:lnTo>
                  <a:lnTo>
                    <a:pt x="1491536" y="518261"/>
                  </a:lnTo>
                  <a:lnTo>
                    <a:pt x="1503374" y="515938"/>
                  </a:lnTo>
                  <a:lnTo>
                    <a:pt x="1515211" y="513233"/>
                  </a:lnTo>
                  <a:lnTo>
                    <a:pt x="1527049" y="510091"/>
                  </a:lnTo>
                  <a:lnTo>
                    <a:pt x="1538887" y="506446"/>
                  </a:lnTo>
                  <a:lnTo>
                    <a:pt x="1550724" y="502227"/>
                  </a:lnTo>
                  <a:lnTo>
                    <a:pt x="1562562" y="497358"/>
                  </a:lnTo>
                  <a:lnTo>
                    <a:pt x="1574399" y="491754"/>
                  </a:lnTo>
                  <a:lnTo>
                    <a:pt x="1586237" y="485326"/>
                  </a:lnTo>
                  <a:lnTo>
                    <a:pt x="1598074" y="477982"/>
                  </a:lnTo>
                  <a:lnTo>
                    <a:pt x="1609912" y="469630"/>
                  </a:lnTo>
                  <a:lnTo>
                    <a:pt x="1621750" y="460178"/>
                  </a:lnTo>
                  <a:lnTo>
                    <a:pt x="1633587" y="449543"/>
                  </a:lnTo>
                  <a:lnTo>
                    <a:pt x="1645425" y="437654"/>
                  </a:lnTo>
                  <a:lnTo>
                    <a:pt x="1657262" y="424460"/>
                  </a:lnTo>
                  <a:lnTo>
                    <a:pt x="1669100" y="409934"/>
                  </a:lnTo>
                  <a:lnTo>
                    <a:pt x="1680938" y="394082"/>
                  </a:lnTo>
                  <a:lnTo>
                    <a:pt x="1692775" y="376948"/>
                  </a:lnTo>
                  <a:lnTo>
                    <a:pt x="1704613" y="358621"/>
                  </a:lnTo>
                  <a:lnTo>
                    <a:pt x="1716450" y="339235"/>
                  </a:lnTo>
                  <a:lnTo>
                    <a:pt x="1728288" y="318968"/>
                  </a:lnTo>
                  <a:lnTo>
                    <a:pt x="1740126" y="298038"/>
                  </a:lnTo>
                  <a:lnTo>
                    <a:pt x="1751963" y="276698"/>
                  </a:lnTo>
                  <a:lnTo>
                    <a:pt x="1763801" y="255218"/>
                  </a:lnTo>
                  <a:lnTo>
                    <a:pt x="1775638" y="233877"/>
                  </a:lnTo>
                  <a:lnTo>
                    <a:pt x="1787476" y="212948"/>
                  </a:lnTo>
                  <a:lnTo>
                    <a:pt x="1799314" y="192681"/>
                  </a:lnTo>
                  <a:lnTo>
                    <a:pt x="1811151" y="173295"/>
                  </a:lnTo>
                  <a:lnTo>
                    <a:pt x="1822989" y="154968"/>
                  </a:lnTo>
                  <a:lnTo>
                    <a:pt x="1834826" y="137834"/>
                  </a:lnTo>
                  <a:lnTo>
                    <a:pt x="1846664" y="121982"/>
                  </a:lnTo>
                  <a:lnTo>
                    <a:pt x="1858502" y="107456"/>
                  </a:lnTo>
                  <a:lnTo>
                    <a:pt x="1870339" y="94261"/>
                  </a:lnTo>
                  <a:lnTo>
                    <a:pt x="1882177" y="82373"/>
                  </a:lnTo>
                  <a:lnTo>
                    <a:pt x="1894014" y="71738"/>
                  </a:lnTo>
                  <a:lnTo>
                    <a:pt x="1905852" y="62286"/>
                  </a:lnTo>
                  <a:lnTo>
                    <a:pt x="1917689" y="53933"/>
                  </a:lnTo>
                  <a:lnTo>
                    <a:pt x="1929527" y="46590"/>
                  </a:lnTo>
                  <a:lnTo>
                    <a:pt x="1941365" y="40162"/>
                  </a:lnTo>
                  <a:lnTo>
                    <a:pt x="1953202" y="34558"/>
                  </a:lnTo>
                  <a:lnTo>
                    <a:pt x="1965040" y="29688"/>
                  </a:lnTo>
                  <a:lnTo>
                    <a:pt x="1976877" y="25470"/>
                  </a:lnTo>
                  <a:lnTo>
                    <a:pt x="1988715" y="21825"/>
                  </a:lnTo>
                  <a:lnTo>
                    <a:pt x="2000553" y="18682"/>
                  </a:lnTo>
                  <a:lnTo>
                    <a:pt x="2012390" y="15978"/>
                  </a:lnTo>
                  <a:lnTo>
                    <a:pt x="2024228" y="13655"/>
                  </a:lnTo>
                  <a:lnTo>
                    <a:pt x="2036065" y="11662"/>
                  </a:lnTo>
                  <a:lnTo>
                    <a:pt x="2047903" y="9954"/>
                  </a:lnTo>
                  <a:lnTo>
                    <a:pt x="2059741" y="8492"/>
                  </a:lnTo>
                  <a:lnTo>
                    <a:pt x="2071578" y="7242"/>
                  </a:lnTo>
                  <a:lnTo>
                    <a:pt x="2083416" y="6174"/>
                  </a:lnTo>
                  <a:lnTo>
                    <a:pt x="2095253" y="5261"/>
                  </a:lnTo>
                  <a:lnTo>
                    <a:pt x="2107091" y="4483"/>
                  </a:lnTo>
                  <a:lnTo>
                    <a:pt x="2118929" y="3818"/>
                  </a:lnTo>
                  <a:lnTo>
                    <a:pt x="2130766" y="3252"/>
                  </a:lnTo>
                  <a:lnTo>
                    <a:pt x="2142604" y="2769"/>
                  </a:lnTo>
                  <a:lnTo>
                    <a:pt x="2154441" y="2358"/>
                  </a:lnTo>
                  <a:lnTo>
                    <a:pt x="2166279" y="2007"/>
                  </a:lnTo>
                  <a:lnTo>
                    <a:pt x="2178117" y="1708"/>
                  </a:lnTo>
                  <a:lnTo>
                    <a:pt x="2189954" y="1454"/>
                  </a:lnTo>
                  <a:lnTo>
                    <a:pt x="2201792" y="1238"/>
                  </a:lnTo>
                  <a:lnTo>
                    <a:pt x="2213629" y="1053"/>
                  </a:lnTo>
                  <a:lnTo>
                    <a:pt x="2225467" y="896"/>
                  </a:lnTo>
                  <a:lnTo>
                    <a:pt x="2237304" y="763"/>
                  </a:lnTo>
                  <a:lnTo>
                    <a:pt x="2249142" y="649"/>
                  </a:lnTo>
                  <a:lnTo>
                    <a:pt x="2260980" y="552"/>
                  </a:lnTo>
                  <a:lnTo>
                    <a:pt x="2272817" y="470"/>
                  </a:lnTo>
                  <a:lnTo>
                    <a:pt x="2284655" y="400"/>
                  </a:lnTo>
                  <a:lnTo>
                    <a:pt x="2296492" y="340"/>
                  </a:lnTo>
                  <a:lnTo>
                    <a:pt x="2308330" y="289"/>
                  </a:lnTo>
                  <a:lnTo>
                    <a:pt x="2320168" y="246"/>
                  </a:lnTo>
                  <a:lnTo>
                    <a:pt x="2332005" y="209"/>
                  </a:lnTo>
                  <a:lnTo>
                    <a:pt x="2343843" y="178"/>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D89000">
                  <a:alpha val="100000"/>
                </a:srgbClr>
              </a:solidFill>
              <a:prstDash val="solid"/>
              <a:round/>
            </a:ln>
          </p:spPr>
          <p:txBody>
            <a:bodyPr/>
            <a:lstStyle/>
            <a:p/>
          </p:txBody>
        </p:sp>
        <p:sp>
          <p:nvSpPr>
            <p:cNvPr id="16" name="pl16"/>
            <p:cNvSpPr/>
            <p:nvPr/>
          </p:nvSpPr>
          <p:spPr>
            <a:xfrm>
              <a:off x="2482351" y="1963307"/>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A3A500">
                  <a:alpha val="100000"/>
                </a:srgbClr>
              </a:solidFill>
              <a:prstDash val="solid"/>
              <a:round/>
            </a:ln>
          </p:spPr>
          <p:txBody>
            <a:bodyPr/>
            <a:lstStyle/>
            <a:p/>
          </p:txBody>
        </p:sp>
        <p:sp>
          <p:nvSpPr>
            <p:cNvPr id="17" name="pl17"/>
            <p:cNvSpPr/>
            <p:nvPr/>
          </p:nvSpPr>
          <p:spPr>
            <a:xfrm>
              <a:off x="2482351" y="3027141"/>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39B600">
                  <a:alpha val="100000"/>
                </a:srgbClr>
              </a:solidFill>
              <a:prstDash val="solid"/>
              <a:round/>
            </a:ln>
          </p:spPr>
          <p:txBody>
            <a:bodyPr/>
            <a:lstStyle/>
            <a:p/>
          </p:txBody>
        </p:sp>
        <p:sp>
          <p:nvSpPr>
            <p:cNvPr id="18" name="pl18"/>
            <p:cNvSpPr/>
            <p:nvPr/>
          </p:nvSpPr>
          <p:spPr>
            <a:xfrm>
              <a:off x="2482351" y="249522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F7D">
                  <a:alpha val="100000"/>
                </a:srgbClr>
              </a:solidFill>
              <a:prstDash val="solid"/>
              <a:round/>
            </a:ln>
          </p:spPr>
          <p:txBody>
            <a:bodyPr/>
            <a:lstStyle/>
            <a:p/>
          </p:txBody>
        </p:sp>
        <p:sp>
          <p:nvSpPr>
            <p:cNvPr id="19" name="pl19"/>
            <p:cNvSpPr/>
            <p:nvPr/>
          </p:nvSpPr>
          <p:spPr>
            <a:xfrm>
              <a:off x="2482351" y="3559058"/>
              <a:ext cx="4687686" cy="1063833"/>
            </a:xfrm>
            <a:custGeom>
              <a:avLst/>
              <a:pathLst>
                <a:path w="4687686" h="1063833">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178"/>
                  </a:lnTo>
                  <a:lnTo>
                    <a:pt x="1183759" y="209"/>
                  </a:lnTo>
                  <a:lnTo>
                    <a:pt x="1195596" y="246"/>
                  </a:lnTo>
                  <a:lnTo>
                    <a:pt x="1207434" y="289"/>
                  </a:lnTo>
                  <a:lnTo>
                    <a:pt x="1219272" y="340"/>
                  </a:lnTo>
                  <a:lnTo>
                    <a:pt x="1231109" y="400"/>
                  </a:lnTo>
                  <a:lnTo>
                    <a:pt x="1242947" y="470"/>
                  </a:lnTo>
                  <a:lnTo>
                    <a:pt x="1254784" y="552"/>
                  </a:lnTo>
                  <a:lnTo>
                    <a:pt x="1266622" y="649"/>
                  </a:lnTo>
                  <a:lnTo>
                    <a:pt x="1278459" y="763"/>
                  </a:lnTo>
                  <a:lnTo>
                    <a:pt x="1290297" y="896"/>
                  </a:lnTo>
                  <a:lnTo>
                    <a:pt x="1302135" y="1053"/>
                  </a:lnTo>
                  <a:lnTo>
                    <a:pt x="1313972" y="1238"/>
                  </a:lnTo>
                  <a:lnTo>
                    <a:pt x="1325810" y="1454"/>
                  </a:lnTo>
                  <a:lnTo>
                    <a:pt x="1337647" y="1708"/>
                  </a:lnTo>
                  <a:lnTo>
                    <a:pt x="1349485" y="2007"/>
                  </a:lnTo>
                  <a:lnTo>
                    <a:pt x="1361323" y="2358"/>
                  </a:lnTo>
                  <a:lnTo>
                    <a:pt x="1373160" y="2769"/>
                  </a:lnTo>
                  <a:lnTo>
                    <a:pt x="1384998" y="3252"/>
                  </a:lnTo>
                  <a:lnTo>
                    <a:pt x="1396835" y="3818"/>
                  </a:lnTo>
                  <a:lnTo>
                    <a:pt x="1408673" y="4483"/>
                  </a:lnTo>
                  <a:lnTo>
                    <a:pt x="1420511" y="5261"/>
                  </a:lnTo>
                  <a:lnTo>
                    <a:pt x="1432348" y="6174"/>
                  </a:lnTo>
                  <a:lnTo>
                    <a:pt x="1444186" y="7242"/>
                  </a:lnTo>
                  <a:lnTo>
                    <a:pt x="1456023" y="8492"/>
                  </a:lnTo>
                  <a:lnTo>
                    <a:pt x="1467861" y="9954"/>
                  </a:lnTo>
                  <a:lnTo>
                    <a:pt x="1479699" y="11662"/>
                  </a:lnTo>
                  <a:lnTo>
                    <a:pt x="1491536" y="13655"/>
                  </a:lnTo>
                  <a:lnTo>
                    <a:pt x="1503374" y="15978"/>
                  </a:lnTo>
                  <a:lnTo>
                    <a:pt x="1515211" y="18682"/>
                  </a:lnTo>
                  <a:lnTo>
                    <a:pt x="1527049" y="21825"/>
                  </a:lnTo>
                  <a:lnTo>
                    <a:pt x="1538887" y="25470"/>
                  </a:lnTo>
                  <a:lnTo>
                    <a:pt x="1550724" y="29688"/>
                  </a:lnTo>
                  <a:lnTo>
                    <a:pt x="1562562" y="34558"/>
                  </a:lnTo>
                  <a:lnTo>
                    <a:pt x="1574399" y="40162"/>
                  </a:lnTo>
                  <a:lnTo>
                    <a:pt x="1586237" y="46590"/>
                  </a:lnTo>
                  <a:lnTo>
                    <a:pt x="1598074" y="53933"/>
                  </a:lnTo>
                  <a:lnTo>
                    <a:pt x="1609912" y="62286"/>
                  </a:lnTo>
                  <a:lnTo>
                    <a:pt x="1621750" y="71738"/>
                  </a:lnTo>
                  <a:lnTo>
                    <a:pt x="1633587" y="82373"/>
                  </a:lnTo>
                  <a:lnTo>
                    <a:pt x="1645425" y="94261"/>
                  </a:lnTo>
                  <a:lnTo>
                    <a:pt x="1657262" y="107456"/>
                  </a:lnTo>
                  <a:lnTo>
                    <a:pt x="1669100" y="121982"/>
                  </a:lnTo>
                  <a:lnTo>
                    <a:pt x="1680938" y="137834"/>
                  </a:lnTo>
                  <a:lnTo>
                    <a:pt x="1692775" y="154968"/>
                  </a:lnTo>
                  <a:lnTo>
                    <a:pt x="1704613" y="173295"/>
                  </a:lnTo>
                  <a:lnTo>
                    <a:pt x="1716450" y="192681"/>
                  </a:lnTo>
                  <a:lnTo>
                    <a:pt x="1728288" y="212948"/>
                  </a:lnTo>
                  <a:lnTo>
                    <a:pt x="1740126" y="233877"/>
                  </a:lnTo>
                  <a:lnTo>
                    <a:pt x="1751963" y="255218"/>
                  </a:lnTo>
                  <a:lnTo>
                    <a:pt x="1763801" y="276698"/>
                  </a:lnTo>
                  <a:lnTo>
                    <a:pt x="1775638" y="298038"/>
                  </a:lnTo>
                  <a:lnTo>
                    <a:pt x="1787476" y="318968"/>
                  </a:lnTo>
                  <a:lnTo>
                    <a:pt x="1799314" y="339235"/>
                  </a:lnTo>
                  <a:lnTo>
                    <a:pt x="1811151" y="358621"/>
                  </a:lnTo>
                  <a:lnTo>
                    <a:pt x="1822989" y="376948"/>
                  </a:lnTo>
                  <a:lnTo>
                    <a:pt x="1834826" y="394082"/>
                  </a:lnTo>
                  <a:lnTo>
                    <a:pt x="1846664" y="409934"/>
                  </a:lnTo>
                  <a:lnTo>
                    <a:pt x="1858502" y="424460"/>
                  </a:lnTo>
                  <a:lnTo>
                    <a:pt x="1870339" y="437654"/>
                  </a:lnTo>
                  <a:lnTo>
                    <a:pt x="1882177" y="449543"/>
                  </a:lnTo>
                  <a:lnTo>
                    <a:pt x="1894014" y="460178"/>
                  </a:lnTo>
                  <a:lnTo>
                    <a:pt x="1905852" y="469630"/>
                  </a:lnTo>
                  <a:lnTo>
                    <a:pt x="1917689" y="477982"/>
                  </a:lnTo>
                  <a:lnTo>
                    <a:pt x="1929527" y="485326"/>
                  </a:lnTo>
                  <a:lnTo>
                    <a:pt x="1941365" y="491754"/>
                  </a:lnTo>
                  <a:lnTo>
                    <a:pt x="1953202" y="497358"/>
                  </a:lnTo>
                  <a:lnTo>
                    <a:pt x="1965040" y="502227"/>
                  </a:lnTo>
                  <a:lnTo>
                    <a:pt x="1976877" y="506446"/>
                  </a:lnTo>
                  <a:lnTo>
                    <a:pt x="1988715" y="510091"/>
                  </a:lnTo>
                  <a:lnTo>
                    <a:pt x="2000553" y="513233"/>
                  </a:lnTo>
                  <a:lnTo>
                    <a:pt x="2012390" y="515938"/>
                  </a:lnTo>
                  <a:lnTo>
                    <a:pt x="2024228" y="518261"/>
                  </a:lnTo>
                  <a:lnTo>
                    <a:pt x="2036065" y="520254"/>
                  </a:lnTo>
                  <a:lnTo>
                    <a:pt x="2047903" y="521962"/>
                  </a:lnTo>
                  <a:lnTo>
                    <a:pt x="2059741" y="523424"/>
                  </a:lnTo>
                  <a:lnTo>
                    <a:pt x="2071578" y="524674"/>
                  </a:lnTo>
                  <a:lnTo>
                    <a:pt x="2083416" y="525742"/>
                  </a:lnTo>
                  <a:lnTo>
                    <a:pt x="2095253" y="526654"/>
                  </a:lnTo>
                  <a:lnTo>
                    <a:pt x="2107091" y="527433"/>
                  </a:lnTo>
                  <a:lnTo>
                    <a:pt x="2118929" y="528097"/>
                  </a:lnTo>
                  <a:lnTo>
                    <a:pt x="2130766" y="528664"/>
                  </a:lnTo>
                  <a:lnTo>
                    <a:pt x="2142604" y="529147"/>
                  </a:lnTo>
                  <a:lnTo>
                    <a:pt x="2154441" y="529558"/>
                  </a:lnTo>
                  <a:lnTo>
                    <a:pt x="2166279" y="529909"/>
                  </a:lnTo>
                  <a:lnTo>
                    <a:pt x="2178117" y="530207"/>
                  </a:lnTo>
                  <a:lnTo>
                    <a:pt x="2189954" y="530462"/>
                  </a:lnTo>
                  <a:lnTo>
                    <a:pt x="2201792" y="530678"/>
                  </a:lnTo>
                  <a:lnTo>
                    <a:pt x="2213629" y="530863"/>
                  </a:lnTo>
                  <a:lnTo>
                    <a:pt x="2225467" y="531020"/>
                  </a:lnTo>
                  <a:lnTo>
                    <a:pt x="2237304" y="531153"/>
                  </a:lnTo>
                  <a:lnTo>
                    <a:pt x="2249142" y="531267"/>
                  </a:lnTo>
                  <a:lnTo>
                    <a:pt x="2260980" y="531364"/>
                  </a:lnTo>
                  <a:lnTo>
                    <a:pt x="2272817" y="531446"/>
                  </a:lnTo>
                  <a:lnTo>
                    <a:pt x="2284655" y="531516"/>
                  </a:lnTo>
                  <a:lnTo>
                    <a:pt x="2296492" y="531576"/>
                  </a:lnTo>
                  <a:lnTo>
                    <a:pt x="2308330" y="531627"/>
                  </a:lnTo>
                  <a:lnTo>
                    <a:pt x="2320168" y="531670"/>
                  </a:lnTo>
                  <a:lnTo>
                    <a:pt x="2332005" y="531707"/>
                  </a:lnTo>
                  <a:lnTo>
                    <a:pt x="2343843" y="531738"/>
                  </a:lnTo>
                  <a:lnTo>
                    <a:pt x="2343843" y="532095"/>
                  </a:lnTo>
                  <a:lnTo>
                    <a:pt x="2355680" y="532126"/>
                  </a:lnTo>
                  <a:lnTo>
                    <a:pt x="2367518" y="532163"/>
                  </a:lnTo>
                  <a:lnTo>
                    <a:pt x="2379356" y="532206"/>
                  </a:lnTo>
                  <a:lnTo>
                    <a:pt x="2391193" y="532257"/>
                  </a:lnTo>
                  <a:lnTo>
                    <a:pt x="2403031" y="532316"/>
                  </a:lnTo>
                  <a:lnTo>
                    <a:pt x="2414868" y="532386"/>
                  </a:lnTo>
                  <a:lnTo>
                    <a:pt x="2426706" y="532469"/>
                  </a:lnTo>
                  <a:lnTo>
                    <a:pt x="2438544" y="532566"/>
                  </a:lnTo>
                  <a:lnTo>
                    <a:pt x="2450381" y="532679"/>
                  </a:lnTo>
                  <a:lnTo>
                    <a:pt x="2462219" y="532813"/>
                  </a:lnTo>
                  <a:lnTo>
                    <a:pt x="2474056" y="532970"/>
                  </a:lnTo>
                  <a:lnTo>
                    <a:pt x="2485894" y="533154"/>
                  </a:lnTo>
                  <a:lnTo>
                    <a:pt x="2497732" y="533371"/>
                  </a:lnTo>
                  <a:lnTo>
                    <a:pt x="2509569" y="533625"/>
                  </a:lnTo>
                  <a:lnTo>
                    <a:pt x="2521407" y="533924"/>
                  </a:lnTo>
                  <a:lnTo>
                    <a:pt x="2533244" y="534274"/>
                  </a:lnTo>
                  <a:lnTo>
                    <a:pt x="2545082" y="534686"/>
                  </a:lnTo>
                  <a:lnTo>
                    <a:pt x="2556919" y="535169"/>
                  </a:lnTo>
                  <a:lnTo>
                    <a:pt x="2568757" y="535735"/>
                  </a:lnTo>
                  <a:lnTo>
                    <a:pt x="2580595" y="536399"/>
                  </a:lnTo>
                  <a:lnTo>
                    <a:pt x="2592432" y="537178"/>
                  </a:lnTo>
                  <a:lnTo>
                    <a:pt x="2604270" y="538090"/>
                  </a:lnTo>
                  <a:lnTo>
                    <a:pt x="2616107" y="539159"/>
                  </a:lnTo>
                  <a:lnTo>
                    <a:pt x="2627945" y="540409"/>
                  </a:lnTo>
                  <a:lnTo>
                    <a:pt x="2639783" y="541870"/>
                  </a:lnTo>
                  <a:lnTo>
                    <a:pt x="2651620" y="543578"/>
                  </a:lnTo>
                  <a:lnTo>
                    <a:pt x="2663458" y="545571"/>
                  </a:lnTo>
                  <a:lnTo>
                    <a:pt x="2675295" y="547895"/>
                  </a:lnTo>
                  <a:lnTo>
                    <a:pt x="2687133" y="550599"/>
                  </a:lnTo>
                  <a:lnTo>
                    <a:pt x="2698971" y="553742"/>
                  </a:lnTo>
                  <a:lnTo>
                    <a:pt x="2710808" y="557387"/>
                  </a:lnTo>
                  <a:lnTo>
                    <a:pt x="2722646" y="561605"/>
                  </a:lnTo>
                  <a:lnTo>
                    <a:pt x="2734483" y="566474"/>
                  </a:lnTo>
                  <a:lnTo>
                    <a:pt x="2746321" y="572079"/>
                  </a:lnTo>
                  <a:lnTo>
                    <a:pt x="2758159" y="578506"/>
                  </a:lnTo>
                  <a:lnTo>
                    <a:pt x="2769996" y="585850"/>
                  </a:lnTo>
                  <a:lnTo>
                    <a:pt x="2781834" y="594203"/>
                  </a:lnTo>
                  <a:lnTo>
                    <a:pt x="2793671" y="603655"/>
                  </a:lnTo>
                  <a:lnTo>
                    <a:pt x="2805509" y="614290"/>
                  </a:lnTo>
                  <a:lnTo>
                    <a:pt x="2817347" y="626178"/>
                  </a:lnTo>
                  <a:lnTo>
                    <a:pt x="2829184" y="639372"/>
                  </a:lnTo>
                  <a:lnTo>
                    <a:pt x="2841022" y="653899"/>
                  </a:lnTo>
                  <a:lnTo>
                    <a:pt x="2852859" y="669751"/>
                  </a:lnTo>
                  <a:lnTo>
                    <a:pt x="2864697" y="686884"/>
                  </a:lnTo>
                  <a:lnTo>
                    <a:pt x="2876534" y="705211"/>
                  </a:lnTo>
                  <a:lnTo>
                    <a:pt x="2888372" y="724598"/>
                  </a:lnTo>
                  <a:lnTo>
                    <a:pt x="2900210" y="744865"/>
                  </a:lnTo>
                  <a:lnTo>
                    <a:pt x="2912047" y="765794"/>
                  </a:lnTo>
                  <a:lnTo>
                    <a:pt x="2923885" y="787135"/>
                  </a:lnTo>
                  <a:lnTo>
                    <a:pt x="2935722" y="808615"/>
                  </a:lnTo>
                  <a:lnTo>
                    <a:pt x="2947560" y="829955"/>
                  </a:lnTo>
                  <a:lnTo>
                    <a:pt x="2959398" y="850884"/>
                  </a:lnTo>
                  <a:lnTo>
                    <a:pt x="2971235" y="871152"/>
                  </a:lnTo>
                  <a:lnTo>
                    <a:pt x="2983073" y="890538"/>
                  </a:lnTo>
                  <a:lnTo>
                    <a:pt x="2994910" y="908865"/>
                  </a:lnTo>
                  <a:lnTo>
                    <a:pt x="3006748" y="925998"/>
                  </a:lnTo>
                  <a:lnTo>
                    <a:pt x="3018586" y="941851"/>
                  </a:lnTo>
                  <a:lnTo>
                    <a:pt x="3030423" y="956377"/>
                  </a:lnTo>
                  <a:lnTo>
                    <a:pt x="3042261" y="969571"/>
                  </a:lnTo>
                  <a:lnTo>
                    <a:pt x="3054098" y="981460"/>
                  </a:lnTo>
                  <a:lnTo>
                    <a:pt x="3065936" y="992094"/>
                  </a:lnTo>
                  <a:lnTo>
                    <a:pt x="3077774" y="1001547"/>
                  </a:lnTo>
                  <a:lnTo>
                    <a:pt x="3089611" y="1009899"/>
                  </a:lnTo>
                  <a:lnTo>
                    <a:pt x="3101449" y="1017243"/>
                  </a:lnTo>
                  <a:lnTo>
                    <a:pt x="3113286" y="1023671"/>
                  </a:lnTo>
                  <a:lnTo>
                    <a:pt x="3125124" y="1029275"/>
                  </a:lnTo>
                  <a:lnTo>
                    <a:pt x="3136962" y="1034144"/>
                  </a:lnTo>
                  <a:lnTo>
                    <a:pt x="3148799" y="1038363"/>
                  </a:lnTo>
                  <a:lnTo>
                    <a:pt x="3160637" y="1042008"/>
                  </a:lnTo>
                  <a:lnTo>
                    <a:pt x="3172474" y="1045150"/>
                  </a:lnTo>
                  <a:lnTo>
                    <a:pt x="3184312" y="1047855"/>
                  </a:lnTo>
                  <a:lnTo>
                    <a:pt x="3196149" y="1050178"/>
                  </a:lnTo>
                  <a:lnTo>
                    <a:pt x="3207987" y="1052171"/>
                  </a:lnTo>
                  <a:lnTo>
                    <a:pt x="3219825" y="1053879"/>
                  </a:lnTo>
                  <a:lnTo>
                    <a:pt x="3231662" y="1055341"/>
                  </a:lnTo>
                  <a:lnTo>
                    <a:pt x="3243500" y="1056591"/>
                  </a:lnTo>
                  <a:lnTo>
                    <a:pt x="3255337" y="1057659"/>
                  </a:lnTo>
                  <a:lnTo>
                    <a:pt x="3267175" y="1058571"/>
                  </a:lnTo>
                  <a:lnTo>
                    <a:pt x="3279013" y="1059350"/>
                  </a:lnTo>
                  <a:lnTo>
                    <a:pt x="3290850" y="1060014"/>
                  </a:lnTo>
                  <a:lnTo>
                    <a:pt x="3302688" y="1060580"/>
                  </a:lnTo>
                  <a:lnTo>
                    <a:pt x="3314525" y="1061063"/>
                  </a:lnTo>
                  <a:lnTo>
                    <a:pt x="3326363" y="1061475"/>
                  </a:lnTo>
                  <a:lnTo>
                    <a:pt x="3338201" y="1061825"/>
                  </a:lnTo>
                  <a:lnTo>
                    <a:pt x="3350038" y="1062124"/>
                  </a:lnTo>
                  <a:lnTo>
                    <a:pt x="3361876" y="1062378"/>
                  </a:lnTo>
                  <a:lnTo>
                    <a:pt x="3373713" y="1062595"/>
                  </a:lnTo>
                  <a:lnTo>
                    <a:pt x="3385551" y="1062779"/>
                  </a:lnTo>
                  <a:lnTo>
                    <a:pt x="3397389" y="1062936"/>
                  </a:lnTo>
                  <a:lnTo>
                    <a:pt x="3409226" y="1063070"/>
                  </a:lnTo>
                  <a:lnTo>
                    <a:pt x="3421064" y="1063184"/>
                  </a:lnTo>
                  <a:lnTo>
                    <a:pt x="3432901" y="1063280"/>
                  </a:lnTo>
                  <a:lnTo>
                    <a:pt x="3444739" y="1063363"/>
                  </a:lnTo>
                  <a:lnTo>
                    <a:pt x="3456576" y="1063433"/>
                  </a:lnTo>
                  <a:lnTo>
                    <a:pt x="3468414" y="1063493"/>
                  </a:lnTo>
                  <a:lnTo>
                    <a:pt x="3480252" y="1063543"/>
                  </a:lnTo>
                  <a:lnTo>
                    <a:pt x="3492089" y="1063587"/>
                  </a:lnTo>
                  <a:lnTo>
                    <a:pt x="3503927" y="1063623"/>
                  </a:lnTo>
                  <a:lnTo>
                    <a:pt x="3515764" y="1063655"/>
                  </a:lnTo>
                  <a:lnTo>
                    <a:pt x="3515764" y="1063833"/>
                  </a:lnTo>
                  <a:lnTo>
                    <a:pt x="3527602" y="1063833"/>
                  </a:lnTo>
                  <a:lnTo>
                    <a:pt x="3539440" y="1063833"/>
                  </a:lnTo>
                  <a:lnTo>
                    <a:pt x="3551277" y="1063833"/>
                  </a:lnTo>
                  <a:lnTo>
                    <a:pt x="3563115" y="1063833"/>
                  </a:lnTo>
                  <a:lnTo>
                    <a:pt x="3574952" y="1063833"/>
                  </a:lnTo>
                  <a:lnTo>
                    <a:pt x="3586790" y="1063833"/>
                  </a:lnTo>
                  <a:lnTo>
                    <a:pt x="3598628" y="1063833"/>
                  </a:lnTo>
                  <a:lnTo>
                    <a:pt x="3610465" y="1063833"/>
                  </a:lnTo>
                  <a:lnTo>
                    <a:pt x="3622303" y="1063833"/>
                  </a:lnTo>
                  <a:lnTo>
                    <a:pt x="3634140" y="1063833"/>
                  </a:lnTo>
                  <a:lnTo>
                    <a:pt x="3645978" y="1063833"/>
                  </a:lnTo>
                  <a:lnTo>
                    <a:pt x="3657816" y="1063833"/>
                  </a:lnTo>
                  <a:lnTo>
                    <a:pt x="3669653" y="1063833"/>
                  </a:lnTo>
                  <a:lnTo>
                    <a:pt x="3681491" y="1063833"/>
                  </a:lnTo>
                  <a:lnTo>
                    <a:pt x="3693328" y="1063833"/>
                  </a:lnTo>
                  <a:lnTo>
                    <a:pt x="3705166" y="1063833"/>
                  </a:lnTo>
                  <a:lnTo>
                    <a:pt x="3717004" y="1063833"/>
                  </a:lnTo>
                  <a:lnTo>
                    <a:pt x="3728841" y="1063833"/>
                  </a:lnTo>
                  <a:lnTo>
                    <a:pt x="3740679" y="1063833"/>
                  </a:lnTo>
                  <a:lnTo>
                    <a:pt x="3752516" y="1063833"/>
                  </a:lnTo>
                  <a:lnTo>
                    <a:pt x="3764354" y="1063833"/>
                  </a:lnTo>
                  <a:lnTo>
                    <a:pt x="3776191" y="1063833"/>
                  </a:lnTo>
                  <a:lnTo>
                    <a:pt x="3788029" y="1063833"/>
                  </a:lnTo>
                  <a:lnTo>
                    <a:pt x="3799867" y="1063833"/>
                  </a:lnTo>
                  <a:lnTo>
                    <a:pt x="3811704" y="1063833"/>
                  </a:lnTo>
                  <a:lnTo>
                    <a:pt x="3823542" y="1063833"/>
                  </a:lnTo>
                  <a:lnTo>
                    <a:pt x="3835379" y="1063833"/>
                  </a:lnTo>
                  <a:lnTo>
                    <a:pt x="3847217" y="1063833"/>
                  </a:lnTo>
                  <a:lnTo>
                    <a:pt x="3859055" y="1063833"/>
                  </a:lnTo>
                  <a:lnTo>
                    <a:pt x="3870892" y="1063833"/>
                  </a:lnTo>
                  <a:lnTo>
                    <a:pt x="3882730" y="1063833"/>
                  </a:lnTo>
                  <a:lnTo>
                    <a:pt x="3894567" y="1063833"/>
                  </a:lnTo>
                  <a:lnTo>
                    <a:pt x="3906405" y="1063833"/>
                  </a:lnTo>
                  <a:lnTo>
                    <a:pt x="3918243" y="1063833"/>
                  </a:lnTo>
                  <a:lnTo>
                    <a:pt x="3930080" y="1063833"/>
                  </a:lnTo>
                  <a:lnTo>
                    <a:pt x="3941918" y="1063833"/>
                  </a:lnTo>
                  <a:lnTo>
                    <a:pt x="3953755" y="1063833"/>
                  </a:lnTo>
                  <a:lnTo>
                    <a:pt x="3965593" y="1063833"/>
                  </a:lnTo>
                  <a:lnTo>
                    <a:pt x="3977431" y="1063833"/>
                  </a:lnTo>
                  <a:lnTo>
                    <a:pt x="3989268" y="1063833"/>
                  </a:lnTo>
                  <a:lnTo>
                    <a:pt x="4001106" y="1063833"/>
                  </a:lnTo>
                  <a:lnTo>
                    <a:pt x="4012943" y="1063833"/>
                  </a:lnTo>
                  <a:lnTo>
                    <a:pt x="4024781" y="1063833"/>
                  </a:lnTo>
                  <a:lnTo>
                    <a:pt x="4036619" y="1063833"/>
                  </a:lnTo>
                  <a:lnTo>
                    <a:pt x="4048456" y="1063833"/>
                  </a:lnTo>
                  <a:lnTo>
                    <a:pt x="4060294" y="1063833"/>
                  </a:lnTo>
                  <a:lnTo>
                    <a:pt x="4072131" y="1063833"/>
                  </a:lnTo>
                  <a:lnTo>
                    <a:pt x="4083969" y="1063833"/>
                  </a:lnTo>
                  <a:lnTo>
                    <a:pt x="4095806" y="1063833"/>
                  </a:lnTo>
                  <a:lnTo>
                    <a:pt x="4107644" y="1063833"/>
                  </a:lnTo>
                  <a:lnTo>
                    <a:pt x="4119482" y="1063833"/>
                  </a:lnTo>
                  <a:lnTo>
                    <a:pt x="4131319" y="1063833"/>
                  </a:lnTo>
                  <a:lnTo>
                    <a:pt x="4143157" y="1063833"/>
                  </a:lnTo>
                  <a:lnTo>
                    <a:pt x="4154994" y="1063833"/>
                  </a:lnTo>
                  <a:lnTo>
                    <a:pt x="4166832" y="1063833"/>
                  </a:lnTo>
                  <a:lnTo>
                    <a:pt x="4178670" y="1063833"/>
                  </a:lnTo>
                  <a:lnTo>
                    <a:pt x="4190507" y="1063833"/>
                  </a:lnTo>
                  <a:lnTo>
                    <a:pt x="4202345" y="1063833"/>
                  </a:lnTo>
                  <a:lnTo>
                    <a:pt x="4214182" y="1063833"/>
                  </a:lnTo>
                  <a:lnTo>
                    <a:pt x="4226020" y="1063833"/>
                  </a:lnTo>
                  <a:lnTo>
                    <a:pt x="4237858" y="1063833"/>
                  </a:lnTo>
                  <a:lnTo>
                    <a:pt x="4249695" y="1063833"/>
                  </a:lnTo>
                  <a:lnTo>
                    <a:pt x="4261533" y="1063833"/>
                  </a:lnTo>
                  <a:lnTo>
                    <a:pt x="4273370" y="1063833"/>
                  </a:lnTo>
                  <a:lnTo>
                    <a:pt x="4285208" y="1063833"/>
                  </a:lnTo>
                  <a:lnTo>
                    <a:pt x="4297046" y="1063833"/>
                  </a:lnTo>
                  <a:lnTo>
                    <a:pt x="4308883" y="1063833"/>
                  </a:lnTo>
                  <a:lnTo>
                    <a:pt x="4320721" y="1063833"/>
                  </a:lnTo>
                  <a:lnTo>
                    <a:pt x="4332558" y="1063833"/>
                  </a:lnTo>
                  <a:lnTo>
                    <a:pt x="4344396" y="1063833"/>
                  </a:lnTo>
                  <a:lnTo>
                    <a:pt x="4356234" y="1063833"/>
                  </a:lnTo>
                  <a:lnTo>
                    <a:pt x="4368071" y="1063833"/>
                  </a:lnTo>
                  <a:lnTo>
                    <a:pt x="4379909" y="1063833"/>
                  </a:lnTo>
                  <a:lnTo>
                    <a:pt x="4391746" y="1063833"/>
                  </a:lnTo>
                  <a:lnTo>
                    <a:pt x="4403584" y="1063833"/>
                  </a:lnTo>
                  <a:lnTo>
                    <a:pt x="4415421" y="1063833"/>
                  </a:lnTo>
                  <a:lnTo>
                    <a:pt x="4427259" y="1063833"/>
                  </a:lnTo>
                  <a:lnTo>
                    <a:pt x="4439097" y="1063833"/>
                  </a:lnTo>
                  <a:lnTo>
                    <a:pt x="4450934" y="1063833"/>
                  </a:lnTo>
                  <a:lnTo>
                    <a:pt x="4462772" y="1063833"/>
                  </a:lnTo>
                  <a:lnTo>
                    <a:pt x="4474609" y="1063833"/>
                  </a:lnTo>
                  <a:lnTo>
                    <a:pt x="4486447" y="1063833"/>
                  </a:lnTo>
                  <a:lnTo>
                    <a:pt x="4498285" y="1063833"/>
                  </a:lnTo>
                  <a:lnTo>
                    <a:pt x="4510122" y="1063833"/>
                  </a:lnTo>
                  <a:lnTo>
                    <a:pt x="4521960" y="1063833"/>
                  </a:lnTo>
                  <a:lnTo>
                    <a:pt x="4533797" y="1063833"/>
                  </a:lnTo>
                  <a:lnTo>
                    <a:pt x="4545635" y="1063833"/>
                  </a:lnTo>
                  <a:lnTo>
                    <a:pt x="4557473" y="1063833"/>
                  </a:lnTo>
                  <a:lnTo>
                    <a:pt x="4569310" y="1063833"/>
                  </a:lnTo>
                  <a:lnTo>
                    <a:pt x="4581148" y="1063833"/>
                  </a:lnTo>
                  <a:lnTo>
                    <a:pt x="4592985" y="1063833"/>
                  </a:lnTo>
                  <a:lnTo>
                    <a:pt x="4604823" y="1063833"/>
                  </a:lnTo>
                  <a:lnTo>
                    <a:pt x="4616661" y="1063833"/>
                  </a:lnTo>
                  <a:lnTo>
                    <a:pt x="4628498" y="1063833"/>
                  </a:lnTo>
                  <a:lnTo>
                    <a:pt x="4640336" y="1063833"/>
                  </a:lnTo>
                  <a:lnTo>
                    <a:pt x="4652173" y="1063833"/>
                  </a:lnTo>
                  <a:lnTo>
                    <a:pt x="4664011" y="1063833"/>
                  </a:lnTo>
                  <a:lnTo>
                    <a:pt x="4675849" y="1063833"/>
                  </a:lnTo>
                  <a:lnTo>
                    <a:pt x="4687686" y="1063833"/>
                  </a:lnTo>
                </a:path>
              </a:pathLst>
            </a:custGeom>
            <a:ln w="40651" cap="flat">
              <a:solidFill>
                <a:srgbClr val="00BFC4">
                  <a:alpha val="100000"/>
                </a:srgbClr>
              </a:solidFill>
              <a:prstDash val="solid"/>
              <a:round/>
            </a:ln>
          </p:spPr>
          <p:txBody>
            <a:bodyPr/>
            <a:lstStyle/>
            <a:p/>
          </p:txBody>
        </p:sp>
        <p:sp>
          <p:nvSpPr>
            <p:cNvPr id="20" name="pl20"/>
            <p:cNvSpPr/>
            <p:nvPr/>
          </p:nvSpPr>
          <p:spPr>
            <a:xfrm>
              <a:off x="2482351" y="89947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B0F6">
                  <a:alpha val="100000"/>
                </a:srgbClr>
              </a:solidFill>
              <a:prstDash val="solid"/>
              <a:round/>
            </a:ln>
          </p:spPr>
          <p:txBody>
            <a:bodyPr/>
            <a:lstStyle/>
            <a:p/>
          </p:txBody>
        </p:sp>
        <p:sp>
          <p:nvSpPr>
            <p:cNvPr id="21" name="pl21"/>
            <p:cNvSpPr/>
            <p:nvPr/>
          </p:nvSpPr>
          <p:spPr>
            <a:xfrm>
              <a:off x="2482351" y="5154808"/>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9590FF">
                  <a:alpha val="100000"/>
                </a:srgbClr>
              </a:solidFill>
              <a:prstDash val="solid"/>
              <a:round/>
            </a:ln>
          </p:spPr>
          <p:txBody>
            <a:bodyPr/>
            <a:lstStyle/>
            <a:p/>
          </p:txBody>
        </p:sp>
        <p:sp>
          <p:nvSpPr>
            <p:cNvPr id="22" name="pl22"/>
            <p:cNvSpPr/>
            <p:nvPr/>
          </p:nvSpPr>
          <p:spPr>
            <a:xfrm>
              <a:off x="2482351" y="4090974"/>
              <a:ext cx="4687686" cy="531916"/>
            </a:xfrm>
            <a:custGeom>
              <a:avLst/>
              <a:pathLst>
                <a:path w="4687686" h="531916">
                  <a:moveTo>
                    <a:pt x="0" y="531916"/>
                  </a:moveTo>
                  <a:lnTo>
                    <a:pt x="11837" y="531916"/>
                  </a:lnTo>
                  <a:lnTo>
                    <a:pt x="23675" y="531916"/>
                  </a:lnTo>
                  <a:lnTo>
                    <a:pt x="35512" y="531916"/>
                  </a:lnTo>
                  <a:lnTo>
                    <a:pt x="47350" y="531916"/>
                  </a:lnTo>
                  <a:lnTo>
                    <a:pt x="59187" y="531916"/>
                  </a:lnTo>
                  <a:lnTo>
                    <a:pt x="71025" y="531916"/>
                  </a:lnTo>
                  <a:lnTo>
                    <a:pt x="82863" y="531916"/>
                  </a:lnTo>
                  <a:lnTo>
                    <a:pt x="94700" y="531916"/>
                  </a:lnTo>
                  <a:lnTo>
                    <a:pt x="106538" y="531916"/>
                  </a:lnTo>
                  <a:lnTo>
                    <a:pt x="118375" y="531916"/>
                  </a:lnTo>
                  <a:lnTo>
                    <a:pt x="130213" y="531916"/>
                  </a:lnTo>
                  <a:lnTo>
                    <a:pt x="142051" y="531916"/>
                  </a:lnTo>
                  <a:lnTo>
                    <a:pt x="153888" y="531916"/>
                  </a:lnTo>
                  <a:lnTo>
                    <a:pt x="165726" y="531916"/>
                  </a:lnTo>
                  <a:lnTo>
                    <a:pt x="177563" y="531916"/>
                  </a:lnTo>
                  <a:lnTo>
                    <a:pt x="189401" y="531916"/>
                  </a:lnTo>
                  <a:lnTo>
                    <a:pt x="201239" y="531916"/>
                  </a:lnTo>
                  <a:lnTo>
                    <a:pt x="213076" y="531916"/>
                  </a:lnTo>
                  <a:lnTo>
                    <a:pt x="224914" y="531916"/>
                  </a:lnTo>
                  <a:lnTo>
                    <a:pt x="236751" y="531916"/>
                  </a:lnTo>
                  <a:lnTo>
                    <a:pt x="248589" y="531916"/>
                  </a:lnTo>
                  <a:lnTo>
                    <a:pt x="260427" y="531916"/>
                  </a:lnTo>
                  <a:lnTo>
                    <a:pt x="272264" y="531916"/>
                  </a:lnTo>
                  <a:lnTo>
                    <a:pt x="284102" y="531916"/>
                  </a:lnTo>
                  <a:lnTo>
                    <a:pt x="295939" y="531916"/>
                  </a:lnTo>
                  <a:lnTo>
                    <a:pt x="307777" y="531916"/>
                  </a:lnTo>
                  <a:lnTo>
                    <a:pt x="319614" y="531916"/>
                  </a:lnTo>
                  <a:lnTo>
                    <a:pt x="331452" y="531916"/>
                  </a:lnTo>
                  <a:lnTo>
                    <a:pt x="343290" y="531916"/>
                  </a:lnTo>
                  <a:lnTo>
                    <a:pt x="355127" y="531916"/>
                  </a:lnTo>
                  <a:lnTo>
                    <a:pt x="366965" y="531916"/>
                  </a:lnTo>
                  <a:lnTo>
                    <a:pt x="378802" y="531916"/>
                  </a:lnTo>
                  <a:lnTo>
                    <a:pt x="390640" y="531916"/>
                  </a:lnTo>
                  <a:lnTo>
                    <a:pt x="402478" y="531916"/>
                  </a:lnTo>
                  <a:lnTo>
                    <a:pt x="414315" y="531916"/>
                  </a:lnTo>
                  <a:lnTo>
                    <a:pt x="426153" y="531916"/>
                  </a:lnTo>
                  <a:lnTo>
                    <a:pt x="437990" y="531916"/>
                  </a:lnTo>
                  <a:lnTo>
                    <a:pt x="449828" y="531916"/>
                  </a:lnTo>
                  <a:lnTo>
                    <a:pt x="461666" y="531916"/>
                  </a:lnTo>
                  <a:lnTo>
                    <a:pt x="473503" y="531916"/>
                  </a:lnTo>
                  <a:lnTo>
                    <a:pt x="485341" y="531916"/>
                  </a:lnTo>
                  <a:lnTo>
                    <a:pt x="497178" y="531916"/>
                  </a:lnTo>
                  <a:lnTo>
                    <a:pt x="509016" y="531916"/>
                  </a:lnTo>
                  <a:lnTo>
                    <a:pt x="520854" y="531916"/>
                  </a:lnTo>
                  <a:lnTo>
                    <a:pt x="532691" y="531916"/>
                  </a:lnTo>
                  <a:lnTo>
                    <a:pt x="544529" y="531916"/>
                  </a:lnTo>
                  <a:lnTo>
                    <a:pt x="556366" y="531916"/>
                  </a:lnTo>
                  <a:lnTo>
                    <a:pt x="568204" y="531916"/>
                  </a:lnTo>
                  <a:lnTo>
                    <a:pt x="580042" y="531916"/>
                  </a:lnTo>
                  <a:lnTo>
                    <a:pt x="591879" y="531916"/>
                  </a:lnTo>
                  <a:lnTo>
                    <a:pt x="603717" y="531916"/>
                  </a:lnTo>
                  <a:lnTo>
                    <a:pt x="615554" y="531916"/>
                  </a:lnTo>
                  <a:lnTo>
                    <a:pt x="627392" y="531916"/>
                  </a:lnTo>
                  <a:lnTo>
                    <a:pt x="639229" y="531916"/>
                  </a:lnTo>
                  <a:lnTo>
                    <a:pt x="651067" y="531916"/>
                  </a:lnTo>
                  <a:lnTo>
                    <a:pt x="662905" y="531916"/>
                  </a:lnTo>
                  <a:lnTo>
                    <a:pt x="674742" y="531916"/>
                  </a:lnTo>
                  <a:lnTo>
                    <a:pt x="686580" y="531916"/>
                  </a:lnTo>
                  <a:lnTo>
                    <a:pt x="698417" y="531916"/>
                  </a:lnTo>
                  <a:lnTo>
                    <a:pt x="710255" y="531916"/>
                  </a:lnTo>
                  <a:lnTo>
                    <a:pt x="722093" y="531916"/>
                  </a:lnTo>
                  <a:lnTo>
                    <a:pt x="733930" y="531916"/>
                  </a:lnTo>
                  <a:lnTo>
                    <a:pt x="745768" y="531916"/>
                  </a:lnTo>
                  <a:lnTo>
                    <a:pt x="757605" y="531916"/>
                  </a:lnTo>
                  <a:lnTo>
                    <a:pt x="769443" y="531916"/>
                  </a:lnTo>
                  <a:lnTo>
                    <a:pt x="781281" y="531916"/>
                  </a:lnTo>
                  <a:lnTo>
                    <a:pt x="793118" y="531916"/>
                  </a:lnTo>
                  <a:lnTo>
                    <a:pt x="804956" y="531916"/>
                  </a:lnTo>
                  <a:lnTo>
                    <a:pt x="816793" y="531916"/>
                  </a:lnTo>
                  <a:lnTo>
                    <a:pt x="828631" y="531916"/>
                  </a:lnTo>
                  <a:lnTo>
                    <a:pt x="840469" y="531916"/>
                  </a:lnTo>
                  <a:lnTo>
                    <a:pt x="852306" y="531916"/>
                  </a:lnTo>
                  <a:lnTo>
                    <a:pt x="864144" y="531916"/>
                  </a:lnTo>
                  <a:lnTo>
                    <a:pt x="875981" y="531916"/>
                  </a:lnTo>
                  <a:lnTo>
                    <a:pt x="887819" y="531916"/>
                  </a:lnTo>
                  <a:lnTo>
                    <a:pt x="899657" y="531916"/>
                  </a:lnTo>
                  <a:lnTo>
                    <a:pt x="911494" y="531916"/>
                  </a:lnTo>
                  <a:lnTo>
                    <a:pt x="923332" y="531916"/>
                  </a:lnTo>
                  <a:lnTo>
                    <a:pt x="935169" y="531916"/>
                  </a:lnTo>
                  <a:lnTo>
                    <a:pt x="947007" y="531916"/>
                  </a:lnTo>
                  <a:lnTo>
                    <a:pt x="958844" y="531916"/>
                  </a:lnTo>
                  <a:lnTo>
                    <a:pt x="970682" y="531916"/>
                  </a:lnTo>
                  <a:lnTo>
                    <a:pt x="982520" y="531916"/>
                  </a:lnTo>
                  <a:lnTo>
                    <a:pt x="994357" y="531916"/>
                  </a:lnTo>
                  <a:lnTo>
                    <a:pt x="1006195" y="531916"/>
                  </a:lnTo>
                  <a:lnTo>
                    <a:pt x="1018032" y="531916"/>
                  </a:lnTo>
                  <a:lnTo>
                    <a:pt x="1029870" y="531916"/>
                  </a:lnTo>
                  <a:lnTo>
                    <a:pt x="1041708" y="531916"/>
                  </a:lnTo>
                  <a:lnTo>
                    <a:pt x="1053545" y="531916"/>
                  </a:lnTo>
                  <a:lnTo>
                    <a:pt x="1065383" y="531916"/>
                  </a:lnTo>
                  <a:lnTo>
                    <a:pt x="1077220" y="531916"/>
                  </a:lnTo>
                  <a:lnTo>
                    <a:pt x="1089058" y="531916"/>
                  </a:lnTo>
                  <a:lnTo>
                    <a:pt x="1100896" y="531916"/>
                  </a:lnTo>
                  <a:lnTo>
                    <a:pt x="1112733" y="531916"/>
                  </a:lnTo>
                  <a:lnTo>
                    <a:pt x="1124571" y="531916"/>
                  </a:lnTo>
                  <a:lnTo>
                    <a:pt x="1136408" y="531916"/>
                  </a:lnTo>
                  <a:lnTo>
                    <a:pt x="1148246" y="531916"/>
                  </a:lnTo>
                  <a:lnTo>
                    <a:pt x="1160084" y="531916"/>
                  </a:lnTo>
                  <a:lnTo>
                    <a:pt x="1171921" y="531916"/>
                  </a:lnTo>
                  <a:lnTo>
                    <a:pt x="1171921" y="531916"/>
                  </a:lnTo>
                  <a:lnTo>
                    <a:pt x="1183759" y="531916"/>
                  </a:lnTo>
                  <a:lnTo>
                    <a:pt x="1195596" y="531916"/>
                  </a:lnTo>
                  <a:lnTo>
                    <a:pt x="1207434" y="531916"/>
                  </a:lnTo>
                  <a:lnTo>
                    <a:pt x="1219272" y="531916"/>
                  </a:lnTo>
                  <a:lnTo>
                    <a:pt x="1231109" y="531916"/>
                  </a:lnTo>
                  <a:lnTo>
                    <a:pt x="1242947" y="531916"/>
                  </a:lnTo>
                  <a:lnTo>
                    <a:pt x="1254784" y="531916"/>
                  </a:lnTo>
                  <a:lnTo>
                    <a:pt x="1266622" y="531916"/>
                  </a:lnTo>
                  <a:lnTo>
                    <a:pt x="1278459" y="531916"/>
                  </a:lnTo>
                  <a:lnTo>
                    <a:pt x="1290297" y="531916"/>
                  </a:lnTo>
                  <a:lnTo>
                    <a:pt x="1302135" y="531916"/>
                  </a:lnTo>
                  <a:lnTo>
                    <a:pt x="1313972" y="531916"/>
                  </a:lnTo>
                  <a:lnTo>
                    <a:pt x="1325810" y="531916"/>
                  </a:lnTo>
                  <a:lnTo>
                    <a:pt x="1337647" y="531916"/>
                  </a:lnTo>
                  <a:lnTo>
                    <a:pt x="1349485" y="531916"/>
                  </a:lnTo>
                  <a:lnTo>
                    <a:pt x="1361323" y="531916"/>
                  </a:lnTo>
                  <a:lnTo>
                    <a:pt x="1373160" y="531916"/>
                  </a:lnTo>
                  <a:lnTo>
                    <a:pt x="1384998" y="531916"/>
                  </a:lnTo>
                  <a:lnTo>
                    <a:pt x="1396835" y="531916"/>
                  </a:lnTo>
                  <a:lnTo>
                    <a:pt x="1408673" y="531916"/>
                  </a:lnTo>
                  <a:lnTo>
                    <a:pt x="1420511" y="531916"/>
                  </a:lnTo>
                  <a:lnTo>
                    <a:pt x="1432348" y="531916"/>
                  </a:lnTo>
                  <a:lnTo>
                    <a:pt x="1444186" y="531916"/>
                  </a:lnTo>
                  <a:lnTo>
                    <a:pt x="1456023" y="531916"/>
                  </a:lnTo>
                  <a:lnTo>
                    <a:pt x="1467861" y="531916"/>
                  </a:lnTo>
                  <a:lnTo>
                    <a:pt x="1479699" y="531916"/>
                  </a:lnTo>
                  <a:lnTo>
                    <a:pt x="1491536" y="531916"/>
                  </a:lnTo>
                  <a:lnTo>
                    <a:pt x="1503374" y="531916"/>
                  </a:lnTo>
                  <a:lnTo>
                    <a:pt x="1515211" y="531916"/>
                  </a:lnTo>
                  <a:lnTo>
                    <a:pt x="1527049" y="531916"/>
                  </a:lnTo>
                  <a:lnTo>
                    <a:pt x="1538887" y="531916"/>
                  </a:lnTo>
                  <a:lnTo>
                    <a:pt x="1550724" y="531916"/>
                  </a:lnTo>
                  <a:lnTo>
                    <a:pt x="1562562" y="531916"/>
                  </a:lnTo>
                  <a:lnTo>
                    <a:pt x="1574399" y="531916"/>
                  </a:lnTo>
                  <a:lnTo>
                    <a:pt x="1586237" y="531916"/>
                  </a:lnTo>
                  <a:lnTo>
                    <a:pt x="1598074" y="531916"/>
                  </a:lnTo>
                  <a:lnTo>
                    <a:pt x="1609912" y="531916"/>
                  </a:lnTo>
                  <a:lnTo>
                    <a:pt x="1621750" y="531916"/>
                  </a:lnTo>
                  <a:lnTo>
                    <a:pt x="1633587" y="531916"/>
                  </a:lnTo>
                  <a:lnTo>
                    <a:pt x="1645425" y="531916"/>
                  </a:lnTo>
                  <a:lnTo>
                    <a:pt x="1657262" y="531916"/>
                  </a:lnTo>
                  <a:lnTo>
                    <a:pt x="1669100" y="531916"/>
                  </a:lnTo>
                  <a:lnTo>
                    <a:pt x="1680938" y="531916"/>
                  </a:lnTo>
                  <a:lnTo>
                    <a:pt x="1692775" y="531916"/>
                  </a:lnTo>
                  <a:lnTo>
                    <a:pt x="1704613" y="531916"/>
                  </a:lnTo>
                  <a:lnTo>
                    <a:pt x="1716450" y="531916"/>
                  </a:lnTo>
                  <a:lnTo>
                    <a:pt x="1728288" y="531916"/>
                  </a:lnTo>
                  <a:lnTo>
                    <a:pt x="1740126" y="531916"/>
                  </a:lnTo>
                  <a:lnTo>
                    <a:pt x="1751963" y="531916"/>
                  </a:lnTo>
                  <a:lnTo>
                    <a:pt x="1763801" y="531916"/>
                  </a:lnTo>
                  <a:lnTo>
                    <a:pt x="1775638" y="531916"/>
                  </a:lnTo>
                  <a:lnTo>
                    <a:pt x="1787476" y="531916"/>
                  </a:lnTo>
                  <a:lnTo>
                    <a:pt x="1799314" y="531916"/>
                  </a:lnTo>
                  <a:lnTo>
                    <a:pt x="1811151" y="531916"/>
                  </a:lnTo>
                  <a:lnTo>
                    <a:pt x="1822989" y="531916"/>
                  </a:lnTo>
                  <a:lnTo>
                    <a:pt x="1834826" y="531916"/>
                  </a:lnTo>
                  <a:lnTo>
                    <a:pt x="1846664" y="531916"/>
                  </a:lnTo>
                  <a:lnTo>
                    <a:pt x="1858502" y="531916"/>
                  </a:lnTo>
                  <a:lnTo>
                    <a:pt x="1870339" y="531916"/>
                  </a:lnTo>
                  <a:lnTo>
                    <a:pt x="1882177" y="531916"/>
                  </a:lnTo>
                  <a:lnTo>
                    <a:pt x="1894014" y="531916"/>
                  </a:lnTo>
                  <a:lnTo>
                    <a:pt x="1905852" y="531916"/>
                  </a:lnTo>
                  <a:lnTo>
                    <a:pt x="1917689" y="531916"/>
                  </a:lnTo>
                  <a:lnTo>
                    <a:pt x="1929527" y="531916"/>
                  </a:lnTo>
                  <a:lnTo>
                    <a:pt x="1941365" y="531916"/>
                  </a:lnTo>
                  <a:lnTo>
                    <a:pt x="1953202" y="531916"/>
                  </a:lnTo>
                  <a:lnTo>
                    <a:pt x="1965040" y="531916"/>
                  </a:lnTo>
                  <a:lnTo>
                    <a:pt x="1976877" y="531916"/>
                  </a:lnTo>
                  <a:lnTo>
                    <a:pt x="1988715" y="531916"/>
                  </a:lnTo>
                  <a:lnTo>
                    <a:pt x="2000553" y="531916"/>
                  </a:lnTo>
                  <a:lnTo>
                    <a:pt x="2012390" y="531916"/>
                  </a:lnTo>
                  <a:lnTo>
                    <a:pt x="2024228" y="531916"/>
                  </a:lnTo>
                  <a:lnTo>
                    <a:pt x="2036065" y="531916"/>
                  </a:lnTo>
                  <a:lnTo>
                    <a:pt x="2047903" y="531916"/>
                  </a:lnTo>
                  <a:lnTo>
                    <a:pt x="2059741" y="531916"/>
                  </a:lnTo>
                  <a:lnTo>
                    <a:pt x="2071578" y="531916"/>
                  </a:lnTo>
                  <a:lnTo>
                    <a:pt x="2083416" y="531916"/>
                  </a:lnTo>
                  <a:lnTo>
                    <a:pt x="2095253" y="531916"/>
                  </a:lnTo>
                  <a:lnTo>
                    <a:pt x="2107091" y="531916"/>
                  </a:lnTo>
                  <a:lnTo>
                    <a:pt x="2118929" y="531916"/>
                  </a:lnTo>
                  <a:lnTo>
                    <a:pt x="2130766" y="531916"/>
                  </a:lnTo>
                  <a:lnTo>
                    <a:pt x="2142604" y="531916"/>
                  </a:lnTo>
                  <a:lnTo>
                    <a:pt x="2154441" y="531916"/>
                  </a:lnTo>
                  <a:lnTo>
                    <a:pt x="2166279" y="531916"/>
                  </a:lnTo>
                  <a:lnTo>
                    <a:pt x="2178117" y="531916"/>
                  </a:lnTo>
                  <a:lnTo>
                    <a:pt x="2189954" y="531916"/>
                  </a:lnTo>
                  <a:lnTo>
                    <a:pt x="2201792" y="531916"/>
                  </a:lnTo>
                  <a:lnTo>
                    <a:pt x="2213629" y="531916"/>
                  </a:lnTo>
                  <a:lnTo>
                    <a:pt x="2225467" y="531916"/>
                  </a:lnTo>
                  <a:lnTo>
                    <a:pt x="2237304" y="531916"/>
                  </a:lnTo>
                  <a:lnTo>
                    <a:pt x="2249142" y="531916"/>
                  </a:lnTo>
                  <a:lnTo>
                    <a:pt x="2260980" y="531916"/>
                  </a:lnTo>
                  <a:lnTo>
                    <a:pt x="2272817" y="531916"/>
                  </a:lnTo>
                  <a:lnTo>
                    <a:pt x="2284655" y="531916"/>
                  </a:lnTo>
                  <a:lnTo>
                    <a:pt x="2296492" y="531916"/>
                  </a:lnTo>
                  <a:lnTo>
                    <a:pt x="2308330" y="531916"/>
                  </a:lnTo>
                  <a:lnTo>
                    <a:pt x="2320168" y="531916"/>
                  </a:lnTo>
                  <a:lnTo>
                    <a:pt x="2332005" y="531916"/>
                  </a:lnTo>
                  <a:lnTo>
                    <a:pt x="2343843" y="531916"/>
                  </a:lnTo>
                  <a:lnTo>
                    <a:pt x="2343843" y="531738"/>
                  </a:lnTo>
                  <a:lnTo>
                    <a:pt x="2355680" y="531707"/>
                  </a:lnTo>
                  <a:lnTo>
                    <a:pt x="2367518" y="531670"/>
                  </a:lnTo>
                  <a:lnTo>
                    <a:pt x="2379356" y="531627"/>
                  </a:lnTo>
                  <a:lnTo>
                    <a:pt x="2391193" y="531576"/>
                  </a:lnTo>
                  <a:lnTo>
                    <a:pt x="2403031" y="531516"/>
                  </a:lnTo>
                  <a:lnTo>
                    <a:pt x="2414868" y="531446"/>
                  </a:lnTo>
                  <a:lnTo>
                    <a:pt x="2426706" y="531364"/>
                  </a:lnTo>
                  <a:lnTo>
                    <a:pt x="2438544" y="531267"/>
                  </a:lnTo>
                  <a:lnTo>
                    <a:pt x="2450381" y="531153"/>
                  </a:lnTo>
                  <a:lnTo>
                    <a:pt x="2462219" y="531020"/>
                  </a:lnTo>
                  <a:lnTo>
                    <a:pt x="2474056" y="530863"/>
                  </a:lnTo>
                  <a:lnTo>
                    <a:pt x="2485894" y="530678"/>
                  </a:lnTo>
                  <a:lnTo>
                    <a:pt x="2497732" y="530462"/>
                  </a:lnTo>
                  <a:lnTo>
                    <a:pt x="2509569" y="530207"/>
                  </a:lnTo>
                  <a:lnTo>
                    <a:pt x="2521407" y="529909"/>
                  </a:lnTo>
                  <a:lnTo>
                    <a:pt x="2533244" y="529558"/>
                  </a:lnTo>
                  <a:lnTo>
                    <a:pt x="2545082" y="529147"/>
                  </a:lnTo>
                  <a:lnTo>
                    <a:pt x="2556919" y="528664"/>
                  </a:lnTo>
                  <a:lnTo>
                    <a:pt x="2568757" y="528097"/>
                  </a:lnTo>
                  <a:lnTo>
                    <a:pt x="2580595" y="527433"/>
                  </a:lnTo>
                  <a:lnTo>
                    <a:pt x="2592432" y="526654"/>
                  </a:lnTo>
                  <a:lnTo>
                    <a:pt x="2604270" y="525742"/>
                  </a:lnTo>
                  <a:lnTo>
                    <a:pt x="2616107" y="524674"/>
                  </a:lnTo>
                  <a:lnTo>
                    <a:pt x="2627945" y="523424"/>
                  </a:lnTo>
                  <a:lnTo>
                    <a:pt x="2639783" y="521962"/>
                  </a:lnTo>
                  <a:lnTo>
                    <a:pt x="2651620" y="520254"/>
                  </a:lnTo>
                  <a:lnTo>
                    <a:pt x="2663458" y="518261"/>
                  </a:lnTo>
                  <a:lnTo>
                    <a:pt x="2675295" y="515938"/>
                  </a:lnTo>
                  <a:lnTo>
                    <a:pt x="2687133" y="513233"/>
                  </a:lnTo>
                  <a:lnTo>
                    <a:pt x="2698971" y="510091"/>
                  </a:lnTo>
                  <a:lnTo>
                    <a:pt x="2710808" y="506446"/>
                  </a:lnTo>
                  <a:lnTo>
                    <a:pt x="2722646" y="502227"/>
                  </a:lnTo>
                  <a:lnTo>
                    <a:pt x="2734483" y="497358"/>
                  </a:lnTo>
                  <a:lnTo>
                    <a:pt x="2746321" y="491754"/>
                  </a:lnTo>
                  <a:lnTo>
                    <a:pt x="2758159" y="485326"/>
                  </a:lnTo>
                  <a:lnTo>
                    <a:pt x="2769996" y="477982"/>
                  </a:lnTo>
                  <a:lnTo>
                    <a:pt x="2781834" y="469630"/>
                  </a:lnTo>
                  <a:lnTo>
                    <a:pt x="2793671" y="460178"/>
                  </a:lnTo>
                  <a:lnTo>
                    <a:pt x="2805509" y="449543"/>
                  </a:lnTo>
                  <a:lnTo>
                    <a:pt x="2817347" y="437654"/>
                  </a:lnTo>
                  <a:lnTo>
                    <a:pt x="2829184" y="424460"/>
                  </a:lnTo>
                  <a:lnTo>
                    <a:pt x="2841022" y="409934"/>
                  </a:lnTo>
                  <a:lnTo>
                    <a:pt x="2852859" y="394082"/>
                  </a:lnTo>
                  <a:lnTo>
                    <a:pt x="2864697" y="376948"/>
                  </a:lnTo>
                  <a:lnTo>
                    <a:pt x="2876534" y="358621"/>
                  </a:lnTo>
                  <a:lnTo>
                    <a:pt x="2888372" y="339235"/>
                  </a:lnTo>
                  <a:lnTo>
                    <a:pt x="2900210" y="318968"/>
                  </a:lnTo>
                  <a:lnTo>
                    <a:pt x="2912047" y="298038"/>
                  </a:lnTo>
                  <a:lnTo>
                    <a:pt x="2923885" y="276698"/>
                  </a:lnTo>
                  <a:lnTo>
                    <a:pt x="2935722" y="255218"/>
                  </a:lnTo>
                  <a:lnTo>
                    <a:pt x="2947560" y="233877"/>
                  </a:lnTo>
                  <a:lnTo>
                    <a:pt x="2959398" y="212948"/>
                  </a:lnTo>
                  <a:lnTo>
                    <a:pt x="2971235" y="192681"/>
                  </a:lnTo>
                  <a:lnTo>
                    <a:pt x="2983073" y="173295"/>
                  </a:lnTo>
                  <a:lnTo>
                    <a:pt x="2994910" y="154968"/>
                  </a:lnTo>
                  <a:lnTo>
                    <a:pt x="3006748" y="137834"/>
                  </a:lnTo>
                  <a:lnTo>
                    <a:pt x="3018586" y="121982"/>
                  </a:lnTo>
                  <a:lnTo>
                    <a:pt x="3030423" y="107456"/>
                  </a:lnTo>
                  <a:lnTo>
                    <a:pt x="3042261" y="94261"/>
                  </a:lnTo>
                  <a:lnTo>
                    <a:pt x="3054098" y="82373"/>
                  </a:lnTo>
                  <a:lnTo>
                    <a:pt x="3065936" y="71738"/>
                  </a:lnTo>
                  <a:lnTo>
                    <a:pt x="3077774" y="62286"/>
                  </a:lnTo>
                  <a:lnTo>
                    <a:pt x="3089611" y="53933"/>
                  </a:lnTo>
                  <a:lnTo>
                    <a:pt x="3101449" y="46590"/>
                  </a:lnTo>
                  <a:lnTo>
                    <a:pt x="3113286" y="40162"/>
                  </a:lnTo>
                  <a:lnTo>
                    <a:pt x="3125124" y="34558"/>
                  </a:lnTo>
                  <a:lnTo>
                    <a:pt x="3136962" y="29688"/>
                  </a:lnTo>
                  <a:lnTo>
                    <a:pt x="3148799" y="25470"/>
                  </a:lnTo>
                  <a:lnTo>
                    <a:pt x="3160637" y="21825"/>
                  </a:lnTo>
                  <a:lnTo>
                    <a:pt x="3172474" y="18682"/>
                  </a:lnTo>
                  <a:lnTo>
                    <a:pt x="3184312" y="15978"/>
                  </a:lnTo>
                  <a:lnTo>
                    <a:pt x="3196149" y="13655"/>
                  </a:lnTo>
                  <a:lnTo>
                    <a:pt x="3207987" y="11662"/>
                  </a:lnTo>
                  <a:lnTo>
                    <a:pt x="3219825" y="9954"/>
                  </a:lnTo>
                  <a:lnTo>
                    <a:pt x="3231662" y="8492"/>
                  </a:lnTo>
                  <a:lnTo>
                    <a:pt x="3243500" y="7242"/>
                  </a:lnTo>
                  <a:lnTo>
                    <a:pt x="3255337" y="6174"/>
                  </a:lnTo>
                  <a:lnTo>
                    <a:pt x="3267175" y="5261"/>
                  </a:lnTo>
                  <a:lnTo>
                    <a:pt x="3279013" y="4483"/>
                  </a:lnTo>
                  <a:lnTo>
                    <a:pt x="3290850" y="3818"/>
                  </a:lnTo>
                  <a:lnTo>
                    <a:pt x="3302688" y="3252"/>
                  </a:lnTo>
                  <a:lnTo>
                    <a:pt x="3314525" y="2769"/>
                  </a:lnTo>
                  <a:lnTo>
                    <a:pt x="3326363" y="2358"/>
                  </a:lnTo>
                  <a:lnTo>
                    <a:pt x="3338201" y="2007"/>
                  </a:lnTo>
                  <a:lnTo>
                    <a:pt x="3350038" y="1708"/>
                  </a:lnTo>
                  <a:lnTo>
                    <a:pt x="3361876" y="1454"/>
                  </a:lnTo>
                  <a:lnTo>
                    <a:pt x="3373713" y="1238"/>
                  </a:lnTo>
                  <a:lnTo>
                    <a:pt x="3385551" y="1053"/>
                  </a:lnTo>
                  <a:lnTo>
                    <a:pt x="3397389" y="896"/>
                  </a:lnTo>
                  <a:lnTo>
                    <a:pt x="3409226" y="763"/>
                  </a:lnTo>
                  <a:lnTo>
                    <a:pt x="3421064" y="649"/>
                  </a:lnTo>
                  <a:lnTo>
                    <a:pt x="3432901" y="552"/>
                  </a:lnTo>
                  <a:lnTo>
                    <a:pt x="3444739" y="470"/>
                  </a:lnTo>
                  <a:lnTo>
                    <a:pt x="3456576" y="400"/>
                  </a:lnTo>
                  <a:lnTo>
                    <a:pt x="3468414" y="340"/>
                  </a:lnTo>
                  <a:lnTo>
                    <a:pt x="3480252" y="289"/>
                  </a:lnTo>
                  <a:lnTo>
                    <a:pt x="3492089" y="246"/>
                  </a:lnTo>
                  <a:lnTo>
                    <a:pt x="3503927" y="209"/>
                  </a:lnTo>
                  <a:lnTo>
                    <a:pt x="3515764" y="178"/>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E76BF3">
                  <a:alpha val="100000"/>
                </a:srgbClr>
              </a:solidFill>
              <a:prstDash val="solid"/>
              <a:round/>
            </a:ln>
          </p:spPr>
          <p:txBody>
            <a:bodyPr/>
            <a:lstStyle/>
            <a:p/>
          </p:txBody>
        </p:sp>
        <p:sp>
          <p:nvSpPr>
            <p:cNvPr id="23" name="pl23"/>
            <p:cNvSpPr/>
            <p:nvPr/>
          </p:nvSpPr>
          <p:spPr>
            <a:xfrm>
              <a:off x="2482351" y="568672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FF62BC">
                  <a:alpha val="100000"/>
                </a:srgbClr>
              </a:solidFill>
              <a:prstDash val="solid"/>
              <a:round/>
            </a:ln>
          </p:spPr>
          <p:txBody>
            <a:bodyPr/>
            <a:lstStyle/>
            <a:p/>
          </p:txBody>
        </p:sp>
        <p:sp>
          <p:nvSpPr>
            <p:cNvPr id="24" name="pt24"/>
            <p:cNvSpPr/>
            <p:nvPr/>
          </p:nvSpPr>
          <p:spPr>
            <a:xfrm>
              <a:off x="4767492" y="840771"/>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25" name="pt25"/>
            <p:cNvSpPr/>
            <p:nvPr/>
          </p:nvSpPr>
          <p:spPr>
            <a:xfrm>
              <a:off x="7111335" y="840771"/>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26" name="pt26"/>
            <p:cNvSpPr/>
            <p:nvPr/>
          </p:nvSpPr>
          <p:spPr>
            <a:xfrm>
              <a:off x="3595570" y="840771"/>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27" name="pt27"/>
            <p:cNvSpPr/>
            <p:nvPr/>
          </p:nvSpPr>
          <p:spPr>
            <a:xfrm>
              <a:off x="5939414" y="840771"/>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28" name="pt28"/>
            <p:cNvSpPr/>
            <p:nvPr/>
          </p:nvSpPr>
          <p:spPr>
            <a:xfrm>
              <a:off x="2423649" y="840771"/>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29" name="pt29"/>
            <p:cNvSpPr/>
            <p:nvPr/>
          </p:nvSpPr>
          <p:spPr>
            <a:xfrm>
              <a:off x="3595570" y="1372688"/>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111335" y="1372688"/>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2423649" y="1372688"/>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5939414" y="1372688"/>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4767492" y="1372688"/>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3595570" y="1904605"/>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35" name="pt35"/>
            <p:cNvSpPr/>
            <p:nvPr/>
          </p:nvSpPr>
          <p:spPr>
            <a:xfrm>
              <a:off x="2423649" y="1904605"/>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36" name="pt36"/>
            <p:cNvSpPr/>
            <p:nvPr/>
          </p:nvSpPr>
          <p:spPr>
            <a:xfrm>
              <a:off x="4767492" y="1904605"/>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37" name="pt37"/>
            <p:cNvSpPr/>
            <p:nvPr/>
          </p:nvSpPr>
          <p:spPr>
            <a:xfrm>
              <a:off x="5939414" y="1904605"/>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38" name="pt38"/>
            <p:cNvSpPr/>
            <p:nvPr/>
          </p:nvSpPr>
          <p:spPr>
            <a:xfrm>
              <a:off x="2423649" y="2436522"/>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39" name="pt39"/>
            <p:cNvSpPr/>
            <p:nvPr/>
          </p:nvSpPr>
          <p:spPr>
            <a:xfrm>
              <a:off x="5939414" y="2436522"/>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40" name="pt40"/>
            <p:cNvSpPr/>
            <p:nvPr/>
          </p:nvSpPr>
          <p:spPr>
            <a:xfrm>
              <a:off x="3595570" y="2436522"/>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41" name="pt41"/>
            <p:cNvSpPr/>
            <p:nvPr/>
          </p:nvSpPr>
          <p:spPr>
            <a:xfrm>
              <a:off x="7111335" y="1904605"/>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42" name="pt42"/>
            <p:cNvSpPr/>
            <p:nvPr/>
          </p:nvSpPr>
          <p:spPr>
            <a:xfrm>
              <a:off x="4767492" y="2436522"/>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43" name="pt43"/>
            <p:cNvSpPr/>
            <p:nvPr/>
          </p:nvSpPr>
          <p:spPr>
            <a:xfrm>
              <a:off x="7111335" y="2436522"/>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44" name="pt44"/>
            <p:cNvSpPr/>
            <p:nvPr/>
          </p:nvSpPr>
          <p:spPr>
            <a:xfrm>
              <a:off x="2423649" y="2968438"/>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45" name="pt45"/>
            <p:cNvSpPr/>
            <p:nvPr/>
          </p:nvSpPr>
          <p:spPr>
            <a:xfrm>
              <a:off x="4767492" y="2968438"/>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46" name="pt46"/>
            <p:cNvSpPr/>
            <p:nvPr/>
          </p:nvSpPr>
          <p:spPr>
            <a:xfrm>
              <a:off x="3595570" y="2968438"/>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47" name="pt47"/>
            <p:cNvSpPr/>
            <p:nvPr/>
          </p:nvSpPr>
          <p:spPr>
            <a:xfrm>
              <a:off x="5939414" y="2968438"/>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48" name="pt48"/>
            <p:cNvSpPr/>
            <p:nvPr/>
          </p:nvSpPr>
          <p:spPr>
            <a:xfrm>
              <a:off x="7111335" y="2968438"/>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49" name="pt49"/>
            <p:cNvSpPr/>
            <p:nvPr/>
          </p:nvSpPr>
          <p:spPr>
            <a:xfrm>
              <a:off x="7111335" y="3500355"/>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50" name="pt50"/>
            <p:cNvSpPr/>
            <p:nvPr/>
          </p:nvSpPr>
          <p:spPr>
            <a:xfrm>
              <a:off x="5939414" y="3500355"/>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51" name="pt51"/>
            <p:cNvSpPr/>
            <p:nvPr/>
          </p:nvSpPr>
          <p:spPr>
            <a:xfrm>
              <a:off x="4767492" y="3500355"/>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52" name="pt52"/>
            <p:cNvSpPr/>
            <p:nvPr/>
          </p:nvSpPr>
          <p:spPr>
            <a:xfrm>
              <a:off x="2423649" y="3500355"/>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53" name="pt53"/>
            <p:cNvSpPr/>
            <p:nvPr/>
          </p:nvSpPr>
          <p:spPr>
            <a:xfrm>
              <a:off x="4767492" y="403227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54" name="pt54"/>
            <p:cNvSpPr/>
            <p:nvPr/>
          </p:nvSpPr>
          <p:spPr>
            <a:xfrm>
              <a:off x="3595570" y="3500355"/>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55" name="pt55"/>
            <p:cNvSpPr/>
            <p:nvPr/>
          </p:nvSpPr>
          <p:spPr>
            <a:xfrm>
              <a:off x="3595570" y="4032272"/>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56" name="pt56"/>
            <p:cNvSpPr/>
            <p:nvPr/>
          </p:nvSpPr>
          <p:spPr>
            <a:xfrm>
              <a:off x="5939414" y="4032272"/>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57" name="pt57"/>
            <p:cNvSpPr/>
            <p:nvPr/>
          </p:nvSpPr>
          <p:spPr>
            <a:xfrm>
              <a:off x="7111335" y="4032272"/>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58" name="pt58"/>
            <p:cNvSpPr/>
            <p:nvPr/>
          </p:nvSpPr>
          <p:spPr>
            <a:xfrm>
              <a:off x="3595570" y="4564188"/>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59" name="pt59"/>
            <p:cNvSpPr/>
            <p:nvPr/>
          </p:nvSpPr>
          <p:spPr>
            <a:xfrm>
              <a:off x="5939414" y="4564188"/>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60" name="pt60"/>
            <p:cNvSpPr/>
            <p:nvPr/>
          </p:nvSpPr>
          <p:spPr>
            <a:xfrm>
              <a:off x="4767492" y="4564188"/>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61" name="pt61"/>
            <p:cNvSpPr/>
            <p:nvPr/>
          </p:nvSpPr>
          <p:spPr>
            <a:xfrm>
              <a:off x="2423649" y="4032272"/>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62" name="pt62"/>
            <p:cNvSpPr/>
            <p:nvPr/>
          </p:nvSpPr>
          <p:spPr>
            <a:xfrm>
              <a:off x="2423649" y="4564188"/>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63" name="pt63"/>
            <p:cNvSpPr/>
            <p:nvPr/>
          </p:nvSpPr>
          <p:spPr>
            <a:xfrm>
              <a:off x="5939414" y="5096105"/>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64" name="pt64"/>
            <p:cNvSpPr/>
            <p:nvPr/>
          </p:nvSpPr>
          <p:spPr>
            <a:xfrm>
              <a:off x="7111335" y="4564188"/>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65" name="pt65"/>
            <p:cNvSpPr/>
            <p:nvPr/>
          </p:nvSpPr>
          <p:spPr>
            <a:xfrm>
              <a:off x="3595570" y="5096105"/>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66" name="pt66"/>
            <p:cNvSpPr/>
            <p:nvPr/>
          </p:nvSpPr>
          <p:spPr>
            <a:xfrm>
              <a:off x="2423649" y="5096105"/>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67" name="pt67"/>
            <p:cNvSpPr/>
            <p:nvPr/>
          </p:nvSpPr>
          <p:spPr>
            <a:xfrm>
              <a:off x="4767492" y="5096105"/>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68" name="pt68"/>
            <p:cNvSpPr/>
            <p:nvPr/>
          </p:nvSpPr>
          <p:spPr>
            <a:xfrm>
              <a:off x="7111335" y="5096105"/>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69" name="pt69"/>
            <p:cNvSpPr/>
            <p:nvPr/>
          </p:nvSpPr>
          <p:spPr>
            <a:xfrm>
              <a:off x="7111335" y="5628022"/>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70" name="pt70"/>
            <p:cNvSpPr/>
            <p:nvPr/>
          </p:nvSpPr>
          <p:spPr>
            <a:xfrm>
              <a:off x="5939414" y="5628022"/>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71" name="pt71"/>
            <p:cNvSpPr/>
            <p:nvPr/>
          </p:nvSpPr>
          <p:spPr>
            <a:xfrm>
              <a:off x="4767492" y="5628022"/>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72" name="pt72"/>
            <p:cNvSpPr/>
            <p:nvPr/>
          </p:nvSpPr>
          <p:spPr>
            <a:xfrm>
              <a:off x="3595570" y="5628022"/>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73" name="pt73"/>
            <p:cNvSpPr/>
            <p:nvPr/>
          </p:nvSpPr>
          <p:spPr>
            <a:xfrm>
              <a:off x="2423649" y="5628022"/>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74" name="tx74"/>
            <p:cNvSpPr/>
            <p:nvPr/>
          </p:nvSpPr>
          <p:spPr>
            <a:xfrm>
              <a:off x="1588651" y="858143"/>
              <a:ext cx="77650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DRC (757,000)</a:t>
              </a:r>
            </a:p>
          </p:txBody>
        </p:sp>
        <p:sp>
          <p:nvSpPr>
            <p:cNvPr id="75" name="tx75"/>
            <p:cNvSpPr/>
            <p:nvPr/>
          </p:nvSpPr>
          <p:spPr>
            <a:xfrm>
              <a:off x="1364074" y="1390060"/>
              <a:ext cx="100108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ANGOLA (448,000)</a:t>
              </a:r>
            </a:p>
          </p:txBody>
        </p:sp>
        <p:sp>
          <p:nvSpPr>
            <p:cNvPr id="76" name="tx76"/>
            <p:cNvSpPr/>
            <p:nvPr/>
          </p:nvSpPr>
          <p:spPr>
            <a:xfrm>
              <a:off x="1158883" y="1921976"/>
              <a:ext cx="120627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CAMEROON (216,000)</a:t>
              </a:r>
            </a:p>
          </p:txBody>
        </p:sp>
        <p:sp>
          <p:nvSpPr>
            <p:cNvPr id="77" name="tx77"/>
            <p:cNvSpPr/>
            <p:nvPr/>
          </p:nvSpPr>
          <p:spPr>
            <a:xfrm>
              <a:off x="1511658" y="2453893"/>
              <a:ext cx="8535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CHAD (154,000)</a:t>
              </a:r>
            </a:p>
          </p:txBody>
        </p:sp>
        <p:sp>
          <p:nvSpPr>
            <p:cNvPr id="78" name="tx78"/>
            <p:cNvSpPr/>
            <p:nvPr/>
          </p:nvSpPr>
          <p:spPr>
            <a:xfrm>
              <a:off x="1603647" y="2985810"/>
              <a:ext cx="76151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CAR (116,000)</a:t>
              </a:r>
            </a:p>
          </p:txBody>
        </p:sp>
        <p:sp>
          <p:nvSpPr>
            <p:cNvPr id="79" name="tx79"/>
            <p:cNvSpPr/>
            <p:nvPr/>
          </p:nvSpPr>
          <p:spPr>
            <a:xfrm>
              <a:off x="1466852" y="3517727"/>
              <a:ext cx="89830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CONGO (34,000)</a:t>
              </a:r>
            </a:p>
          </p:txBody>
        </p:sp>
        <p:sp>
          <p:nvSpPr>
            <p:cNvPr id="80" name="tx80"/>
            <p:cNvSpPr/>
            <p:nvPr/>
          </p:nvSpPr>
          <p:spPr>
            <a:xfrm>
              <a:off x="1376967" y="4049643"/>
              <a:ext cx="9881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BURUNDI (18,000)</a:t>
              </a:r>
            </a:p>
          </p:txBody>
        </p:sp>
        <p:sp>
          <p:nvSpPr>
            <p:cNvPr id="81" name="tx81"/>
            <p:cNvSpPr/>
            <p:nvPr/>
          </p:nvSpPr>
          <p:spPr>
            <a:xfrm>
              <a:off x="1486055" y="4581560"/>
              <a:ext cx="87910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GABON (16,000)</a:t>
              </a:r>
            </a:p>
          </p:txBody>
        </p:sp>
        <p:sp>
          <p:nvSpPr>
            <p:cNvPr id="82" name="tx82"/>
            <p:cNvSpPr/>
            <p:nvPr/>
          </p:nvSpPr>
          <p:spPr>
            <a:xfrm>
              <a:off x="705523" y="5113477"/>
              <a:ext cx="165963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EQUATORIAL GUINEA (12,000)</a:t>
              </a:r>
            </a:p>
          </p:txBody>
        </p:sp>
        <p:sp>
          <p:nvSpPr>
            <p:cNvPr id="83" name="tx83"/>
            <p:cNvSpPr/>
            <p:nvPr/>
          </p:nvSpPr>
          <p:spPr>
            <a:xfrm>
              <a:off x="543949" y="5645394"/>
              <a:ext cx="182121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SAO TOME AND PRINCIPE (&lt;200)</a:t>
              </a:r>
            </a:p>
          </p:txBody>
        </p:sp>
        <p:sp>
          <p:nvSpPr>
            <p:cNvPr id="84" name="tx84"/>
            <p:cNvSpPr/>
            <p:nvPr/>
          </p:nvSpPr>
          <p:spPr>
            <a:xfrm>
              <a:off x="7287230" y="858143"/>
              <a:ext cx="77650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DRC (788,000)</a:t>
              </a:r>
            </a:p>
          </p:txBody>
        </p:sp>
        <p:sp>
          <p:nvSpPr>
            <p:cNvPr id="85" name="tx85"/>
            <p:cNvSpPr/>
            <p:nvPr/>
          </p:nvSpPr>
          <p:spPr>
            <a:xfrm>
              <a:off x="7287230" y="1390060"/>
              <a:ext cx="100108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ANGOLA (454,000)</a:t>
              </a:r>
            </a:p>
          </p:txBody>
        </p:sp>
        <p:sp>
          <p:nvSpPr>
            <p:cNvPr id="86" name="tx86"/>
            <p:cNvSpPr/>
            <p:nvPr/>
          </p:nvSpPr>
          <p:spPr>
            <a:xfrm>
              <a:off x="7287230" y="1921976"/>
              <a:ext cx="120627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CAMEROON (132,000)</a:t>
              </a:r>
            </a:p>
          </p:txBody>
        </p:sp>
        <p:sp>
          <p:nvSpPr>
            <p:cNvPr id="87" name="tx87"/>
            <p:cNvSpPr/>
            <p:nvPr/>
          </p:nvSpPr>
          <p:spPr>
            <a:xfrm>
              <a:off x="7287230" y="2453893"/>
              <a:ext cx="85350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CHAD (121,000)</a:t>
              </a:r>
            </a:p>
          </p:txBody>
        </p:sp>
        <p:sp>
          <p:nvSpPr>
            <p:cNvPr id="88" name="tx88"/>
            <p:cNvSpPr/>
            <p:nvPr/>
          </p:nvSpPr>
          <p:spPr>
            <a:xfrm>
              <a:off x="7287230" y="2985810"/>
              <a:ext cx="70591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CAR (97,000)</a:t>
              </a:r>
            </a:p>
          </p:txBody>
        </p:sp>
        <p:sp>
          <p:nvSpPr>
            <p:cNvPr id="89" name="tx89"/>
            <p:cNvSpPr/>
            <p:nvPr/>
          </p:nvSpPr>
          <p:spPr>
            <a:xfrm>
              <a:off x="7287230" y="3517727"/>
              <a:ext cx="9881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BURUNDI (50,000)</a:t>
              </a:r>
            </a:p>
          </p:txBody>
        </p:sp>
        <p:sp>
          <p:nvSpPr>
            <p:cNvPr id="90" name="tx90"/>
            <p:cNvSpPr/>
            <p:nvPr/>
          </p:nvSpPr>
          <p:spPr>
            <a:xfrm>
              <a:off x="7287230" y="4049643"/>
              <a:ext cx="87910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GABON (24,000)</a:t>
              </a:r>
            </a:p>
          </p:txBody>
        </p:sp>
        <p:sp>
          <p:nvSpPr>
            <p:cNvPr id="91" name="tx91"/>
            <p:cNvSpPr/>
            <p:nvPr/>
          </p:nvSpPr>
          <p:spPr>
            <a:xfrm>
              <a:off x="7287230" y="4581560"/>
              <a:ext cx="89830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CONGO (13,000)</a:t>
              </a:r>
            </a:p>
          </p:txBody>
        </p:sp>
        <p:sp>
          <p:nvSpPr>
            <p:cNvPr id="92" name="tx92"/>
            <p:cNvSpPr/>
            <p:nvPr/>
          </p:nvSpPr>
          <p:spPr>
            <a:xfrm>
              <a:off x="7287230" y="5113477"/>
              <a:ext cx="159544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EQUATORIAL GUINEA (9,000)</a:t>
              </a:r>
            </a:p>
          </p:txBody>
        </p:sp>
        <p:sp>
          <p:nvSpPr>
            <p:cNvPr id="93" name="tx93"/>
            <p:cNvSpPr/>
            <p:nvPr/>
          </p:nvSpPr>
          <p:spPr>
            <a:xfrm>
              <a:off x="7287230" y="5645394"/>
              <a:ext cx="19174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SAO TOME AND PRINCIPE (&lt;1,000)</a:t>
              </a:r>
            </a:p>
          </p:txBody>
        </p:sp>
        <p:sp>
          <p:nvSpPr>
            <p:cNvPr id="94" name="tx94"/>
            <p:cNvSpPr/>
            <p:nvPr/>
          </p:nvSpPr>
          <p:spPr>
            <a:xfrm>
              <a:off x="4796065"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1</a:t>
              </a:r>
            </a:p>
          </p:txBody>
        </p:sp>
        <p:sp>
          <p:nvSpPr>
            <p:cNvPr id="95" name="tx95"/>
            <p:cNvSpPr/>
            <p:nvPr/>
          </p:nvSpPr>
          <p:spPr>
            <a:xfrm>
              <a:off x="7139908"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1</a:t>
              </a:r>
            </a:p>
          </p:txBody>
        </p:sp>
        <p:sp>
          <p:nvSpPr>
            <p:cNvPr id="96" name="tx96"/>
            <p:cNvSpPr/>
            <p:nvPr/>
          </p:nvSpPr>
          <p:spPr>
            <a:xfrm>
              <a:off x="362414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1</a:t>
              </a:r>
            </a:p>
          </p:txBody>
        </p:sp>
        <p:sp>
          <p:nvSpPr>
            <p:cNvPr id="97" name="tx97"/>
            <p:cNvSpPr/>
            <p:nvPr/>
          </p:nvSpPr>
          <p:spPr>
            <a:xfrm>
              <a:off x="596798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1</a:t>
              </a:r>
            </a:p>
          </p:txBody>
        </p:sp>
        <p:sp>
          <p:nvSpPr>
            <p:cNvPr id="98" name="tx98"/>
            <p:cNvSpPr/>
            <p:nvPr/>
          </p:nvSpPr>
          <p:spPr>
            <a:xfrm>
              <a:off x="2452222"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0F6">
                      <a:alpha val="100000"/>
                    </a:srgbClr>
                  </a:solidFill>
                  <a:latin typeface="Arial"/>
                  <a:cs typeface="Arial"/>
                </a:rPr>
                <a:t>1</a:t>
              </a:r>
            </a:p>
          </p:txBody>
        </p:sp>
        <p:sp>
          <p:nvSpPr>
            <p:cNvPr id="99" name="tx99"/>
            <p:cNvSpPr/>
            <p:nvPr/>
          </p:nvSpPr>
          <p:spPr>
            <a:xfrm>
              <a:off x="3624143"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a:t>
              </a:r>
            </a:p>
          </p:txBody>
        </p:sp>
        <p:sp>
          <p:nvSpPr>
            <p:cNvPr id="100" name="tx100"/>
            <p:cNvSpPr/>
            <p:nvPr/>
          </p:nvSpPr>
          <p:spPr>
            <a:xfrm>
              <a:off x="7139908"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a:t>
              </a:r>
            </a:p>
          </p:txBody>
        </p:sp>
        <p:sp>
          <p:nvSpPr>
            <p:cNvPr id="101" name="tx101"/>
            <p:cNvSpPr/>
            <p:nvPr/>
          </p:nvSpPr>
          <p:spPr>
            <a:xfrm>
              <a:off x="2452222"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a:t>
              </a:r>
            </a:p>
          </p:txBody>
        </p:sp>
        <p:sp>
          <p:nvSpPr>
            <p:cNvPr id="102" name="tx102"/>
            <p:cNvSpPr/>
            <p:nvPr/>
          </p:nvSpPr>
          <p:spPr>
            <a:xfrm>
              <a:off x="5967987"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a:t>
              </a:r>
            </a:p>
          </p:txBody>
        </p:sp>
        <p:sp>
          <p:nvSpPr>
            <p:cNvPr id="103" name="tx103"/>
            <p:cNvSpPr/>
            <p:nvPr/>
          </p:nvSpPr>
          <p:spPr>
            <a:xfrm>
              <a:off x="4796065" y="13925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2</a:t>
              </a:r>
            </a:p>
          </p:txBody>
        </p:sp>
        <p:sp>
          <p:nvSpPr>
            <p:cNvPr id="104" name="tx104"/>
            <p:cNvSpPr/>
            <p:nvPr/>
          </p:nvSpPr>
          <p:spPr>
            <a:xfrm>
              <a:off x="3624143"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3</a:t>
              </a:r>
            </a:p>
          </p:txBody>
        </p:sp>
        <p:sp>
          <p:nvSpPr>
            <p:cNvPr id="105" name="tx105"/>
            <p:cNvSpPr/>
            <p:nvPr/>
          </p:nvSpPr>
          <p:spPr>
            <a:xfrm>
              <a:off x="2452222"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3</a:t>
              </a:r>
            </a:p>
          </p:txBody>
        </p:sp>
        <p:sp>
          <p:nvSpPr>
            <p:cNvPr id="106" name="tx106"/>
            <p:cNvSpPr/>
            <p:nvPr/>
          </p:nvSpPr>
          <p:spPr>
            <a:xfrm>
              <a:off x="4796065"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3</a:t>
              </a:r>
            </a:p>
          </p:txBody>
        </p:sp>
        <p:sp>
          <p:nvSpPr>
            <p:cNvPr id="107" name="tx107"/>
            <p:cNvSpPr/>
            <p:nvPr/>
          </p:nvSpPr>
          <p:spPr>
            <a:xfrm>
              <a:off x="5967987"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3</a:t>
              </a:r>
            </a:p>
          </p:txBody>
        </p:sp>
        <p:sp>
          <p:nvSpPr>
            <p:cNvPr id="108" name="tx108"/>
            <p:cNvSpPr/>
            <p:nvPr/>
          </p:nvSpPr>
          <p:spPr>
            <a:xfrm>
              <a:off x="2452222"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4</a:t>
              </a:r>
            </a:p>
          </p:txBody>
        </p:sp>
        <p:sp>
          <p:nvSpPr>
            <p:cNvPr id="109" name="tx109"/>
            <p:cNvSpPr/>
            <p:nvPr/>
          </p:nvSpPr>
          <p:spPr>
            <a:xfrm>
              <a:off x="5967987"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4</a:t>
              </a:r>
            </a:p>
          </p:txBody>
        </p:sp>
        <p:sp>
          <p:nvSpPr>
            <p:cNvPr id="110" name="tx110"/>
            <p:cNvSpPr/>
            <p:nvPr/>
          </p:nvSpPr>
          <p:spPr>
            <a:xfrm>
              <a:off x="3624143"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4</a:t>
              </a:r>
            </a:p>
          </p:txBody>
        </p:sp>
        <p:sp>
          <p:nvSpPr>
            <p:cNvPr id="111" name="tx111"/>
            <p:cNvSpPr/>
            <p:nvPr/>
          </p:nvSpPr>
          <p:spPr>
            <a:xfrm>
              <a:off x="7139908" y="19244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3A500">
                      <a:alpha val="100000"/>
                    </a:srgbClr>
                  </a:solidFill>
                  <a:latin typeface="Arial"/>
                  <a:cs typeface="Arial"/>
                </a:rPr>
                <a:t>3</a:t>
              </a:r>
            </a:p>
          </p:txBody>
        </p:sp>
        <p:sp>
          <p:nvSpPr>
            <p:cNvPr id="112" name="tx112"/>
            <p:cNvSpPr/>
            <p:nvPr/>
          </p:nvSpPr>
          <p:spPr>
            <a:xfrm>
              <a:off x="4796065"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4</a:t>
              </a:r>
            </a:p>
          </p:txBody>
        </p:sp>
        <p:sp>
          <p:nvSpPr>
            <p:cNvPr id="113" name="tx113"/>
            <p:cNvSpPr/>
            <p:nvPr/>
          </p:nvSpPr>
          <p:spPr>
            <a:xfrm>
              <a:off x="7139908" y="2456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7D">
                      <a:alpha val="100000"/>
                    </a:srgbClr>
                  </a:solidFill>
                  <a:latin typeface="Arial"/>
                  <a:cs typeface="Arial"/>
                </a:rPr>
                <a:t>4</a:t>
              </a:r>
            </a:p>
          </p:txBody>
        </p:sp>
        <p:sp>
          <p:nvSpPr>
            <p:cNvPr id="114" name="tx114"/>
            <p:cNvSpPr/>
            <p:nvPr/>
          </p:nvSpPr>
          <p:spPr>
            <a:xfrm>
              <a:off x="2452222" y="29883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5</a:t>
              </a:r>
            </a:p>
          </p:txBody>
        </p:sp>
        <p:sp>
          <p:nvSpPr>
            <p:cNvPr id="115" name="tx115"/>
            <p:cNvSpPr/>
            <p:nvPr/>
          </p:nvSpPr>
          <p:spPr>
            <a:xfrm>
              <a:off x="4796065" y="29883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5</a:t>
              </a:r>
            </a:p>
          </p:txBody>
        </p:sp>
        <p:sp>
          <p:nvSpPr>
            <p:cNvPr id="116" name="tx116"/>
            <p:cNvSpPr/>
            <p:nvPr/>
          </p:nvSpPr>
          <p:spPr>
            <a:xfrm>
              <a:off x="3624143" y="29883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5</a:t>
              </a:r>
            </a:p>
          </p:txBody>
        </p:sp>
        <p:sp>
          <p:nvSpPr>
            <p:cNvPr id="117" name="tx117"/>
            <p:cNvSpPr/>
            <p:nvPr/>
          </p:nvSpPr>
          <p:spPr>
            <a:xfrm>
              <a:off x="5967987" y="29883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5</a:t>
              </a:r>
            </a:p>
          </p:txBody>
        </p:sp>
        <p:sp>
          <p:nvSpPr>
            <p:cNvPr id="118" name="tx118"/>
            <p:cNvSpPr/>
            <p:nvPr/>
          </p:nvSpPr>
          <p:spPr>
            <a:xfrm>
              <a:off x="7139908" y="29883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39B600">
                      <a:alpha val="100000"/>
                    </a:srgbClr>
                  </a:solidFill>
                  <a:latin typeface="Arial"/>
                  <a:cs typeface="Arial"/>
                </a:rPr>
                <a:t>5</a:t>
              </a:r>
            </a:p>
          </p:txBody>
        </p:sp>
        <p:sp>
          <p:nvSpPr>
            <p:cNvPr id="119" name="tx119"/>
            <p:cNvSpPr/>
            <p:nvPr/>
          </p:nvSpPr>
          <p:spPr>
            <a:xfrm>
              <a:off x="7139908" y="3520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6</a:t>
              </a:r>
            </a:p>
          </p:txBody>
        </p:sp>
        <p:sp>
          <p:nvSpPr>
            <p:cNvPr id="120" name="tx120"/>
            <p:cNvSpPr/>
            <p:nvPr/>
          </p:nvSpPr>
          <p:spPr>
            <a:xfrm>
              <a:off x="5967987" y="3520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6</a:t>
              </a:r>
            </a:p>
          </p:txBody>
        </p:sp>
        <p:sp>
          <p:nvSpPr>
            <p:cNvPr id="121" name="tx121"/>
            <p:cNvSpPr/>
            <p:nvPr/>
          </p:nvSpPr>
          <p:spPr>
            <a:xfrm>
              <a:off x="4796065" y="3520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6</a:t>
              </a:r>
            </a:p>
          </p:txBody>
        </p:sp>
        <p:sp>
          <p:nvSpPr>
            <p:cNvPr id="122" name="tx122"/>
            <p:cNvSpPr/>
            <p:nvPr/>
          </p:nvSpPr>
          <p:spPr>
            <a:xfrm>
              <a:off x="2452222" y="3520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6</a:t>
              </a:r>
            </a:p>
          </p:txBody>
        </p:sp>
        <p:sp>
          <p:nvSpPr>
            <p:cNvPr id="123" name="tx123"/>
            <p:cNvSpPr/>
            <p:nvPr/>
          </p:nvSpPr>
          <p:spPr>
            <a:xfrm>
              <a:off x="4796065" y="4052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7</a:t>
              </a:r>
            </a:p>
          </p:txBody>
        </p:sp>
        <p:sp>
          <p:nvSpPr>
            <p:cNvPr id="124" name="tx124"/>
            <p:cNvSpPr/>
            <p:nvPr/>
          </p:nvSpPr>
          <p:spPr>
            <a:xfrm>
              <a:off x="3624143" y="352024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6</a:t>
              </a:r>
            </a:p>
          </p:txBody>
        </p:sp>
        <p:sp>
          <p:nvSpPr>
            <p:cNvPr id="125" name="tx125"/>
            <p:cNvSpPr/>
            <p:nvPr/>
          </p:nvSpPr>
          <p:spPr>
            <a:xfrm>
              <a:off x="3624143" y="4052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7</a:t>
              </a:r>
            </a:p>
          </p:txBody>
        </p:sp>
        <p:sp>
          <p:nvSpPr>
            <p:cNvPr id="126" name="tx126"/>
            <p:cNvSpPr/>
            <p:nvPr/>
          </p:nvSpPr>
          <p:spPr>
            <a:xfrm>
              <a:off x="5967987" y="4052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7</a:t>
              </a:r>
            </a:p>
          </p:txBody>
        </p:sp>
        <p:sp>
          <p:nvSpPr>
            <p:cNvPr id="127" name="tx127"/>
            <p:cNvSpPr/>
            <p:nvPr/>
          </p:nvSpPr>
          <p:spPr>
            <a:xfrm>
              <a:off x="7139908" y="4052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7</a:t>
              </a:r>
            </a:p>
          </p:txBody>
        </p:sp>
        <p:sp>
          <p:nvSpPr>
            <p:cNvPr id="128" name="tx128"/>
            <p:cNvSpPr/>
            <p:nvPr/>
          </p:nvSpPr>
          <p:spPr>
            <a:xfrm>
              <a:off x="3624143" y="45840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8</a:t>
              </a:r>
            </a:p>
          </p:txBody>
        </p:sp>
        <p:sp>
          <p:nvSpPr>
            <p:cNvPr id="129" name="tx129"/>
            <p:cNvSpPr/>
            <p:nvPr/>
          </p:nvSpPr>
          <p:spPr>
            <a:xfrm>
              <a:off x="5967987" y="45840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8</a:t>
              </a:r>
            </a:p>
          </p:txBody>
        </p:sp>
        <p:sp>
          <p:nvSpPr>
            <p:cNvPr id="130" name="tx130"/>
            <p:cNvSpPr/>
            <p:nvPr/>
          </p:nvSpPr>
          <p:spPr>
            <a:xfrm>
              <a:off x="4796065" y="45840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8</a:t>
              </a:r>
            </a:p>
          </p:txBody>
        </p:sp>
        <p:sp>
          <p:nvSpPr>
            <p:cNvPr id="131" name="tx131"/>
            <p:cNvSpPr/>
            <p:nvPr/>
          </p:nvSpPr>
          <p:spPr>
            <a:xfrm>
              <a:off x="2452222" y="4052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89000">
                      <a:alpha val="100000"/>
                    </a:srgbClr>
                  </a:solidFill>
                  <a:latin typeface="Arial"/>
                  <a:cs typeface="Arial"/>
                </a:rPr>
                <a:t>7</a:t>
              </a:r>
            </a:p>
          </p:txBody>
        </p:sp>
        <p:sp>
          <p:nvSpPr>
            <p:cNvPr id="132" name="tx132"/>
            <p:cNvSpPr/>
            <p:nvPr/>
          </p:nvSpPr>
          <p:spPr>
            <a:xfrm>
              <a:off x="2452222" y="45840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76BF3">
                      <a:alpha val="100000"/>
                    </a:srgbClr>
                  </a:solidFill>
                  <a:latin typeface="Arial"/>
                  <a:cs typeface="Arial"/>
                </a:rPr>
                <a:t>8</a:t>
              </a:r>
            </a:p>
          </p:txBody>
        </p:sp>
        <p:sp>
          <p:nvSpPr>
            <p:cNvPr id="133" name="tx133"/>
            <p:cNvSpPr/>
            <p:nvPr/>
          </p:nvSpPr>
          <p:spPr>
            <a:xfrm>
              <a:off x="5967987" y="5115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9</a:t>
              </a:r>
            </a:p>
          </p:txBody>
        </p:sp>
        <p:sp>
          <p:nvSpPr>
            <p:cNvPr id="134" name="tx134"/>
            <p:cNvSpPr/>
            <p:nvPr/>
          </p:nvSpPr>
          <p:spPr>
            <a:xfrm>
              <a:off x="7139908" y="45840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FC4">
                      <a:alpha val="100000"/>
                    </a:srgbClr>
                  </a:solidFill>
                  <a:latin typeface="Arial"/>
                  <a:cs typeface="Arial"/>
                </a:rPr>
                <a:t>8</a:t>
              </a:r>
            </a:p>
          </p:txBody>
        </p:sp>
        <p:sp>
          <p:nvSpPr>
            <p:cNvPr id="135" name="tx135"/>
            <p:cNvSpPr/>
            <p:nvPr/>
          </p:nvSpPr>
          <p:spPr>
            <a:xfrm>
              <a:off x="3624143" y="5115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9</a:t>
              </a:r>
            </a:p>
          </p:txBody>
        </p:sp>
        <p:sp>
          <p:nvSpPr>
            <p:cNvPr id="136" name="tx136"/>
            <p:cNvSpPr/>
            <p:nvPr/>
          </p:nvSpPr>
          <p:spPr>
            <a:xfrm>
              <a:off x="2452222" y="5115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9</a:t>
              </a:r>
            </a:p>
          </p:txBody>
        </p:sp>
        <p:sp>
          <p:nvSpPr>
            <p:cNvPr id="137" name="tx137"/>
            <p:cNvSpPr/>
            <p:nvPr/>
          </p:nvSpPr>
          <p:spPr>
            <a:xfrm>
              <a:off x="4796065" y="5115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9</a:t>
              </a:r>
            </a:p>
          </p:txBody>
        </p:sp>
        <p:sp>
          <p:nvSpPr>
            <p:cNvPr id="138" name="tx138"/>
            <p:cNvSpPr/>
            <p:nvPr/>
          </p:nvSpPr>
          <p:spPr>
            <a:xfrm>
              <a:off x="7139908" y="51159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590FF">
                      <a:alpha val="100000"/>
                    </a:srgbClr>
                  </a:solidFill>
                  <a:latin typeface="Arial"/>
                  <a:cs typeface="Arial"/>
                </a:rPr>
                <a:t>9</a:t>
              </a:r>
            </a:p>
          </p:txBody>
        </p:sp>
        <p:sp>
          <p:nvSpPr>
            <p:cNvPr id="139" name="tx139"/>
            <p:cNvSpPr/>
            <p:nvPr/>
          </p:nvSpPr>
          <p:spPr>
            <a:xfrm>
              <a:off x="7109779"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10</a:t>
              </a:r>
            </a:p>
          </p:txBody>
        </p:sp>
        <p:sp>
          <p:nvSpPr>
            <p:cNvPr id="140" name="tx140"/>
            <p:cNvSpPr/>
            <p:nvPr/>
          </p:nvSpPr>
          <p:spPr>
            <a:xfrm>
              <a:off x="5937857"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10</a:t>
              </a:r>
            </a:p>
          </p:txBody>
        </p:sp>
        <p:sp>
          <p:nvSpPr>
            <p:cNvPr id="141" name="tx141"/>
            <p:cNvSpPr/>
            <p:nvPr/>
          </p:nvSpPr>
          <p:spPr>
            <a:xfrm>
              <a:off x="4765936"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10</a:t>
              </a:r>
            </a:p>
          </p:txBody>
        </p:sp>
        <p:sp>
          <p:nvSpPr>
            <p:cNvPr id="142" name="tx142"/>
            <p:cNvSpPr/>
            <p:nvPr/>
          </p:nvSpPr>
          <p:spPr>
            <a:xfrm>
              <a:off x="3594014"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10</a:t>
              </a:r>
            </a:p>
          </p:txBody>
        </p:sp>
        <p:sp>
          <p:nvSpPr>
            <p:cNvPr id="143" name="tx143"/>
            <p:cNvSpPr/>
            <p:nvPr/>
          </p:nvSpPr>
          <p:spPr>
            <a:xfrm>
              <a:off x="2422092"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2BC">
                      <a:alpha val="100000"/>
                    </a:srgbClr>
                  </a:solidFill>
                  <a:latin typeface="Arial"/>
                  <a:cs typeface="Arial"/>
                </a:rPr>
                <a:t>10</a:t>
              </a:r>
            </a:p>
          </p:txBody>
        </p:sp>
        <p:sp>
          <p:nvSpPr>
            <p:cNvPr id="144" name="tx144"/>
            <p:cNvSpPr/>
            <p:nvPr/>
          </p:nvSpPr>
          <p:spPr>
            <a:xfrm>
              <a:off x="570361"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145" name="tx145"/>
            <p:cNvSpPr/>
            <p:nvPr/>
          </p:nvSpPr>
          <p:spPr>
            <a:xfrm>
              <a:off x="570361" y="139138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146" name="tx146"/>
            <p:cNvSpPr/>
            <p:nvPr/>
          </p:nvSpPr>
          <p:spPr>
            <a:xfrm>
              <a:off x="570361" y="192330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147" name="tx147"/>
            <p:cNvSpPr/>
            <p:nvPr/>
          </p:nvSpPr>
          <p:spPr>
            <a:xfrm>
              <a:off x="570361" y="24552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148" name="tx148"/>
            <p:cNvSpPr/>
            <p:nvPr/>
          </p:nvSpPr>
          <p:spPr>
            <a:xfrm>
              <a:off x="570361" y="298713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149" name="tx149"/>
            <p:cNvSpPr/>
            <p:nvPr/>
          </p:nvSpPr>
          <p:spPr>
            <a:xfrm>
              <a:off x="570361" y="351905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150" name="tx150"/>
            <p:cNvSpPr/>
            <p:nvPr/>
          </p:nvSpPr>
          <p:spPr>
            <a:xfrm>
              <a:off x="570361" y="40509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151" name="tx151"/>
            <p:cNvSpPr/>
            <p:nvPr/>
          </p:nvSpPr>
          <p:spPr>
            <a:xfrm>
              <a:off x="570361" y="458288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152" name="tx152"/>
            <p:cNvSpPr/>
            <p:nvPr/>
          </p:nvSpPr>
          <p:spPr>
            <a:xfrm>
              <a:off x="570361" y="511480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153" name="tx153"/>
            <p:cNvSpPr/>
            <p:nvPr/>
          </p:nvSpPr>
          <p:spPr>
            <a:xfrm>
              <a:off x="508182" y="5646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54" name="tx154"/>
            <p:cNvSpPr/>
            <p:nvPr/>
          </p:nvSpPr>
          <p:spPr>
            <a:xfrm>
              <a:off x="2326903"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55" name="tx155"/>
            <p:cNvSpPr/>
            <p:nvPr/>
          </p:nvSpPr>
          <p:spPr>
            <a:xfrm>
              <a:off x="3498825"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56" name="tx156"/>
            <p:cNvSpPr/>
            <p:nvPr/>
          </p:nvSpPr>
          <p:spPr>
            <a:xfrm>
              <a:off x="467074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7" name="tx157"/>
            <p:cNvSpPr/>
            <p:nvPr/>
          </p:nvSpPr>
          <p:spPr>
            <a:xfrm>
              <a:off x="584266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8" name="tx158"/>
            <p:cNvSpPr/>
            <p:nvPr/>
          </p:nvSpPr>
          <p:spPr>
            <a:xfrm>
              <a:off x="701459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9" name="tx159"/>
            <p:cNvSpPr/>
            <p:nvPr/>
          </p:nvSpPr>
          <p:spPr>
            <a:xfrm>
              <a:off x="695171" y="435349"/>
              <a:ext cx="576410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AFRO-Central, 2021-2025</a:t>
              </a:r>
            </a:p>
          </p:txBody>
        </p:sp>
        <p:sp>
          <p:nvSpPr>
            <p:cNvPr id="160" name="tx160"/>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1" name="tx161"/>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162" name="tx162"/>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AFRO-Central based on the absolute number of zero-dose children, with rank 1 representing the country in the subregion with the most zero-dose children.
In 2021, DRC had the highest number of zero-dose children (757,000), followed by ANGOLA (448,000).
In 2025, DRC had the highest number of zero-dose children (788,000), followed by ANGOLA (454,000).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119480"/>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3107378"/>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2095276"/>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1083175"/>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8" name="pl8"/>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9" name="pl9"/>
            <p:cNvSpPr/>
            <p:nvPr/>
          </p:nvSpPr>
          <p:spPr>
            <a:xfrm>
              <a:off x="1142678" y="3613429"/>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2601327"/>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142678" y="1589226"/>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2" name="pl12"/>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84231" y="4282616"/>
              <a:ext cx="198963" cy="342914"/>
            </a:xfrm>
            <a:prstGeom prst="rect">
              <a:avLst/>
            </a:prstGeom>
            <a:solidFill>
              <a:srgbClr val="80BD41">
                <a:alpha val="100000"/>
              </a:srgbClr>
            </a:solidFill>
          </p:spPr>
          <p:txBody>
            <a:bodyPr/>
            <a:lstStyle/>
            <a:p/>
          </p:txBody>
        </p:sp>
        <p:sp>
          <p:nvSpPr>
            <p:cNvPr id="27" name="rc27"/>
            <p:cNvSpPr/>
            <p:nvPr/>
          </p:nvSpPr>
          <p:spPr>
            <a:xfrm>
              <a:off x="1484231" y="3735928"/>
              <a:ext cx="198963" cy="418549"/>
            </a:xfrm>
            <a:prstGeom prst="rect">
              <a:avLst/>
            </a:prstGeom>
            <a:solidFill>
              <a:srgbClr val="0058AB">
                <a:alpha val="100000"/>
              </a:srgbClr>
            </a:solidFill>
          </p:spPr>
          <p:txBody>
            <a:bodyPr/>
            <a:lstStyle/>
            <a:p/>
          </p:txBody>
        </p:sp>
        <p:sp>
          <p:nvSpPr>
            <p:cNvPr id="28" name="rc28"/>
            <p:cNvSpPr/>
            <p:nvPr/>
          </p:nvSpPr>
          <p:spPr>
            <a:xfrm>
              <a:off x="1484231" y="4154477"/>
              <a:ext cx="198963" cy="128138"/>
            </a:xfrm>
            <a:prstGeom prst="rect">
              <a:avLst/>
            </a:prstGeom>
            <a:solidFill>
              <a:srgbClr val="1CABE2">
                <a:alpha val="100000"/>
              </a:srgbClr>
            </a:solidFill>
          </p:spPr>
          <p:txBody>
            <a:bodyPr/>
            <a:lstStyle/>
            <a:p/>
          </p:txBody>
        </p:sp>
        <p:sp>
          <p:nvSpPr>
            <p:cNvPr id="29" name="rc29"/>
            <p:cNvSpPr/>
            <p:nvPr/>
          </p:nvSpPr>
          <p:spPr>
            <a:xfrm>
              <a:off x="1705302" y="4264717"/>
              <a:ext cx="198963" cy="360813"/>
            </a:xfrm>
            <a:prstGeom prst="rect">
              <a:avLst/>
            </a:prstGeom>
            <a:solidFill>
              <a:srgbClr val="80BD41">
                <a:alpha val="100000"/>
              </a:srgbClr>
            </a:solidFill>
          </p:spPr>
          <p:txBody>
            <a:bodyPr/>
            <a:lstStyle/>
            <a:p/>
          </p:txBody>
        </p:sp>
        <p:sp>
          <p:nvSpPr>
            <p:cNvPr id="30" name="rc30"/>
            <p:cNvSpPr/>
            <p:nvPr/>
          </p:nvSpPr>
          <p:spPr>
            <a:xfrm>
              <a:off x="1705302" y="3710486"/>
              <a:ext cx="198963" cy="406897"/>
            </a:xfrm>
            <a:prstGeom prst="rect">
              <a:avLst/>
            </a:prstGeom>
            <a:solidFill>
              <a:srgbClr val="0058AB">
                <a:alpha val="100000"/>
              </a:srgbClr>
            </a:solidFill>
          </p:spPr>
          <p:txBody>
            <a:bodyPr/>
            <a:lstStyle/>
            <a:p/>
          </p:txBody>
        </p:sp>
        <p:sp>
          <p:nvSpPr>
            <p:cNvPr id="31" name="rc31"/>
            <p:cNvSpPr/>
            <p:nvPr/>
          </p:nvSpPr>
          <p:spPr>
            <a:xfrm>
              <a:off x="1705302" y="4117384"/>
              <a:ext cx="198963" cy="147332"/>
            </a:xfrm>
            <a:prstGeom prst="rect">
              <a:avLst/>
            </a:prstGeom>
            <a:solidFill>
              <a:srgbClr val="1CABE2">
                <a:alpha val="100000"/>
              </a:srgbClr>
            </a:solidFill>
          </p:spPr>
          <p:txBody>
            <a:bodyPr/>
            <a:lstStyle/>
            <a:p/>
          </p:txBody>
        </p:sp>
        <p:sp>
          <p:nvSpPr>
            <p:cNvPr id="32" name="rc32"/>
            <p:cNvSpPr/>
            <p:nvPr/>
          </p:nvSpPr>
          <p:spPr>
            <a:xfrm>
              <a:off x="1926372" y="4203485"/>
              <a:ext cx="198963" cy="422045"/>
            </a:xfrm>
            <a:prstGeom prst="rect">
              <a:avLst/>
            </a:prstGeom>
            <a:solidFill>
              <a:srgbClr val="80BD41">
                <a:alpha val="100000"/>
              </a:srgbClr>
            </a:solidFill>
          </p:spPr>
          <p:txBody>
            <a:bodyPr/>
            <a:lstStyle/>
            <a:p/>
          </p:txBody>
        </p:sp>
        <p:sp>
          <p:nvSpPr>
            <p:cNvPr id="33" name="rc33"/>
            <p:cNvSpPr/>
            <p:nvPr/>
          </p:nvSpPr>
          <p:spPr>
            <a:xfrm>
              <a:off x="1926372" y="3685456"/>
              <a:ext cx="198963" cy="405519"/>
            </a:xfrm>
            <a:prstGeom prst="rect">
              <a:avLst/>
            </a:prstGeom>
            <a:solidFill>
              <a:srgbClr val="0058AB">
                <a:alpha val="100000"/>
              </a:srgbClr>
            </a:solidFill>
          </p:spPr>
          <p:txBody>
            <a:bodyPr/>
            <a:lstStyle/>
            <a:p/>
          </p:txBody>
        </p:sp>
        <p:sp>
          <p:nvSpPr>
            <p:cNvPr id="34" name="rc34"/>
            <p:cNvSpPr/>
            <p:nvPr/>
          </p:nvSpPr>
          <p:spPr>
            <a:xfrm>
              <a:off x="1926372" y="4090975"/>
              <a:ext cx="198963" cy="112509"/>
            </a:xfrm>
            <a:prstGeom prst="rect">
              <a:avLst/>
            </a:prstGeom>
            <a:solidFill>
              <a:srgbClr val="1CABE2">
                <a:alpha val="100000"/>
              </a:srgbClr>
            </a:solidFill>
          </p:spPr>
          <p:txBody>
            <a:bodyPr/>
            <a:lstStyle/>
            <a:p/>
          </p:txBody>
        </p:sp>
        <p:sp>
          <p:nvSpPr>
            <p:cNvPr id="35" name="rc35"/>
            <p:cNvSpPr/>
            <p:nvPr/>
          </p:nvSpPr>
          <p:spPr>
            <a:xfrm>
              <a:off x="2147442" y="4162569"/>
              <a:ext cx="198963" cy="462961"/>
            </a:xfrm>
            <a:prstGeom prst="rect">
              <a:avLst/>
            </a:prstGeom>
            <a:solidFill>
              <a:srgbClr val="80BD41">
                <a:alpha val="100000"/>
              </a:srgbClr>
            </a:solidFill>
          </p:spPr>
          <p:txBody>
            <a:bodyPr/>
            <a:lstStyle/>
            <a:p/>
          </p:txBody>
        </p:sp>
        <p:sp>
          <p:nvSpPr>
            <p:cNvPr id="36" name="rc36"/>
            <p:cNvSpPr/>
            <p:nvPr/>
          </p:nvSpPr>
          <p:spPr>
            <a:xfrm>
              <a:off x="2147442" y="3658173"/>
              <a:ext cx="198963" cy="376245"/>
            </a:xfrm>
            <a:prstGeom prst="rect">
              <a:avLst/>
            </a:prstGeom>
            <a:solidFill>
              <a:srgbClr val="0058AB">
                <a:alpha val="100000"/>
              </a:srgbClr>
            </a:solidFill>
          </p:spPr>
          <p:txBody>
            <a:bodyPr/>
            <a:lstStyle/>
            <a:p/>
          </p:txBody>
        </p:sp>
        <p:sp>
          <p:nvSpPr>
            <p:cNvPr id="37" name="rc37"/>
            <p:cNvSpPr/>
            <p:nvPr/>
          </p:nvSpPr>
          <p:spPr>
            <a:xfrm>
              <a:off x="2147442" y="4034418"/>
              <a:ext cx="198963" cy="128151"/>
            </a:xfrm>
            <a:prstGeom prst="rect">
              <a:avLst/>
            </a:prstGeom>
            <a:solidFill>
              <a:srgbClr val="1CABE2">
                <a:alpha val="100000"/>
              </a:srgbClr>
            </a:solidFill>
          </p:spPr>
          <p:txBody>
            <a:bodyPr/>
            <a:lstStyle/>
            <a:p/>
          </p:txBody>
        </p:sp>
        <p:sp>
          <p:nvSpPr>
            <p:cNvPr id="38" name="rc38"/>
            <p:cNvSpPr/>
            <p:nvPr/>
          </p:nvSpPr>
          <p:spPr>
            <a:xfrm>
              <a:off x="2368512" y="4083327"/>
              <a:ext cx="198963" cy="542203"/>
            </a:xfrm>
            <a:prstGeom prst="rect">
              <a:avLst/>
            </a:prstGeom>
            <a:solidFill>
              <a:srgbClr val="80BD41">
                <a:alpha val="100000"/>
              </a:srgbClr>
            </a:solidFill>
          </p:spPr>
          <p:txBody>
            <a:bodyPr/>
            <a:lstStyle/>
            <a:p/>
          </p:txBody>
        </p:sp>
        <p:sp>
          <p:nvSpPr>
            <p:cNvPr id="39" name="rc39"/>
            <p:cNvSpPr/>
            <p:nvPr/>
          </p:nvSpPr>
          <p:spPr>
            <a:xfrm>
              <a:off x="2368512" y="3627027"/>
              <a:ext cx="198963" cy="320799"/>
            </a:xfrm>
            <a:prstGeom prst="rect">
              <a:avLst/>
            </a:prstGeom>
            <a:solidFill>
              <a:srgbClr val="0058AB">
                <a:alpha val="100000"/>
              </a:srgbClr>
            </a:solidFill>
          </p:spPr>
          <p:txBody>
            <a:bodyPr/>
            <a:lstStyle/>
            <a:p/>
          </p:txBody>
        </p:sp>
        <p:sp>
          <p:nvSpPr>
            <p:cNvPr id="40" name="rc40"/>
            <p:cNvSpPr/>
            <p:nvPr/>
          </p:nvSpPr>
          <p:spPr>
            <a:xfrm>
              <a:off x="2368512" y="3947826"/>
              <a:ext cx="198963" cy="135501"/>
            </a:xfrm>
            <a:prstGeom prst="rect">
              <a:avLst/>
            </a:prstGeom>
            <a:solidFill>
              <a:srgbClr val="1CABE2">
                <a:alpha val="100000"/>
              </a:srgbClr>
            </a:solidFill>
          </p:spPr>
          <p:txBody>
            <a:bodyPr/>
            <a:lstStyle/>
            <a:p/>
          </p:txBody>
        </p:sp>
        <p:sp>
          <p:nvSpPr>
            <p:cNvPr id="41" name="rc41"/>
            <p:cNvSpPr/>
            <p:nvPr/>
          </p:nvSpPr>
          <p:spPr>
            <a:xfrm>
              <a:off x="2589583" y="4013694"/>
              <a:ext cx="198963" cy="611836"/>
            </a:xfrm>
            <a:prstGeom prst="rect">
              <a:avLst/>
            </a:prstGeom>
            <a:solidFill>
              <a:srgbClr val="80BD41">
                <a:alpha val="100000"/>
              </a:srgbClr>
            </a:solidFill>
          </p:spPr>
          <p:txBody>
            <a:bodyPr/>
            <a:lstStyle/>
            <a:p/>
          </p:txBody>
        </p:sp>
        <p:sp>
          <p:nvSpPr>
            <p:cNvPr id="42" name="rc42"/>
            <p:cNvSpPr/>
            <p:nvPr/>
          </p:nvSpPr>
          <p:spPr>
            <a:xfrm>
              <a:off x="2589583" y="3591205"/>
              <a:ext cx="198963" cy="326127"/>
            </a:xfrm>
            <a:prstGeom prst="rect">
              <a:avLst/>
            </a:prstGeom>
            <a:solidFill>
              <a:srgbClr val="0058AB">
                <a:alpha val="100000"/>
              </a:srgbClr>
            </a:solidFill>
          </p:spPr>
          <p:txBody>
            <a:bodyPr/>
            <a:lstStyle/>
            <a:p/>
          </p:txBody>
        </p:sp>
        <p:sp>
          <p:nvSpPr>
            <p:cNvPr id="43" name="rc43"/>
            <p:cNvSpPr/>
            <p:nvPr/>
          </p:nvSpPr>
          <p:spPr>
            <a:xfrm>
              <a:off x="2589583" y="3917333"/>
              <a:ext cx="198963" cy="96360"/>
            </a:xfrm>
            <a:prstGeom prst="rect">
              <a:avLst/>
            </a:prstGeom>
            <a:solidFill>
              <a:srgbClr val="1CABE2">
                <a:alpha val="100000"/>
              </a:srgbClr>
            </a:solidFill>
          </p:spPr>
          <p:txBody>
            <a:bodyPr/>
            <a:lstStyle/>
            <a:p/>
          </p:txBody>
        </p:sp>
        <p:sp>
          <p:nvSpPr>
            <p:cNvPr id="44" name="rc44"/>
            <p:cNvSpPr/>
            <p:nvPr/>
          </p:nvSpPr>
          <p:spPr>
            <a:xfrm>
              <a:off x="2810653" y="3969466"/>
              <a:ext cx="198963" cy="656064"/>
            </a:xfrm>
            <a:prstGeom prst="rect">
              <a:avLst/>
            </a:prstGeom>
            <a:solidFill>
              <a:srgbClr val="80BD41">
                <a:alpha val="100000"/>
              </a:srgbClr>
            </a:solidFill>
          </p:spPr>
          <p:txBody>
            <a:bodyPr/>
            <a:lstStyle/>
            <a:p/>
          </p:txBody>
        </p:sp>
        <p:sp>
          <p:nvSpPr>
            <p:cNvPr id="45" name="rc45"/>
            <p:cNvSpPr/>
            <p:nvPr/>
          </p:nvSpPr>
          <p:spPr>
            <a:xfrm>
              <a:off x="2810653" y="3554092"/>
              <a:ext cx="198963" cy="296377"/>
            </a:xfrm>
            <a:prstGeom prst="rect">
              <a:avLst/>
            </a:prstGeom>
            <a:solidFill>
              <a:srgbClr val="0058AB">
                <a:alpha val="100000"/>
              </a:srgbClr>
            </a:solidFill>
          </p:spPr>
          <p:txBody>
            <a:bodyPr/>
            <a:lstStyle/>
            <a:p/>
          </p:txBody>
        </p:sp>
        <p:sp>
          <p:nvSpPr>
            <p:cNvPr id="46" name="rc46"/>
            <p:cNvSpPr/>
            <p:nvPr/>
          </p:nvSpPr>
          <p:spPr>
            <a:xfrm>
              <a:off x="2810653" y="3850469"/>
              <a:ext cx="198963" cy="118997"/>
            </a:xfrm>
            <a:prstGeom prst="rect">
              <a:avLst/>
            </a:prstGeom>
            <a:solidFill>
              <a:srgbClr val="1CABE2">
                <a:alpha val="100000"/>
              </a:srgbClr>
            </a:solidFill>
          </p:spPr>
          <p:txBody>
            <a:bodyPr/>
            <a:lstStyle/>
            <a:p/>
          </p:txBody>
        </p:sp>
        <p:sp>
          <p:nvSpPr>
            <p:cNvPr id="47" name="rc47"/>
            <p:cNvSpPr/>
            <p:nvPr/>
          </p:nvSpPr>
          <p:spPr>
            <a:xfrm>
              <a:off x="3031723" y="3938161"/>
              <a:ext cx="198963" cy="687369"/>
            </a:xfrm>
            <a:prstGeom prst="rect">
              <a:avLst/>
            </a:prstGeom>
            <a:solidFill>
              <a:srgbClr val="80BD41">
                <a:alpha val="100000"/>
              </a:srgbClr>
            </a:solidFill>
          </p:spPr>
          <p:txBody>
            <a:bodyPr/>
            <a:lstStyle/>
            <a:p/>
          </p:txBody>
        </p:sp>
        <p:sp>
          <p:nvSpPr>
            <p:cNvPr id="48" name="rc48"/>
            <p:cNvSpPr/>
            <p:nvPr/>
          </p:nvSpPr>
          <p:spPr>
            <a:xfrm>
              <a:off x="3031723" y="3519604"/>
              <a:ext cx="198963" cy="292923"/>
            </a:xfrm>
            <a:prstGeom prst="rect">
              <a:avLst/>
            </a:prstGeom>
            <a:solidFill>
              <a:srgbClr val="0058AB">
                <a:alpha val="100000"/>
              </a:srgbClr>
            </a:solidFill>
          </p:spPr>
          <p:txBody>
            <a:bodyPr/>
            <a:lstStyle/>
            <a:p/>
          </p:txBody>
        </p:sp>
        <p:sp>
          <p:nvSpPr>
            <p:cNvPr id="49" name="rc49"/>
            <p:cNvSpPr/>
            <p:nvPr/>
          </p:nvSpPr>
          <p:spPr>
            <a:xfrm>
              <a:off x="3031723" y="3812527"/>
              <a:ext cx="198963" cy="125634"/>
            </a:xfrm>
            <a:prstGeom prst="rect">
              <a:avLst/>
            </a:prstGeom>
            <a:solidFill>
              <a:srgbClr val="1CABE2">
                <a:alpha val="100000"/>
              </a:srgbClr>
            </a:solidFill>
          </p:spPr>
          <p:txBody>
            <a:bodyPr/>
            <a:lstStyle/>
            <a:p/>
          </p:txBody>
        </p:sp>
        <p:sp>
          <p:nvSpPr>
            <p:cNvPr id="50" name="rc50"/>
            <p:cNvSpPr/>
            <p:nvPr/>
          </p:nvSpPr>
          <p:spPr>
            <a:xfrm>
              <a:off x="3252793" y="3907347"/>
              <a:ext cx="198963" cy="718183"/>
            </a:xfrm>
            <a:prstGeom prst="rect">
              <a:avLst/>
            </a:prstGeom>
            <a:solidFill>
              <a:srgbClr val="80BD41">
                <a:alpha val="100000"/>
              </a:srgbClr>
            </a:solidFill>
          </p:spPr>
          <p:txBody>
            <a:bodyPr/>
            <a:lstStyle/>
            <a:p/>
          </p:txBody>
        </p:sp>
        <p:sp>
          <p:nvSpPr>
            <p:cNvPr id="51" name="rc51"/>
            <p:cNvSpPr/>
            <p:nvPr/>
          </p:nvSpPr>
          <p:spPr>
            <a:xfrm>
              <a:off x="3252793" y="3483525"/>
              <a:ext cx="198963" cy="281412"/>
            </a:xfrm>
            <a:prstGeom prst="rect">
              <a:avLst/>
            </a:prstGeom>
            <a:solidFill>
              <a:srgbClr val="0058AB">
                <a:alpha val="100000"/>
              </a:srgbClr>
            </a:solidFill>
          </p:spPr>
          <p:txBody>
            <a:bodyPr/>
            <a:lstStyle/>
            <a:p/>
          </p:txBody>
        </p:sp>
        <p:sp>
          <p:nvSpPr>
            <p:cNvPr id="52" name="rc52"/>
            <p:cNvSpPr/>
            <p:nvPr/>
          </p:nvSpPr>
          <p:spPr>
            <a:xfrm>
              <a:off x="3252793" y="3764938"/>
              <a:ext cx="198963" cy="142409"/>
            </a:xfrm>
            <a:prstGeom prst="rect">
              <a:avLst/>
            </a:prstGeom>
            <a:solidFill>
              <a:srgbClr val="1CABE2">
                <a:alpha val="100000"/>
              </a:srgbClr>
            </a:solidFill>
          </p:spPr>
          <p:txBody>
            <a:bodyPr/>
            <a:lstStyle/>
            <a:p/>
          </p:txBody>
        </p:sp>
        <p:sp>
          <p:nvSpPr>
            <p:cNvPr id="53" name="rc53"/>
            <p:cNvSpPr/>
            <p:nvPr/>
          </p:nvSpPr>
          <p:spPr>
            <a:xfrm>
              <a:off x="3473863" y="3862473"/>
              <a:ext cx="198963" cy="763057"/>
            </a:xfrm>
            <a:prstGeom prst="rect">
              <a:avLst/>
            </a:prstGeom>
            <a:solidFill>
              <a:srgbClr val="80BD41">
                <a:alpha val="100000"/>
              </a:srgbClr>
            </a:solidFill>
          </p:spPr>
          <p:txBody>
            <a:bodyPr/>
            <a:lstStyle/>
            <a:p/>
          </p:txBody>
        </p:sp>
        <p:sp>
          <p:nvSpPr>
            <p:cNvPr id="54" name="rc54"/>
            <p:cNvSpPr/>
            <p:nvPr/>
          </p:nvSpPr>
          <p:spPr>
            <a:xfrm>
              <a:off x="3473863" y="3449454"/>
              <a:ext cx="198963" cy="287663"/>
            </a:xfrm>
            <a:prstGeom prst="rect">
              <a:avLst/>
            </a:prstGeom>
            <a:solidFill>
              <a:srgbClr val="0058AB">
                <a:alpha val="100000"/>
              </a:srgbClr>
            </a:solidFill>
          </p:spPr>
          <p:txBody>
            <a:bodyPr/>
            <a:lstStyle/>
            <a:p/>
          </p:txBody>
        </p:sp>
        <p:sp>
          <p:nvSpPr>
            <p:cNvPr id="55" name="rc55"/>
            <p:cNvSpPr/>
            <p:nvPr/>
          </p:nvSpPr>
          <p:spPr>
            <a:xfrm>
              <a:off x="3473863" y="3737118"/>
              <a:ext cx="198963" cy="125355"/>
            </a:xfrm>
            <a:prstGeom prst="rect">
              <a:avLst/>
            </a:prstGeom>
            <a:solidFill>
              <a:srgbClr val="1CABE2">
                <a:alpha val="100000"/>
              </a:srgbClr>
            </a:solidFill>
          </p:spPr>
          <p:txBody>
            <a:bodyPr/>
            <a:lstStyle/>
            <a:p/>
          </p:txBody>
        </p:sp>
        <p:sp>
          <p:nvSpPr>
            <p:cNvPr id="56" name="rc56"/>
            <p:cNvSpPr/>
            <p:nvPr/>
          </p:nvSpPr>
          <p:spPr>
            <a:xfrm>
              <a:off x="3694934" y="3872545"/>
              <a:ext cx="198963" cy="752985"/>
            </a:xfrm>
            <a:prstGeom prst="rect">
              <a:avLst/>
            </a:prstGeom>
            <a:solidFill>
              <a:srgbClr val="80BD41">
                <a:alpha val="100000"/>
              </a:srgbClr>
            </a:solidFill>
          </p:spPr>
          <p:txBody>
            <a:bodyPr/>
            <a:lstStyle/>
            <a:p/>
          </p:txBody>
        </p:sp>
        <p:sp>
          <p:nvSpPr>
            <p:cNvPr id="57" name="rc57"/>
            <p:cNvSpPr/>
            <p:nvPr/>
          </p:nvSpPr>
          <p:spPr>
            <a:xfrm>
              <a:off x="3694934" y="3407998"/>
              <a:ext cx="198963" cy="335783"/>
            </a:xfrm>
            <a:prstGeom prst="rect">
              <a:avLst/>
            </a:prstGeom>
            <a:solidFill>
              <a:srgbClr val="0058AB">
                <a:alpha val="100000"/>
              </a:srgbClr>
            </a:solidFill>
          </p:spPr>
          <p:txBody>
            <a:bodyPr/>
            <a:lstStyle/>
            <a:p/>
          </p:txBody>
        </p:sp>
        <p:sp>
          <p:nvSpPr>
            <p:cNvPr id="58" name="rc58"/>
            <p:cNvSpPr/>
            <p:nvPr/>
          </p:nvSpPr>
          <p:spPr>
            <a:xfrm>
              <a:off x="3694934" y="3743781"/>
              <a:ext cx="198963" cy="128763"/>
            </a:xfrm>
            <a:prstGeom prst="rect">
              <a:avLst/>
            </a:prstGeom>
            <a:solidFill>
              <a:srgbClr val="1CABE2">
                <a:alpha val="100000"/>
              </a:srgbClr>
            </a:solidFill>
          </p:spPr>
          <p:txBody>
            <a:bodyPr/>
            <a:lstStyle/>
            <a:p/>
          </p:txBody>
        </p:sp>
        <p:sp>
          <p:nvSpPr>
            <p:cNvPr id="59" name="rc59"/>
            <p:cNvSpPr/>
            <p:nvPr/>
          </p:nvSpPr>
          <p:spPr>
            <a:xfrm>
              <a:off x="3916004" y="3798176"/>
              <a:ext cx="198963" cy="827354"/>
            </a:xfrm>
            <a:prstGeom prst="rect">
              <a:avLst/>
            </a:prstGeom>
            <a:solidFill>
              <a:srgbClr val="80BD41">
                <a:alpha val="100000"/>
              </a:srgbClr>
            </a:solidFill>
          </p:spPr>
          <p:txBody>
            <a:bodyPr/>
            <a:lstStyle/>
            <a:p/>
          </p:txBody>
        </p:sp>
        <p:sp>
          <p:nvSpPr>
            <p:cNvPr id="60" name="rc60"/>
            <p:cNvSpPr/>
            <p:nvPr/>
          </p:nvSpPr>
          <p:spPr>
            <a:xfrm>
              <a:off x="3916004" y="3372022"/>
              <a:ext cx="198963" cy="291762"/>
            </a:xfrm>
            <a:prstGeom prst="rect">
              <a:avLst/>
            </a:prstGeom>
            <a:solidFill>
              <a:srgbClr val="0058AB">
                <a:alpha val="100000"/>
              </a:srgbClr>
            </a:solidFill>
          </p:spPr>
          <p:txBody>
            <a:bodyPr/>
            <a:lstStyle/>
            <a:p/>
          </p:txBody>
        </p:sp>
        <p:sp>
          <p:nvSpPr>
            <p:cNvPr id="61" name="rc61"/>
            <p:cNvSpPr/>
            <p:nvPr/>
          </p:nvSpPr>
          <p:spPr>
            <a:xfrm>
              <a:off x="3916004" y="3663785"/>
              <a:ext cx="198963" cy="134391"/>
            </a:xfrm>
            <a:prstGeom prst="rect">
              <a:avLst/>
            </a:prstGeom>
            <a:solidFill>
              <a:srgbClr val="1CABE2">
                <a:alpha val="100000"/>
              </a:srgbClr>
            </a:solidFill>
          </p:spPr>
          <p:txBody>
            <a:bodyPr/>
            <a:lstStyle/>
            <a:p/>
          </p:txBody>
        </p:sp>
        <p:sp>
          <p:nvSpPr>
            <p:cNvPr id="62" name="rc62"/>
            <p:cNvSpPr/>
            <p:nvPr/>
          </p:nvSpPr>
          <p:spPr>
            <a:xfrm>
              <a:off x="4137074" y="3758711"/>
              <a:ext cx="198963" cy="866819"/>
            </a:xfrm>
            <a:prstGeom prst="rect">
              <a:avLst/>
            </a:prstGeom>
            <a:solidFill>
              <a:srgbClr val="80BD41">
                <a:alpha val="100000"/>
              </a:srgbClr>
            </a:solidFill>
          </p:spPr>
          <p:txBody>
            <a:bodyPr/>
            <a:lstStyle/>
            <a:p/>
          </p:txBody>
        </p:sp>
        <p:sp>
          <p:nvSpPr>
            <p:cNvPr id="63" name="rc63"/>
            <p:cNvSpPr/>
            <p:nvPr/>
          </p:nvSpPr>
          <p:spPr>
            <a:xfrm>
              <a:off x="4137074" y="3337395"/>
              <a:ext cx="198963" cy="303872"/>
            </a:xfrm>
            <a:prstGeom prst="rect">
              <a:avLst/>
            </a:prstGeom>
            <a:solidFill>
              <a:srgbClr val="0058AB">
                <a:alpha val="100000"/>
              </a:srgbClr>
            </a:solidFill>
          </p:spPr>
          <p:txBody>
            <a:bodyPr/>
            <a:lstStyle/>
            <a:p/>
          </p:txBody>
        </p:sp>
        <p:sp>
          <p:nvSpPr>
            <p:cNvPr id="64" name="rc64"/>
            <p:cNvSpPr/>
            <p:nvPr/>
          </p:nvSpPr>
          <p:spPr>
            <a:xfrm>
              <a:off x="4137074" y="3641268"/>
              <a:ext cx="198963" cy="117442"/>
            </a:xfrm>
            <a:prstGeom prst="rect">
              <a:avLst/>
            </a:prstGeom>
            <a:solidFill>
              <a:srgbClr val="1CABE2">
                <a:alpha val="100000"/>
              </a:srgbClr>
            </a:solidFill>
          </p:spPr>
          <p:txBody>
            <a:bodyPr/>
            <a:lstStyle/>
            <a:p/>
          </p:txBody>
        </p:sp>
        <p:sp>
          <p:nvSpPr>
            <p:cNvPr id="65" name="rc65"/>
            <p:cNvSpPr/>
            <p:nvPr/>
          </p:nvSpPr>
          <p:spPr>
            <a:xfrm>
              <a:off x="4358144" y="3749582"/>
              <a:ext cx="198963" cy="875948"/>
            </a:xfrm>
            <a:prstGeom prst="rect">
              <a:avLst/>
            </a:prstGeom>
            <a:solidFill>
              <a:srgbClr val="80BD41">
                <a:alpha val="100000"/>
              </a:srgbClr>
            </a:solidFill>
          </p:spPr>
          <p:txBody>
            <a:bodyPr/>
            <a:lstStyle/>
            <a:p/>
          </p:txBody>
        </p:sp>
        <p:sp>
          <p:nvSpPr>
            <p:cNvPr id="66" name="rc66"/>
            <p:cNvSpPr/>
            <p:nvPr/>
          </p:nvSpPr>
          <p:spPr>
            <a:xfrm>
              <a:off x="4358144" y="3306496"/>
              <a:ext cx="198963" cy="328848"/>
            </a:xfrm>
            <a:prstGeom prst="rect">
              <a:avLst/>
            </a:prstGeom>
            <a:solidFill>
              <a:srgbClr val="0058AB">
                <a:alpha val="100000"/>
              </a:srgbClr>
            </a:solidFill>
          </p:spPr>
          <p:txBody>
            <a:bodyPr/>
            <a:lstStyle/>
            <a:p/>
          </p:txBody>
        </p:sp>
        <p:sp>
          <p:nvSpPr>
            <p:cNvPr id="67" name="rc67"/>
            <p:cNvSpPr/>
            <p:nvPr/>
          </p:nvSpPr>
          <p:spPr>
            <a:xfrm>
              <a:off x="4358144" y="3635344"/>
              <a:ext cx="198963" cy="114238"/>
            </a:xfrm>
            <a:prstGeom prst="rect">
              <a:avLst/>
            </a:prstGeom>
            <a:solidFill>
              <a:srgbClr val="1CABE2">
                <a:alpha val="100000"/>
              </a:srgbClr>
            </a:solidFill>
          </p:spPr>
          <p:txBody>
            <a:bodyPr/>
            <a:lstStyle/>
            <a:p/>
          </p:txBody>
        </p:sp>
        <p:sp>
          <p:nvSpPr>
            <p:cNvPr id="68" name="rc68"/>
            <p:cNvSpPr/>
            <p:nvPr/>
          </p:nvSpPr>
          <p:spPr>
            <a:xfrm>
              <a:off x="4579214" y="3707980"/>
              <a:ext cx="198963" cy="917550"/>
            </a:xfrm>
            <a:prstGeom prst="rect">
              <a:avLst/>
            </a:prstGeom>
            <a:solidFill>
              <a:srgbClr val="80BD41">
                <a:alpha val="100000"/>
              </a:srgbClr>
            </a:solidFill>
          </p:spPr>
          <p:txBody>
            <a:bodyPr/>
            <a:lstStyle/>
            <a:p/>
          </p:txBody>
        </p:sp>
        <p:sp>
          <p:nvSpPr>
            <p:cNvPr id="69" name="rc69"/>
            <p:cNvSpPr/>
            <p:nvPr/>
          </p:nvSpPr>
          <p:spPr>
            <a:xfrm>
              <a:off x="4579214" y="3273754"/>
              <a:ext cx="198963" cy="294918"/>
            </a:xfrm>
            <a:prstGeom prst="rect">
              <a:avLst/>
            </a:prstGeom>
            <a:solidFill>
              <a:srgbClr val="0058AB">
                <a:alpha val="100000"/>
              </a:srgbClr>
            </a:solidFill>
          </p:spPr>
          <p:txBody>
            <a:bodyPr/>
            <a:lstStyle/>
            <a:p/>
          </p:txBody>
        </p:sp>
        <p:sp>
          <p:nvSpPr>
            <p:cNvPr id="70" name="rc70"/>
            <p:cNvSpPr/>
            <p:nvPr/>
          </p:nvSpPr>
          <p:spPr>
            <a:xfrm>
              <a:off x="4579214" y="3568673"/>
              <a:ext cx="198963" cy="139307"/>
            </a:xfrm>
            <a:prstGeom prst="rect">
              <a:avLst/>
            </a:prstGeom>
            <a:solidFill>
              <a:srgbClr val="1CABE2">
                <a:alpha val="100000"/>
              </a:srgbClr>
            </a:solidFill>
          </p:spPr>
          <p:txBody>
            <a:bodyPr/>
            <a:lstStyle/>
            <a:p/>
          </p:txBody>
        </p:sp>
        <p:sp>
          <p:nvSpPr>
            <p:cNvPr id="71" name="rc71"/>
            <p:cNvSpPr/>
            <p:nvPr/>
          </p:nvSpPr>
          <p:spPr>
            <a:xfrm>
              <a:off x="4800285" y="3700601"/>
              <a:ext cx="198963" cy="924929"/>
            </a:xfrm>
            <a:prstGeom prst="rect">
              <a:avLst/>
            </a:prstGeom>
            <a:solidFill>
              <a:srgbClr val="80BD41">
                <a:alpha val="100000"/>
              </a:srgbClr>
            </a:solidFill>
          </p:spPr>
          <p:txBody>
            <a:bodyPr/>
            <a:lstStyle/>
            <a:p/>
          </p:txBody>
        </p:sp>
        <p:sp>
          <p:nvSpPr>
            <p:cNvPr id="72" name="rc72"/>
            <p:cNvSpPr/>
            <p:nvPr/>
          </p:nvSpPr>
          <p:spPr>
            <a:xfrm>
              <a:off x="4800285" y="3240615"/>
              <a:ext cx="198963" cy="317379"/>
            </a:xfrm>
            <a:prstGeom prst="rect">
              <a:avLst/>
            </a:prstGeom>
            <a:solidFill>
              <a:srgbClr val="0058AB">
                <a:alpha val="100000"/>
              </a:srgbClr>
            </a:solidFill>
          </p:spPr>
          <p:txBody>
            <a:bodyPr/>
            <a:lstStyle/>
            <a:p/>
          </p:txBody>
        </p:sp>
        <p:sp>
          <p:nvSpPr>
            <p:cNvPr id="73" name="rc73"/>
            <p:cNvSpPr/>
            <p:nvPr/>
          </p:nvSpPr>
          <p:spPr>
            <a:xfrm>
              <a:off x="4800285" y="3557994"/>
              <a:ext cx="198963" cy="142606"/>
            </a:xfrm>
            <a:prstGeom prst="rect">
              <a:avLst/>
            </a:prstGeom>
            <a:solidFill>
              <a:srgbClr val="1CABE2">
                <a:alpha val="100000"/>
              </a:srgbClr>
            </a:solidFill>
          </p:spPr>
          <p:txBody>
            <a:bodyPr/>
            <a:lstStyle/>
            <a:p/>
          </p:txBody>
        </p:sp>
        <p:sp>
          <p:nvSpPr>
            <p:cNvPr id="74" name="rc74"/>
            <p:cNvSpPr/>
            <p:nvPr/>
          </p:nvSpPr>
          <p:spPr>
            <a:xfrm>
              <a:off x="5021355" y="3680282"/>
              <a:ext cx="198963" cy="945248"/>
            </a:xfrm>
            <a:prstGeom prst="rect">
              <a:avLst/>
            </a:prstGeom>
            <a:solidFill>
              <a:srgbClr val="80BD41">
                <a:alpha val="100000"/>
              </a:srgbClr>
            </a:solidFill>
          </p:spPr>
          <p:txBody>
            <a:bodyPr/>
            <a:lstStyle/>
            <a:p/>
          </p:txBody>
        </p:sp>
        <p:sp>
          <p:nvSpPr>
            <p:cNvPr id="75" name="rc75"/>
            <p:cNvSpPr/>
            <p:nvPr/>
          </p:nvSpPr>
          <p:spPr>
            <a:xfrm>
              <a:off x="5021355" y="3211335"/>
              <a:ext cx="198963" cy="316705"/>
            </a:xfrm>
            <a:prstGeom prst="rect">
              <a:avLst/>
            </a:prstGeom>
            <a:solidFill>
              <a:srgbClr val="0058AB">
                <a:alpha val="100000"/>
              </a:srgbClr>
            </a:solidFill>
          </p:spPr>
          <p:txBody>
            <a:bodyPr/>
            <a:lstStyle/>
            <a:p/>
          </p:txBody>
        </p:sp>
        <p:sp>
          <p:nvSpPr>
            <p:cNvPr id="76" name="rc76"/>
            <p:cNvSpPr/>
            <p:nvPr/>
          </p:nvSpPr>
          <p:spPr>
            <a:xfrm>
              <a:off x="5021355" y="3528041"/>
              <a:ext cx="198963" cy="152241"/>
            </a:xfrm>
            <a:prstGeom prst="rect">
              <a:avLst/>
            </a:prstGeom>
            <a:solidFill>
              <a:srgbClr val="1CABE2">
                <a:alpha val="100000"/>
              </a:srgbClr>
            </a:solidFill>
          </p:spPr>
          <p:txBody>
            <a:bodyPr/>
            <a:lstStyle/>
            <a:p/>
          </p:txBody>
        </p:sp>
        <p:sp>
          <p:nvSpPr>
            <p:cNvPr id="77" name="rc77"/>
            <p:cNvSpPr/>
            <p:nvPr/>
          </p:nvSpPr>
          <p:spPr>
            <a:xfrm>
              <a:off x="5242425" y="3661173"/>
              <a:ext cx="198963" cy="964357"/>
            </a:xfrm>
            <a:prstGeom prst="rect">
              <a:avLst/>
            </a:prstGeom>
            <a:solidFill>
              <a:srgbClr val="80BD41">
                <a:alpha val="100000"/>
              </a:srgbClr>
            </a:solidFill>
          </p:spPr>
          <p:txBody>
            <a:bodyPr/>
            <a:lstStyle/>
            <a:p/>
          </p:txBody>
        </p:sp>
        <p:sp>
          <p:nvSpPr>
            <p:cNvPr id="78" name="rc78"/>
            <p:cNvSpPr/>
            <p:nvPr/>
          </p:nvSpPr>
          <p:spPr>
            <a:xfrm>
              <a:off x="5242425" y="3170907"/>
              <a:ext cx="198963" cy="338331"/>
            </a:xfrm>
            <a:prstGeom prst="rect">
              <a:avLst/>
            </a:prstGeom>
            <a:solidFill>
              <a:srgbClr val="0058AB">
                <a:alpha val="100000"/>
              </a:srgbClr>
            </a:solidFill>
          </p:spPr>
          <p:txBody>
            <a:bodyPr/>
            <a:lstStyle/>
            <a:p/>
          </p:txBody>
        </p:sp>
        <p:sp>
          <p:nvSpPr>
            <p:cNvPr id="79" name="rc79"/>
            <p:cNvSpPr/>
            <p:nvPr/>
          </p:nvSpPr>
          <p:spPr>
            <a:xfrm>
              <a:off x="5242425" y="3509238"/>
              <a:ext cx="198963" cy="151934"/>
            </a:xfrm>
            <a:prstGeom prst="rect">
              <a:avLst/>
            </a:prstGeom>
            <a:solidFill>
              <a:srgbClr val="1CABE2">
                <a:alpha val="100000"/>
              </a:srgbClr>
            </a:solidFill>
          </p:spPr>
          <p:txBody>
            <a:bodyPr/>
            <a:lstStyle/>
            <a:p/>
          </p:txBody>
        </p:sp>
        <p:sp>
          <p:nvSpPr>
            <p:cNvPr id="80" name="rc80"/>
            <p:cNvSpPr/>
            <p:nvPr/>
          </p:nvSpPr>
          <p:spPr>
            <a:xfrm>
              <a:off x="5463495" y="3618410"/>
              <a:ext cx="198963" cy="1007120"/>
            </a:xfrm>
            <a:prstGeom prst="rect">
              <a:avLst/>
            </a:prstGeom>
            <a:solidFill>
              <a:srgbClr val="80BD41">
                <a:alpha val="100000"/>
              </a:srgbClr>
            </a:solidFill>
          </p:spPr>
          <p:txBody>
            <a:bodyPr/>
            <a:lstStyle/>
            <a:p/>
          </p:txBody>
        </p:sp>
        <p:sp>
          <p:nvSpPr>
            <p:cNvPr id="81" name="rc81"/>
            <p:cNvSpPr/>
            <p:nvPr/>
          </p:nvSpPr>
          <p:spPr>
            <a:xfrm>
              <a:off x="5463495" y="3135041"/>
              <a:ext cx="198963" cy="329325"/>
            </a:xfrm>
            <a:prstGeom prst="rect">
              <a:avLst/>
            </a:prstGeom>
            <a:solidFill>
              <a:srgbClr val="0058AB">
                <a:alpha val="100000"/>
              </a:srgbClr>
            </a:solidFill>
          </p:spPr>
          <p:txBody>
            <a:bodyPr/>
            <a:lstStyle/>
            <a:p/>
          </p:txBody>
        </p:sp>
        <p:sp>
          <p:nvSpPr>
            <p:cNvPr id="82" name="rc82"/>
            <p:cNvSpPr/>
            <p:nvPr/>
          </p:nvSpPr>
          <p:spPr>
            <a:xfrm>
              <a:off x="5463495" y="3464366"/>
              <a:ext cx="198963" cy="154043"/>
            </a:xfrm>
            <a:prstGeom prst="rect">
              <a:avLst/>
            </a:prstGeom>
            <a:solidFill>
              <a:srgbClr val="1CABE2">
                <a:alpha val="100000"/>
              </a:srgbClr>
            </a:solidFill>
          </p:spPr>
          <p:txBody>
            <a:bodyPr/>
            <a:lstStyle/>
            <a:p/>
          </p:txBody>
        </p:sp>
        <p:sp>
          <p:nvSpPr>
            <p:cNvPr id="83" name="rc83"/>
            <p:cNvSpPr/>
            <p:nvPr/>
          </p:nvSpPr>
          <p:spPr>
            <a:xfrm>
              <a:off x="5684565" y="3578964"/>
              <a:ext cx="198963" cy="1046566"/>
            </a:xfrm>
            <a:prstGeom prst="rect">
              <a:avLst/>
            </a:prstGeom>
            <a:solidFill>
              <a:srgbClr val="80BD41">
                <a:alpha val="100000"/>
              </a:srgbClr>
            </a:solidFill>
          </p:spPr>
          <p:txBody>
            <a:bodyPr/>
            <a:lstStyle/>
            <a:p/>
          </p:txBody>
        </p:sp>
        <p:sp>
          <p:nvSpPr>
            <p:cNvPr id="84" name="rc84"/>
            <p:cNvSpPr/>
            <p:nvPr/>
          </p:nvSpPr>
          <p:spPr>
            <a:xfrm>
              <a:off x="5684565" y="3103556"/>
              <a:ext cx="198963" cy="325422"/>
            </a:xfrm>
            <a:prstGeom prst="rect">
              <a:avLst/>
            </a:prstGeom>
            <a:solidFill>
              <a:srgbClr val="0058AB">
                <a:alpha val="100000"/>
              </a:srgbClr>
            </a:solidFill>
          </p:spPr>
          <p:txBody>
            <a:bodyPr/>
            <a:lstStyle/>
            <a:p/>
          </p:txBody>
        </p:sp>
        <p:sp>
          <p:nvSpPr>
            <p:cNvPr id="85" name="rc85"/>
            <p:cNvSpPr/>
            <p:nvPr/>
          </p:nvSpPr>
          <p:spPr>
            <a:xfrm>
              <a:off x="5684565" y="3428978"/>
              <a:ext cx="198963" cy="149985"/>
            </a:xfrm>
            <a:prstGeom prst="rect">
              <a:avLst/>
            </a:prstGeom>
            <a:solidFill>
              <a:srgbClr val="1CABE2">
                <a:alpha val="100000"/>
              </a:srgbClr>
            </a:solidFill>
          </p:spPr>
          <p:txBody>
            <a:bodyPr/>
            <a:lstStyle/>
            <a:p/>
          </p:txBody>
        </p:sp>
        <p:sp>
          <p:nvSpPr>
            <p:cNvPr id="86" name="rc86"/>
            <p:cNvSpPr/>
            <p:nvPr/>
          </p:nvSpPr>
          <p:spPr>
            <a:xfrm>
              <a:off x="5905636" y="3594022"/>
              <a:ext cx="198963" cy="1031508"/>
            </a:xfrm>
            <a:prstGeom prst="rect">
              <a:avLst/>
            </a:prstGeom>
            <a:solidFill>
              <a:srgbClr val="80BD41">
                <a:alpha val="100000"/>
              </a:srgbClr>
            </a:solidFill>
          </p:spPr>
          <p:txBody>
            <a:bodyPr/>
            <a:lstStyle/>
            <a:p/>
          </p:txBody>
        </p:sp>
        <p:sp>
          <p:nvSpPr>
            <p:cNvPr id="87" name="rc87"/>
            <p:cNvSpPr/>
            <p:nvPr/>
          </p:nvSpPr>
          <p:spPr>
            <a:xfrm>
              <a:off x="5905636" y="3070202"/>
              <a:ext cx="198963" cy="340491"/>
            </a:xfrm>
            <a:prstGeom prst="rect">
              <a:avLst/>
            </a:prstGeom>
            <a:solidFill>
              <a:srgbClr val="0058AB">
                <a:alpha val="100000"/>
              </a:srgbClr>
            </a:solidFill>
          </p:spPr>
          <p:txBody>
            <a:bodyPr/>
            <a:lstStyle/>
            <a:p/>
          </p:txBody>
        </p:sp>
        <p:sp>
          <p:nvSpPr>
            <p:cNvPr id="88" name="rc88"/>
            <p:cNvSpPr/>
            <p:nvPr/>
          </p:nvSpPr>
          <p:spPr>
            <a:xfrm>
              <a:off x="5905636" y="3410694"/>
              <a:ext cx="198963" cy="183328"/>
            </a:xfrm>
            <a:prstGeom prst="rect">
              <a:avLst/>
            </a:prstGeom>
            <a:solidFill>
              <a:srgbClr val="1CABE2">
                <a:alpha val="100000"/>
              </a:srgbClr>
            </a:solidFill>
          </p:spPr>
          <p:txBody>
            <a:bodyPr/>
            <a:lstStyle/>
            <a:p/>
          </p:txBody>
        </p:sp>
        <p:sp>
          <p:nvSpPr>
            <p:cNvPr id="89" name="rc89"/>
            <p:cNvSpPr/>
            <p:nvPr/>
          </p:nvSpPr>
          <p:spPr>
            <a:xfrm>
              <a:off x="6126706" y="3605477"/>
              <a:ext cx="198963" cy="1020053"/>
            </a:xfrm>
            <a:prstGeom prst="rect">
              <a:avLst/>
            </a:prstGeom>
            <a:solidFill>
              <a:srgbClr val="80BD41">
                <a:alpha val="100000"/>
              </a:srgbClr>
            </a:solidFill>
          </p:spPr>
          <p:txBody>
            <a:bodyPr/>
            <a:lstStyle/>
            <a:p/>
          </p:txBody>
        </p:sp>
        <p:sp>
          <p:nvSpPr>
            <p:cNvPr id="90" name="rc90"/>
            <p:cNvSpPr/>
            <p:nvPr/>
          </p:nvSpPr>
          <p:spPr>
            <a:xfrm>
              <a:off x="6126706" y="3035744"/>
              <a:ext cx="198963" cy="358471"/>
            </a:xfrm>
            <a:prstGeom prst="rect">
              <a:avLst/>
            </a:prstGeom>
            <a:solidFill>
              <a:srgbClr val="0058AB">
                <a:alpha val="100000"/>
              </a:srgbClr>
            </a:solidFill>
          </p:spPr>
          <p:txBody>
            <a:bodyPr/>
            <a:lstStyle/>
            <a:p/>
          </p:txBody>
        </p:sp>
        <p:sp>
          <p:nvSpPr>
            <p:cNvPr id="91" name="rc91"/>
            <p:cNvSpPr/>
            <p:nvPr/>
          </p:nvSpPr>
          <p:spPr>
            <a:xfrm>
              <a:off x="6126706" y="3394216"/>
              <a:ext cx="198963" cy="211261"/>
            </a:xfrm>
            <a:prstGeom prst="rect">
              <a:avLst/>
            </a:prstGeom>
            <a:solidFill>
              <a:srgbClr val="1CABE2">
                <a:alpha val="100000"/>
              </a:srgbClr>
            </a:solidFill>
          </p:spPr>
          <p:txBody>
            <a:bodyPr/>
            <a:lstStyle/>
            <a:p/>
          </p:txBody>
        </p:sp>
        <p:sp>
          <p:nvSpPr>
            <p:cNvPr id="92" name="rc92"/>
            <p:cNvSpPr/>
            <p:nvPr/>
          </p:nvSpPr>
          <p:spPr>
            <a:xfrm>
              <a:off x="6347776" y="3588523"/>
              <a:ext cx="198963" cy="1037007"/>
            </a:xfrm>
            <a:prstGeom prst="rect">
              <a:avLst/>
            </a:prstGeom>
            <a:solidFill>
              <a:srgbClr val="80BD41">
                <a:alpha val="100000"/>
              </a:srgbClr>
            </a:solidFill>
          </p:spPr>
          <p:txBody>
            <a:bodyPr/>
            <a:lstStyle/>
            <a:p/>
          </p:txBody>
        </p:sp>
        <p:sp>
          <p:nvSpPr>
            <p:cNvPr id="93" name="rc93"/>
            <p:cNvSpPr/>
            <p:nvPr/>
          </p:nvSpPr>
          <p:spPr>
            <a:xfrm>
              <a:off x="6347776" y="3003925"/>
              <a:ext cx="198963" cy="369791"/>
            </a:xfrm>
            <a:prstGeom prst="rect">
              <a:avLst/>
            </a:prstGeom>
            <a:solidFill>
              <a:srgbClr val="0058AB">
                <a:alpha val="100000"/>
              </a:srgbClr>
            </a:solidFill>
          </p:spPr>
          <p:txBody>
            <a:bodyPr/>
            <a:lstStyle/>
            <a:p/>
          </p:txBody>
        </p:sp>
        <p:sp>
          <p:nvSpPr>
            <p:cNvPr id="94" name="rc94"/>
            <p:cNvSpPr/>
            <p:nvPr/>
          </p:nvSpPr>
          <p:spPr>
            <a:xfrm>
              <a:off x="6347776" y="3373717"/>
              <a:ext cx="198963" cy="214806"/>
            </a:xfrm>
            <a:prstGeom prst="rect">
              <a:avLst/>
            </a:prstGeom>
            <a:solidFill>
              <a:srgbClr val="1CABE2">
                <a:alpha val="100000"/>
              </a:srgbClr>
            </a:solidFill>
          </p:spPr>
          <p:txBody>
            <a:bodyPr/>
            <a:lstStyle/>
            <a:p/>
          </p:txBody>
        </p:sp>
        <p:sp>
          <p:nvSpPr>
            <p:cNvPr id="95" name="rc95"/>
            <p:cNvSpPr/>
            <p:nvPr/>
          </p:nvSpPr>
          <p:spPr>
            <a:xfrm>
              <a:off x="6568846" y="3563149"/>
              <a:ext cx="198963" cy="1062381"/>
            </a:xfrm>
            <a:prstGeom prst="rect">
              <a:avLst/>
            </a:prstGeom>
            <a:solidFill>
              <a:srgbClr val="80BD41">
                <a:alpha val="100000"/>
              </a:srgbClr>
            </a:solidFill>
          </p:spPr>
          <p:txBody>
            <a:bodyPr/>
            <a:lstStyle/>
            <a:p/>
          </p:txBody>
        </p:sp>
        <p:sp>
          <p:nvSpPr>
            <p:cNvPr id="96" name="rc96"/>
            <p:cNvSpPr/>
            <p:nvPr/>
          </p:nvSpPr>
          <p:spPr>
            <a:xfrm>
              <a:off x="6568846" y="2964819"/>
              <a:ext cx="198963" cy="332865"/>
            </a:xfrm>
            <a:prstGeom prst="rect">
              <a:avLst/>
            </a:prstGeom>
            <a:solidFill>
              <a:srgbClr val="0058AB">
                <a:alpha val="100000"/>
              </a:srgbClr>
            </a:solidFill>
          </p:spPr>
          <p:txBody>
            <a:bodyPr/>
            <a:lstStyle/>
            <a:p/>
          </p:txBody>
        </p:sp>
        <p:sp>
          <p:nvSpPr>
            <p:cNvPr id="97" name="rc97"/>
            <p:cNvSpPr/>
            <p:nvPr/>
          </p:nvSpPr>
          <p:spPr>
            <a:xfrm>
              <a:off x="6568846" y="3297685"/>
              <a:ext cx="198963" cy="265464"/>
            </a:xfrm>
            <a:prstGeom prst="rect">
              <a:avLst/>
            </a:prstGeom>
            <a:solidFill>
              <a:srgbClr val="1CABE2">
                <a:alpha val="100000"/>
              </a:srgbClr>
            </a:solidFill>
          </p:spPr>
          <p:txBody>
            <a:bodyPr/>
            <a:lstStyle/>
            <a:p/>
          </p:txBody>
        </p:sp>
        <p:sp>
          <p:nvSpPr>
            <p:cNvPr id="98" name="rc98"/>
            <p:cNvSpPr/>
            <p:nvPr/>
          </p:nvSpPr>
          <p:spPr>
            <a:xfrm>
              <a:off x="6789916" y="3491596"/>
              <a:ext cx="198963" cy="1133934"/>
            </a:xfrm>
            <a:prstGeom prst="rect">
              <a:avLst/>
            </a:prstGeom>
            <a:solidFill>
              <a:srgbClr val="80BD41">
                <a:alpha val="100000"/>
              </a:srgbClr>
            </a:solidFill>
          </p:spPr>
          <p:txBody>
            <a:bodyPr/>
            <a:lstStyle/>
            <a:p/>
          </p:txBody>
        </p:sp>
        <p:sp>
          <p:nvSpPr>
            <p:cNvPr id="99" name="rc99"/>
            <p:cNvSpPr/>
            <p:nvPr/>
          </p:nvSpPr>
          <p:spPr>
            <a:xfrm>
              <a:off x="6789916" y="2921964"/>
              <a:ext cx="198963" cy="346005"/>
            </a:xfrm>
            <a:prstGeom prst="rect">
              <a:avLst/>
            </a:prstGeom>
            <a:solidFill>
              <a:srgbClr val="0058AB">
                <a:alpha val="100000"/>
              </a:srgbClr>
            </a:solidFill>
          </p:spPr>
          <p:txBody>
            <a:bodyPr/>
            <a:lstStyle/>
            <a:p/>
          </p:txBody>
        </p:sp>
        <p:sp>
          <p:nvSpPr>
            <p:cNvPr id="100" name="rc100"/>
            <p:cNvSpPr/>
            <p:nvPr/>
          </p:nvSpPr>
          <p:spPr>
            <a:xfrm>
              <a:off x="6789916" y="3267970"/>
              <a:ext cx="198963" cy="223625"/>
            </a:xfrm>
            <a:prstGeom prst="rect">
              <a:avLst/>
            </a:prstGeom>
            <a:solidFill>
              <a:srgbClr val="1CABE2">
                <a:alpha val="100000"/>
              </a:srgbClr>
            </a:solidFill>
          </p:spPr>
          <p:txBody>
            <a:bodyPr/>
            <a:lstStyle/>
            <a:p/>
          </p:txBody>
        </p:sp>
        <p:sp>
          <p:nvSpPr>
            <p:cNvPr id="101" name="rc101"/>
            <p:cNvSpPr/>
            <p:nvPr/>
          </p:nvSpPr>
          <p:spPr>
            <a:xfrm>
              <a:off x="7010987" y="3466402"/>
              <a:ext cx="198963" cy="1159128"/>
            </a:xfrm>
            <a:prstGeom prst="rect">
              <a:avLst/>
            </a:prstGeom>
            <a:solidFill>
              <a:srgbClr val="80BD41">
                <a:alpha val="100000"/>
              </a:srgbClr>
            </a:solidFill>
          </p:spPr>
          <p:txBody>
            <a:bodyPr/>
            <a:lstStyle/>
            <a:p/>
          </p:txBody>
        </p:sp>
        <p:sp>
          <p:nvSpPr>
            <p:cNvPr id="102" name="rc102"/>
            <p:cNvSpPr/>
            <p:nvPr/>
          </p:nvSpPr>
          <p:spPr>
            <a:xfrm>
              <a:off x="7010987" y="2889517"/>
              <a:ext cx="198963" cy="342016"/>
            </a:xfrm>
            <a:prstGeom prst="rect">
              <a:avLst/>
            </a:prstGeom>
            <a:solidFill>
              <a:srgbClr val="0058AB">
                <a:alpha val="100000"/>
              </a:srgbClr>
            </a:solidFill>
          </p:spPr>
          <p:txBody>
            <a:bodyPr/>
            <a:lstStyle/>
            <a:p/>
          </p:txBody>
        </p:sp>
        <p:sp>
          <p:nvSpPr>
            <p:cNvPr id="103" name="rc103"/>
            <p:cNvSpPr/>
            <p:nvPr/>
          </p:nvSpPr>
          <p:spPr>
            <a:xfrm>
              <a:off x="7010987" y="3231533"/>
              <a:ext cx="198963" cy="234868"/>
            </a:xfrm>
            <a:prstGeom prst="rect">
              <a:avLst/>
            </a:prstGeom>
            <a:solidFill>
              <a:srgbClr val="1CABE2">
                <a:alpha val="100000"/>
              </a:srgbClr>
            </a:solidFill>
          </p:spPr>
          <p:txBody>
            <a:bodyPr/>
            <a:lstStyle/>
            <a:p/>
          </p:txBody>
        </p:sp>
        <p:sp>
          <p:nvSpPr>
            <p:cNvPr id="104" name="rc104"/>
            <p:cNvSpPr/>
            <p:nvPr/>
          </p:nvSpPr>
          <p:spPr>
            <a:xfrm>
              <a:off x="7232057" y="2862983"/>
              <a:ext cx="198963" cy="294795"/>
            </a:xfrm>
            <a:prstGeom prst="rect">
              <a:avLst/>
            </a:prstGeom>
            <a:solidFill>
              <a:srgbClr val="F26A21">
                <a:alpha val="100000"/>
              </a:srgbClr>
            </a:solidFill>
          </p:spPr>
          <p:txBody>
            <a:bodyPr/>
            <a:lstStyle/>
            <a:p/>
          </p:txBody>
        </p:sp>
        <p:sp>
          <p:nvSpPr>
            <p:cNvPr id="105" name="rc105"/>
            <p:cNvSpPr/>
            <p:nvPr/>
          </p:nvSpPr>
          <p:spPr>
            <a:xfrm>
              <a:off x="7232057" y="3157779"/>
              <a:ext cx="198963" cy="1467751"/>
            </a:xfrm>
            <a:prstGeom prst="rect">
              <a:avLst/>
            </a:prstGeom>
            <a:solidFill>
              <a:srgbClr val="FFC20E">
                <a:alpha val="100000"/>
              </a:srgbClr>
            </a:solidFill>
          </p:spPr>
          <p:txBody>
            <a:bodyPr/>
            <a:lstStyle/>
            <a:p/>
          </p:txBody>
        </p:sp>
        <p:sp>
          <p:nvSpPr>
            <p:cNvPr id="106" name="rc106"/>
            <p:cNvSpPr/>
            <p:nvPr/>
          </p:nvSpPr>
          <p:spPr>
            <a:xfrm>
              <a:off x="7453127" y="2835507"/>
              <a:ext cx="198963" cy="254094"/>
            </a:xfrm>
            <a:prstGeom prst="rect">
              <a:avLst/>
            </a:prstGeom>
            <a:solidFill>
              <a:srgbClr val="F26A21">
                <a:alpha val="100000"/>
              </a:srgbClr>
            </a:solidFill>
          </p:spPr>
          <p:txBody>
            <a:bodyPr/>
            <a:lstStyle/>
            <a:p/>
          </p:txBody>
        </p:sp>
        <p:sp>
          <p:nvSpPr>
            <p:cNvPr id="107" name="rc107"/>
            <p:cNvSpPr/>
            <p:nvPr/>
          </p:nvSpPr>
          <p:spPr>
            <a:xfrm>
              <a:off x="7453127" y="3089601"/>
              <a:ext cx="198963" cy="1535929"/>
            </a:xfrm>
            <a:prstGeom prst="rect">
              <a:avLst/>
            </a:prstGeom>
            <a:solidFill>
              <a:srgbClr val="FFC20E">
                <a:alpha val="100000"/>
              </a:srgbClr>
            </a:solidFill>
          </p:spPr>
          <p:txBody>
            <a:bodyPr/>
            <a:lstStyle/>
            <a:p/>
          </p:txBody>
        </p:sp>
        <p:sp>
          <p:nvSpPr>
            <p:cNvPr id="108" name="rc108"/>
            <p:cNvSpPr/>
            <p:nvPr/>
          </p:nvSpPr>
          <p:spPr>
            <a:xfrm>
              <a:off x="7674197" y="2803570"/>
              <a:ext cx="198963" cy="219012"/>
            </a:xfrm>
            <a:prstGeom prst="rect">
              <a:avLst/>
            </a:prstGeom>
            <a:solidFill>
              <a:srgbClr val="F26A21">
                <a:alpha val="100000"/>
              </a:srgbClr>
            </a:solidFill>
          </p:spPr>
          <p:txBody>
            <a:bodyPr/>
            <a:lstStyle/>
            <a:p/>
          </p:txBody>
        </p:sp>
        <p:sp>
          <p:nvSpPr>
            <p:cNvPr id="109" name="rc109"/>
            <p:cNvSpPr/>
            <p:nvPr/>
          </p:nvSpPr>
          <p:spPr>
            <a:xfrm>
              <a:off x="7674197" y="3022583"/>
              <a:ext cx="198963" cy="1602947"/>
            </a:xfrm>
            <a:prstGeom prst="rect">
              <a:avLst/>
            </a:prstGeom>
            <a:solidFill>
              <a:srgbClr val="FFC20E">
                <a:alpha val="100000"/>
              </a:srgbClr>
            </a:solidFill>
          </p:spPr>
          <p:txBody>
            <a:bodyPr/>
            <a:lstStyle/>
            <a:p/>
          </p:txBody>
        </p:sp>
        <p:sp>
          <p:nvSpPr>
            <p:cNvPr id="110" name="rc110"/>
            <p:cNvSpPr/>
            <p:nvPr/>
          </p:nvSpPr>
          <p:spPr>
            <a:xfrm>
              <a:off x="7895267" y="2774777"/>
              <a:ext cx="198963" cy="188774"/>
            </a:xfrm>
            <a:prstGeom prst="rect">
              <a:avLst/>
            </a:prstGeom>
            <a:solidFill>
              <a:srgbClr val="F26A21">
                <a:alpha val="100000"/>
              </a:srgbClr>
            </a:solidFill>
          </p:spPr>
          <p:txBody>
            <a:bodyPr/>
            <a:lstStyle/>
            <a:p/>
          </p:txBody>
        </p:sp>
        <p:sp>
          <p:nvSpPr>
            <p:cNvPr id="111" name="rc111"/>
            <p:cNvSpPr/>
            <p:nvPr/>
          </p:nvSpPr>
          <p:spPr>
            <a:xfrm>
              <a:off x="7895267" y="2963551"/>
              <a:ext cx="198963" cy="1661979"/>
            </a:xfrm>
            <a:prstGeom prst="rect">
              <a:avLst/>
            </a:prstGeom>
            <a:solidFill>
              <a:srgbClr val="FFC20E">
                <a:alpha val="100000"/>
              </a:srgbClr>
            </a:solidFill>
          </p:spPr>
          <p:txBody>
            <a:bodyPr/>
            <a:lstStyle/>
            <a:p/>
          </p:txBody>
        </p:sp>
        <p:sp>
          <p:nvSpPr>
            <p:cNvPr id="112" name="rc112"/>
            <p:cNvSpPr/>
            <p:nvPr/>
          </p:nvSpPr>
          <p:spPr>
            <a:xfrm>
              <a:off x="8116338" y="2746552"/>
              <a:ext cx="198963" cy="162711"/>
            </a:xfrm>
            <a:prstGeom prst="rect">
              <a:avLst/>
            </a:prstGeom>
            <a:solidFill>
              <a:srgbClr val="F26A21">
                <a:alpha val="100000"/>
              </a:srgbClr>
            </a:solidFill>
          </p:spPr>
          <p:txBody>
            <a:bodyPr/>
            <a:lstStyle/>
            <a:p/>
          </p:txBody>
        </p:sp>
        <p:sp>
          <p:nvSpPr>
            <p:cNvPr id="113" name="rc113"/>
            <p:cNvSpPr/>
            <p:nvPr/>
          </p:nvSpPr>
          <p:spPr>
            <a:xfrm>
              <a:off x="8116338" y="2909264"/>
              <a:ext cx="198963" cy="1716266"/>
            </a:xfrm>
            <a:prstGeom prst="rect">
              <a:avLst/>
            </a:prstGeom>
            <a:solidFill>
              <a:srgbClr val="FFC20E">
                <a:alpha val="100000"/>
              </a:srgbClr>
            </a:solidFill>
          </p:spPr>
          <p:txBody>
            <a:bodyPr/>
            <a:lstStyle/>
            <a:p/>
          </p:txBody>
        </p:sp>
        <p:sp>
          <p:nvSpPr>
            <p:cNvPr id="114" name="pl114"/>
            <p:cNvSpPr/>
            <p:nvPr/>
          </p:nvSpPr>
          <p:spPr>
            <a:xfrm>
              <a:off x="1583713" y="1879504"/>
              <a:ext cx="5526755" cy="926784"/>
            </a:xfrm>
            <a:custGeom>
              <a:avLst/>
              <a:pathLst>
                <a:path w="5526755" h="926784">
                  <a:moveTo>
                    <a:pt x="0" y="926784"/>
                  </a:moveTo>
                  <a:lnTo>
                    <a:pt x="221070" y="823808"/>
                  </a:lnTo>
                  <a:lnTo>
                    <a:pt x="442140" y="789482"/>
                  </a:lnTo>
                  <a:lnTo>
                    <a:pt x="663210" y="652181"/>
                  </a:lnTo>
                  <a:lnTo>
                    <a:pt x="884280" y="411904"/>
                  </a:lnTo>
                  <a:lnTo>
                    <a:pt x="1105351" y="411904"/>
                  </a:lnTo>
                  <a:lnTo>
                    <a:pt x="1326421" y="274602"/>
                  </a:lnTo>
                  <a:lnTo>
                    <a:pt x="1547491" y="205952"/>
                  </a:lnTo>
                  <a:lnTo>
                    <a:pt x="1768561" y="171626"/>
                  </a:lnTo>
                  <a:lnTo>
                    <a:pt x="1989631" y="137301"/>
                  </a:lnTo>
                  <a:lnTo>
                    <a:pt x="2210702" y="274602"/>
                  </a:lnTo>
                  <a:lnTo>
                    <a:pt x="2431772" y="102976"/>
                  </a:lnTo>
                  <a:lnTo>
                    <a:pt x="2652842" y="137301"/>
                  </a:lnTo>
                  <a:lnTo>
                    <a:pt x="2873912" y="171626"/>
                  </a:lnTo>
                  <a:lnTo>
                    <a:pt x="3094982" y="68650"/>
                  </a:lnTo>
                  <a:lnTo>
                    <a:pt x="3316053" y="102976"/>
                  </a:lnTo>
                  <a:lnTo>
                    <a:pt x="3537123" y="68650"/>
                  </a:lnTo>
                  <a:lnTo>
                    <a:pt x="3758193" y="102976"/>
                  </a:lnTo>
                  <a:lnTo>
                    <a:pt x="3979263" y="68650"/>
                  </a:lnTo>
                  <a:lnTo>
                    <a:pt x="4200333" y="34325"/>
                  </a:lnTo>
                  <a:lnTo>
                    <a:pt x="4421404" y="68650"/>
                  </a:lnTo>
                  <a:lnTo>
                    <a:pt x="4642474" y="102976"/>
                  </a:lnTo>
                  <a:lnTo>
                    <a:pt x="4863544" y="102976"/>
                  </a:lnTo>
                  <a:lnTo>
                    <a:pt x="5084614" y="0"/>
                  </a:lnTo>
                  <a:lnTo>
                    <a:pt x="5305684" y="0"/>
                  </a:lnTo>
                  <a:lnTo>
                    <a:pt x="5526755" y="0"/>
                  </a:lnTo>
                </a:path>
              </a:pathLst>
            </a:custGeom>
            <a:ln w="27101" cap="flat">
              <a:solidFill>
                <a:srgbClr val="0058AB">
                  <a:alpha val="100000"/>
                </a:srgbClr>
              </a:solidFill>
              <a:prstDash val="solid"/>
              <a:round/>
            </a:ln>
          </p:spPr>
          <p:txBody>
            <a:bodyPr/>
            <a:lstStyle/>
            <a:p/>
          </p:txBody>
        </p:sp>
        <p:sp>
          <p:nvSpPr>
            <p:cNvPr id="115" name="pl115"/>
            <p:cNvSpPr/>
            <p:nvPr/>
          </p:nvSpPr>
          <p:spPr>
            <a:xfrm>
              <a:off x="1583713" y="2257082"/>
              <a:ext cx="5526755" cy="1029760"/>
            </a:xfrm>
            <a:custGeom>
              <a:avLst/>
              <a:pathLst>
                <a:path w="5526755" h="1029760">
                  <a:moveTo>
                    <a:pt x="0" y="1029760"/>
                  </a:moveTo>
                  <a:lnTo>
                    <a:pt x="221070" y="1029760"/>
                  </a:lnTo>
                  <a:lnTo>
                    <a:pt x="442140" y="823808"/>
                  </a:lnTo>
                  <a:lnTo>
                    <a:pt x="663210" y="720832"/>
                  </a:lnTo>
                  <a:lnTo>
                    <a:pt x="884280" y="514880"/>
                  </a:lnTo>
                  <a:lnTo>
                    <a:pt x="1105351" y="343253"/>
                  </a:lnTo>
                  <a:lnTo>
                    <a:pt x="1326421" y="274602"/>
                  </a:lnTo>
                  <a:lnTo>
                    <a:pt x="1547491" y="240277"/>
                  </a:lnTo>
                  <a:lnTo>
                    <a:pt x="1768561" y="205952"/>
                  </a:lnTo>
                  <a:lnTo>
                    <a:pt x="1989631" y="137301"/>
                  </a:lnTo>
                  <a:lnTo>
                    <a:pt x="2210702" y="240277"/>
                  </a:lnTo>
                  <a:lnTo>
                    <a:pt x="2431772" y="102976"/>
                  </a:lnTo>
                  <a:lnTo>
                    <a:pt x="2652842" y="68650"/>
                  </a:lnTo>
                  <a:lnTo>
                    <a:pt x="2873912" y="102976"/>
                  </a:lnTo>
                  <a:lnTo>
                    <a:pt x="3094982" y="34325"/>
                  </a:lnTo>
                  <a:lnTo>
                    <a:pt x="3316053" y="68650"/>
                  </a:lnTo>
                  <a:lnTo>
                    <a:pt x="3537123" y="68650"/>
                  </a:lnTo>
                  <a:lnTo>
                    <a:pt x="3758193" y="102976"/>
                  </a:lnTo>
                  <a:lnTo>
                    <a:pt x="3979263" y="34325"/>
                  </a:lnTo>
                  <a:lnTo>
                    <a:pt x="4200333" y="0"/>
                  </a:lnTo>
                  <a:lnTo>
                    <a:pt x="4421404" y="102976"/>
                  </a:lnTo>
                  <a:lnTo>
                    <a:pt x="4642474" y="171626"/>
                  </a:lnTo>
                  <a:lnTo>
                    <a:pt x="4863544" y="171626"/>
                  </a:lnTo>
                  <a:lnTo>
                    <a:pt x="5084614" y="171626"/>
                  </a:lnTo>
                  <a:lnTo>
                    <a:pt x="5305684" y="68650"/>
                  </a:lnTo>
                  <a:lnTo>
                    <a:pt x="5526755" y="68650"/>
                  </a:lnTo>
                </a:path>
              </a:pathLst>
            </a:custGeom>
            <a:ln w="27101" cap="flat">
              <a:solidFill>
                <a:srgbClr val="80BD41">
                  <a:alpha val="100000"/>
                </a:srgbClr>
              </a:solidFill>
              <a:prstDash val="solid"/>
              <a:round/>
            </a:ln>
          </p:spPr>
          <p:txBody>
            <a:bodyPr/>
            <a:lstStyle/>
            <a:p/>
          </p:txBody>
        </p:sp>
        <p:sp>
          <p:nvSpPr>
            <p:cNvPr id="116" name="tx116"/>
            <p:cNvSpPr/>
            <p:nvPr/>
          </p:nvSpPr>
          <p:spPr>
            <a:xfrm>
              <a:off x="1515407" y="260396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53</a:t>
              </a:r>
            </a:p>
          </p:txBody>
        </p:sp>
        <p:sp>
          <p:nvSpPr>
            <p:cNvPr id="117" name="tx117"/>
            <p:cNvSpPr/>
            <p:nvPr/>
          </p:nvSpPr>
          <p:spPr>
            <a:xfrm>
              <a:off x="2620758" y="208908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68</a:t>
              </a:r>
            </a:p>
          </p:txBody>
        </p:sp>
        <p:sp>
          <p:nvSpPr>
            <p:cNvPr id="118" name="tx118"/>
            <p:cNvSpPr/>
            <p:nvPr/>
          </p:nvSpPr>
          <p:spPr>
            <a:xfrm>
              <a:off x="3726109" y="19517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72</a:t>
              </a:r>
            </a:p>
          </p:txBody>
        </p:sp>
        <p:sp>
          <p:nvSpPr>
            <p:cNvPr id="119" name="tx119"/>
            <p:cNvSpPr/>
            <p:nvPr/>
          </p:nvSpPr>
          <p:spPr>
            <a:xfrm>
              <a:off x="4831460" y="17801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77</a:t>
              </a:r>
            </a:p>
          </p:txBody>
        </p:sp>
        <p:sp>
          <p:nvSpPr>
            <p:cNvPr id="120" name="tx120"/>
            <p:cNvSpPr/>
            <p:nvPr/>
          </p:nvSpPr>
          <p:spPr>
            <a:xfrm>
              <a:off x="5715741" y="171150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79</a:t>
              </a:r>
            </a:p>
          </p:txBody>
        </p:sp>
        <p:sp>
          <p:nvSpPr>
            <p:cNvPr id="121" name="tx121"/>
            <p:cNvSpPr/>
            <p:nvPr/>
          </p:nvSpPr>
          <p:spPr>
            <a:xfrm>
              <a:off x="5936812" y="17458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78</a:t>
              </a:r>
            </a:p>
          </p:txBody>
        </p:sp>
        <p:sp>
          <p:nvSpPr>
            <p:cNvPr id="122" name="tx122"/>
            <p:cNvSpPr/>
            <p:nvPr/>
          </p:nvSpPr>
          <p:spPr>
            <a:xfrm>
              <a:off x="6157882" y="17801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77</a:t>
              </a:r>
            </a:p>
          </p:txBody>
        </p:sp>
        <p:sp>
          <p:nvSpPr>
            <p:cNvPr id="123" name="tx123"/>
            <p:cNvSpPr/>
            <p:nvPr/>
          </p:nvSpPr>
          <p:spPr>
            <a:xfrm>
              <a:off x="6378952" y="1780160"/>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77</a:t>
              </a:r>
            </a:p>
          </p:txBody>
        </p:sp>
        <p:sp>
          <p:nvSpPr>
            <p:cNvPr id="124" name="tx124"/>
            <p:cNvSpPr/>
            <p:nvPr/>
          </p:nvSpPr>
          <p:spPr>
            <a:xfrm>
              <a:off x="6600022"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5" name="tx125"/>
            <p:cNvSpPr/>
            <p:nvPr/>
          </p:nvSpPr>
          <p:spPr>
            <a:xfrm>
              <a:off x="6821092"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6" name="tx126"/>
            <p:cNvSpPr/>
            <p:nvPr/>
          </p:nvSpPr>
          <p:spPr>
            <a:xfrm>
              <a:off x="7042163"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7" name="tx127"/>
            <p:cNvSpPr/>
            <p:nvPr/>
          </p:nvSpPr>
          <p:spPr>
            <a:xfrm>
              <a:off x="1515407" y="335721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39</a:t>
              </a:r>
            </a:p>
          </p:txBody>
        </p:sp>
        <p:sp>
          <p:nvSpPr>
            <p:cNvPr id="128" name="tx128"/>
            <p:cNvSpPr/>
            <p:nvPr/>
          </p:nvSpPr>
          <p:spPr>
            <a:xfrm>
              <a:off x="2620758" y="26707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59</a:t>
              </a:r>
            </a:p>
          </p:txBody>
        </p:sp>
        <p:sp>
          <p:nvSpPr>
            <p:cNvPr id="129" name="tx129"/>
            <p:cNvSpPr/>
            <p:nvPr/>
          </p:nvSpPr>
          <p:spPr>
            <a:xfrm>
              <a:off x="3726109" y="25677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62</a:t>
              </a:r>
            </a:p>
          </p:txBody>
        </p:sp>
        <p:sp>
          <p:nvSpPr>
            <p:cNvPr id="130" name="tx130"/>
            <p:cNvSpPr/>
            <p:nvPr/>
          </p:nvSpPr>
          <p:spPr>
            <a:xfrm>
              <a:off x="4831460" y="23961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67</a:t>
              </a:r>
            </a:p>
          </p:txBody>
        </p:sp>
        <p:sp>
          <p:nvSpPr>
            <p:cNvPr id="131" name="tx131"/>
            <p:cNvSpPr/>
            <p:nvPr/>
          </p:nvSpPr>
          <p:spPr>
            <a:xfrm>
              <a:off x="5715741" y="232745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69</a:t>
              </a:r>
            </a:p>
          </p:txBody>
        </p:sp>
        <p:sp>
          <p:nvSpPr>
            <p:cNvPr id="132" name="tx132"/>
            <p:cNvSpPr/>
            <p:nvPr/>
          </p:nvSpPr>
          <p:spPr>
            <a:xfrm>
              <a:off x="5936812" y="243043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66</a:t>
              </a:r>
            </a:p>
          </p:txBody>
        </p:sp>
        <p:sp>
          <p:nvSpPr>
            <p:cNvPr id="133" name="tx133"/>
            <p:cNvSpPr/>
            <p:nvPr/>
          </p:nvSpPr>
          <p:spPr>
            <a:xfrm>
              <a:off x="6157882" y="24990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64</a:t>
              </a:r>
            </a:p>
          </p:txBody>
        </p:sp>
        <p:sp>
          <p:nvSpPr>
            <p:cNvPr id="134" name="tx134"/>
            <p:cNvSpPr/>
            <p:nvPr/>
          </p:nvSpPr>
          <p:spPr>
            <a:xfrm>
              <a:off x="6378952" y="24990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64</a:t>
              </a:r>
            </a:p>
          </p:txBody>
        </p:sp>
        <p:sp>
          <p:nvSpPr>
            <p:cNvPr id="135" name="tx135"/>
            <p:cNvSpPr/>
            <p:nvPr/>
          </p:nvSpPr>
          <p:spPr>
            <a:xfrm>
              <a:off x="6600022" y="249908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64</a:t>
              </a:r>
            </a:p>
          </p:txBody>
        </p:sp>
        <p:sp>
          <p:nvSpPr>
            <p:cNvPr id="136" name="tx136"/>
            <p:cNvSpPr/>
            <p:nvPr/>
          </p:nvSpPr>
          <p:spPr>
            <a:xfrm>
              <a:off x="6821092" y="23961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67</a:t>
              </a:r>
            </a:p>
          </p:txBody>
        </p:sp>
        <p:sp>
          <p:nvSpPr>
            <p:cNvPr id="137" name="tx137"/>
            <p:cNvSpPr/>
            <p:nvPr/>
          </p:nvSpPr>
          <p:spPr>
            <a:xfrm>
              <a:off x="7042163" y="239610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67</a:t>
              </a:r>
            </a:p>
          </p:txBody>
        </p:sp>
        <p:sp>
          <p:nvSpPr>
            <p:cNvPr id="138" name="tx138"/>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9" name="tx139"/>
            <p:cNvSpPr/>
            <p:nvPr/>
          </p:nvSpPr>
          <p:spPr>
            <a:xfrm>
              <a:off x="571733" y="3572509"/>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5,000,000</a:t>
              </a:r>
            </a:p>
          </p:txBody>
        </p:sp>
        <p:sp>
          <p:nvSpPr>
            <p:cNvPr id="140" name="tx140"/>
            <p:cNvSpPr/>
            <p:nvPr/>
          </p:nvSpPr>
          <p:spPr>
            <a:xfrm>
              <a:off x="508182" y="2560408"/>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10,000,000</a:t>
              </a:r>
            </a:p>
          </p:txBody>
        </p:sp>
        <p:sp>
          <p:nvSpPr>
            <p:cNvPr id="141" name="tx141"/>
            <p:cNvSpPr/>
            <p:nvPr/>
          </p:nvSpPr>
          <p:spPr>
            <a:xfrm>
              <a:off x="508182" y="1548306"/>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15,000,000</a:t>
              </a:r>
            </a:p>
          </p:txBody>
        </p:sp>
        <p:sp>
          <p:nvSpPr>
            <p:cNvPr id="142" name="tx142"/>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3" name="tx143"/>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4" name="tx144"/>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5" name="tx145"/>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6" name="tx146"/>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7" name="tx147"/>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8" name="tx148"/>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9" name="tx149"/>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50" name="tx150"/>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1" name="tx151"/>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2" name="tx152"/>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3" name="tx153"/>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4" name="tx154"/>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5" name="tx155"/>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6" name="tx156"/>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7" name="tx157"/>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8" name="tx158"/>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9" name="tx159"/>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60" name="tx160"/>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1" name="tx161"/>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2" name="tx162"/>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3" name="rc163"/>
            <p:cNvSpPr/>
            <p:nvPr/>
          </p:nvSpPr>
          <p:spPr>
            <a:xfrm>
              <a:off x="1887666" y="5504613"/>
              <a:ext cx="201455" cy="201456"/>
            </a:xfrm>
            <a:prstGeom prst="rect">
              <a:avLst/>
            </a:prstGeom>
            <a:solidFill>
              <a:srgbClr val="80BD41">
                <a:alpha val="100000"/>
              </a:srgbClr>
            </a:solidFill>
          </p:spPr>
          <p:txBody>
            <a:bodyPr/>
            <a:lstStyle/>
            <a:p/>
          </p:txBody>
        </p:sp>
        <p:sp>
          <p:nvSpPr>
            <p:cNvPr id="164" name="rc164"/>
            <p:cNvSpPr/>
            <p:nvPr/>
          </p:nvSpPr>
          <p:spPr>
            <a:xfrm>
              <a:off x="2603373" y="5504613"/>
              <a:ext cx="201456" cy="201456"/>
            </a:xfrm>
            <a:prstGeom prst="rect">
              <a:avLst/>
            </a:prstGeom>
            <a:solidFill>
              <a:srgbClr val="1CABE2">
                <a:alpha val="100000"/>
              </a:srgbClr>
            </a:solidFill>
          </p:spPr>
          <p:txBody>
            <a:bodyPr/>
            <a:lstStyle/>
            <a:p/>
          </p:txBody>
        </p:sp>
        <p:sp>
          <p:nvSpPr>
            <p:cNvPr id="165" name="rc165"/>
            <p:cNvSpPr/>
            <p:nvPr/>
          </p:nvSpPr>
          <p:spPr>
            <a:xfrm>
              <a:off x="3676245" y="5504613"/>
              <a:ext cx="201456" cy="201456"/>
            </a:xfrm>
            <a:prstGeom prst="rect">
              <a:avLst/>
            </a:prstGeom>
            <a:solidFill>
              <a:srgbClr val="0058AB">
                <a:alpha val="100000"/>
              </a:srgbClr>
            </a:solidFill>
          </p:spPr>
          <p:txBody>
            <a:bodyPr/>
            <a:lstStyle/>
            <a:p/>
          </p:txBody>
        </p:sp>
        <p:sp>
          <p:nvSpPr>
            <p:cNvPr id="166" name="rc166"/>
            <p:cNvSpPr/>
            <p:nvPr/>
          </p:nvSpPr>
          <p:spPr>
            <a:xfrm>
              <a:off x="4671759" y="5504613"/>
              <a:ext cx="201456" cy="201456"/>
            </a:xfrm>
            <a:prstGeom prst="rect">
              <a:avLst/>
            </a:prstGeom>
            <a:solidFill>
              <a:srgbClr val="FFC20E">
                <a:alpha val="100000"/>
              </a:srgbClr>
            </a:solidFill>
          </p:spPr>
          <p:txBody>
            <a:bodyPr/>
            <a:lstStyle/>
            <a:p/>
          </p:txBody>
        </p:sp>
        <p:sp>
          <p:nvSpPr>
            <p:cNvPr id="167" name="rc167"/>
            <p:cNvSpPr/>
            <p:nvPr/>
          </p:nvSpPr>
          <p:spPr>
            <a:xfrm>
              <a:off x="6576552" y="5504613"/>
              <a:ext cx="201455" cy="201456"/>
            </a:xfrm>
            <a:prstGeom prst="rect">
              <a:avLst/>
            </a:prstGeom>
            <a:solidFill>
              <a:srgbClr val="F26A21">
                <a:alpha val="100000"/>
              </a:srgbClr>
            </a:solidFill>
          </p:spPr>
          <p:txBody>
            <a:bodyPr/>
            <a:lstStyle/>
            <a:p/>
          </p:txBody>
        </p:sp>
        <p:sp>
          <p:nvSpPr>
            <p:cNvPr id="168" name="tx168"/>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9" name="tx169"/>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70" name="tx170"/>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1" name="tx171"/>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2" name="tx172"/>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3" name="pl173"/>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6" name="tx176"/>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7" name="tx177"/>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142678" y="616400"/>
              <a:ext cx="472168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AFRO-Central</a:t>
              </a:r>
            </a:p>
          </p:txBody>
        </p:sp>
        <p:sp>
          <p:nvSpPr>
            <p:cNvPr id="179" name="tx179"/>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AFRO-Central is projected to have a  moderate increase (400,000-1 million) in the number of surviving infants by 2030. Therefore, maintaining current coverage requires vaccinating an increasing number of children.
To achieve the IA2030 ZD target, more (~4.25%) children need to be vaccinated with DTP1 each year. This will require increases in immunization programme and health system capacity.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604" y="4626011"/>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5" name="pl5"/>
            <p:cNvSpPr/>
            <p:nvPr/>
          </p:nvSpPr>
          <p:spPr>
            <a:xfrm>
              <a:off x="1192604" y="3892487"/>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6" name="pl6"/>
            <p:cNvSpPr/>
            <p:nvPr/>
          </p:nvSpPr>
          <p:spPr>
            <a:xfrm>
              <a:off x="1192604" y="3158963"/>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7" name="pl7"/>
            <p:cNvSpPr/>
            <p:nvPr/>
          </p:nvSpPr>
          <p:spPr>
            <a:xfrm>
              <a:off x="1192604" y="2425439"/>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8" name="pl8"/>
            <p:cNvSpPr/>
            <p:nvPr/>
          </p:nvSpPr>
          <p:spPr>
            <a:xfrm>
              <a:off x="1192604" y="49927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9" name="pl9"/>
            <p:cNvSpPr/>
            <p:nvPr/>
          </p:nvSpPr>
          <p:spPr>
            <a:xfrm>
              <a:off x="1192604" y="4259249"/>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0" name="pl10"/>
            <p:cNvSpPr/>
            <p:nvPr/>
          </p:nvSpPr>
          <p:spPr>
            <a:xfrm>
              <a:off x="1192604" y="3525725"/>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1" name="pl11"/>
            <p:cNvSpPr/>
            <p:nvPr/>
          </p:nvSpPr>
          <p:spPr>
            <a:xfrm>
              <a:off x="1192604" y="2792201"/>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2" name="pl12"/>
            <p:cNvSpPr/>
            <p:nvPr/>
          </p:nvSpPr>
          <p:spPr>
            <a:xfrm>
              <a:off x="1192604" y="2058677"/>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3" name="pl13"/>
            <p:cNvSpPr/>
            <p:nvPr/>
          </p:nvSpPr>
          <p:spPr>
            <a:xfrm>
              <a:off x="165521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8710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98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08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8276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464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4653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841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030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4219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740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059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3784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6973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0162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3350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36539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972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291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06105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929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52482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75671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8859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2204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523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6117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550868" y="1959324"/>
              <a:ext cx="208697" cy="3033448"/>
            </a:xfrm>
            <a:prstGeom prst="rect">
              <a:avLst/>
            </a:prstGeom>
            <a:solidFill>
              <a:srgbClr val="0058AB">
                <a:alpha val="100000"/>
              </a:srgbClr>
            </a:solidFill>
          </p:spPr>
          <p:txBody>
            <a:bodyPr/>
            <a:lstStyle/>
            <a:p/>
          </p:txBody>
        </p:sp>
        <p:sp>
          <p:nvSpPr>
            <p:cNvPr id="41" name="rc41"/>
            <p:cNvSpPr/>
            <p:nvPr/>
          </p:nvSpPr>
          <p:spPr>
            <a:xfrm>
              <a:off x="1782754" y="2043769"/>
              <a:ext cx="208697" cy="2949003"/>
            </a:xfrm>
            <a:prstGeom prst="rect">
              <a:avLst/>
            </a:prstGeom>
            <a:solidFill>
              <a:srgbClr val="0058AB">
                <a:alpha val="100000"/>
              </a:srgbClr>
            </a:solidFill>
          </p:spPr>
          <p:txBody>
            <a:bodyPr/>
            <a:lstStyle/>
            <a:p/>
          </p:txBody>
        </p:sp>
        <p:sp>
          <p:nvSpPr>
            <p:cNvPr id="42" name="rc42"/>
            <p:cNvSpPr/>
            <p:nvPr/>
          </p:nvSpPr>
          <p:spPr>
            <a:xfrm>
              <a:off x="2014640" y="2053758"/>
              <a:ext cx="208697" cy="2939014"/>
            </a:xfrm>
            <a:prstGeom prst="rect">
              <a:avLst/>
            </a:prstGeom>
            <a:solidFill>
              <a:srgbClr val="0058AB">
                <a:alpha val="100000"/>
              </a:srgbClr>
            </a:solidFill>
          </p:spPr>
          <p:txBody>
            <a:bodyPr/>
            <a:lstStyle/>
            <a:p/>
          </p:txBody>
        </p:sp>
        <p:sp>
          <p:nvSpPr>
            <p:cNvPr id="43" name="rc43"/>
            <p:cNvSpPr/>
            <p:nvPr/>
          </p:nvSpPr>
          <p:spPr>
            <a:xfrm>
              <a:off x="2246526" y="2265921"/>
              <a:ext cx="208697" cy="2726851"/>
            </a:xfrm>
            <a:prstGeom prst="rect">
              <a:avLst/>
            </a:prstGeom>
            <a:solidFill>
              <a:srgbClr val="0058AB">
                <a:alpha val="100000"/>
              </a:srgbClr>
            </a:solidFill>
          </p:spPr>
          <p:txBody>
            <a:bodyPr/>
            <a:lstStyle/>
            <a:p/>
          </p:txBody>
        </p:sp>
        <p:sp>
          <p:nvSpPr>
            <p:cNvPr id="44" name="rc44"/>
            <p:cNvSpPr/>
            <p:nvPr/>
          </p:nvSpPr>
          <p:spPr>
            <a:xfrm>
              <a:off x="2478412" y="2667770"/>
              <a:ext cx="208697" cy="2325002"/>
            </a:xfrm>
            <a:prstGeom prst="rect">
              <a:avLst/>
            </a:prstGeom>
            <a:solidFill>
              <a:srgbClr val="0058AB">
                <a:alpha val="100000"/>
              </a:srgbClr>
            </a:solidFill>
          </p:spPr>
          <p:txBody>
            <a:bodyPr/>
            <a:lstStyle/>
            <a:p/>
          </p:txBody>
        </p:sp>
        <p:sp>
          <p:nvSpPr>
            <p:cNvPr id="45" name="rc45"/>
            <p:cNvSpPr/>
            <p:nvPr/>
          </p:nvSpPr>
          <p:spPr>
            <a:xfrm>
              <a:off x="2710298" y="2629153"/>
              <a:ext cx="208697" cy="2363619"/>
            </a:xfrm>
            <a:prstGeom prst="rect">
              <a:avLst/>
            </a:prstGeom>
            <a:solidFill>
              <a:srgbClr val="0058AB">
                <a:alpha val="100000"/>
              </a:srgbClr>
            </a:solidFill>
          </p:spPr>
          <p:txBody>
            <a:bodyPr/>
            <a:lstStyle/>
            <a:p/>
          </p:txBody>
        </p:sp>
        <p:sp>
          <p:nvSpPr>
            <p:cNvPr id="46" name="rc46"/>
            <p:cNvSpPr/>
            <p:nvPr/>
          </p:nvSpPr>
          <p:spPr>
            <a:xfrm>
              <a:off x="2942184" y="2844770"/>
              <a:ext cx="208697" cy="2148002"/>
            </a:xfrm>
            <a:prstGeom prst="rect">
              <a:avLst/>
            </a:prstGeom>
            <a:solidFill>
              <a:srgbClr val="0058AB">
                <a:alpha val="100000"/>
              </a:srgbClr>
            </a:solidFill>
          </p:spPr>
          <p:txBody>
            <a:bodyPr/>
            <a:lstStyle/>
            <a:p/>
          </p:txBody>
        </p:sp>
        <p:sp>
          <p:nvSpPr>
            <p:cNvPr id="47" name="rc47"/>
            <p:cNvSpPr/>
            <p:nvPr/>
          </p:nvSpPr>
          <p:spPr>
            <a:xfrm>
              <a:off x="3174070" y="2869803"/>
              <a:ext cx="208697" cy="2122969"/>
            </a:xfrm>
            <a:prstGeom prst="rect">
              <a:avLst/>
            </a:prstGeom>
            <a:solidFill>
              <a:srgbClr val="0058AB">
                <a:alpha val="100000"/>
              </a:srgbClr>
            </a:solidFill>
          </p:spPr>
          <p:txBody>
            <a:bodyPr/>
            <a:lstStyle/>
            <a:p/>
          </p:txBody>
        </p:sp>
        <p:sp>
          <p:nvSpPr>
            <p:cNvPr id="48" name="rc48"/>
            <p:cNvSpPr/>
            <p:nvPr/>
          </p:nvSpPr>
          <p:spPr>
            <a:xfrm>
              <a:off x="3405956" y="2953227"/>
              <a:ext cx="208697" cy="2039545"/>
            </a:xfrm>
            <a:prstGeom prst="rect">
              <a:avLst/>
            </a:prstGeom>
            <a:solidFill>
              <a:srgbClr val="0058AB">
                <a:alpha val="100000"/>
              </a:srgbClr>
            </a:solidFill>
          </p:spPr>
          <p:txBody>
            <a:bodyPr/>
            <a:lstStyle/>
            <a:p/>
          </p:txBody>
        </p:sp>
        <p:sp>
          <p:nvSpPr>
            <p:cNvPr id="49" name="rc49"/>
            <p:cNvSpPr/>
            <p:nvPr/>
          </p:nvSpPr>
          <p:spPr>
            <a:xfrm>
              <a:off x="3637842" y="2907920"/>
              <a:ext cx="208697" cy="2084852"/>
            </a:xfrm>
            <a:prstGeom prst="rect">
              <a:avLst/>
            </a:prstGeom>
            <a:solidFill>
              <a:srgbClr val="0058AB">
                <a:alpha val="100000"/>
              </a:srgbClr>
            </a:solidFill>
          </p:spPr>
          <p:txBody>
            <a:bodyPr/>
            <a:lstStyle/>
            <a:p/>
          </p:txBody>
        </p:sp>
        <p:sp>
          <p:nvSpPr>
            <p:cNvPr id="50" name="rc50"/>
            <p:cNvSpPr/>
            <p:nvPr/>
          </p:nvSpPr>
          <p:spPr>
            <a:xfrm>
              <a:off x="3869728" y="2559174"/>
              <a:ext cx="208697" cy="2433598"/>
            </a:xfrm>
            <a:prstGeom prst="rect">
              <a:avLst/>
            </a:prstGeom>
            <a:solidFill>
              <a:srgbClr val="0058AB">
                <a:alpha val="100000"/>
              </a:srgbClr>
            </a:solidFill>
          </p:spPr>
          <p:txBody>
            <a:bodyPr/>
            <a:lstStyle/>
            <a:p/>
          </p:txBody>
        </p:sp>
        <p:sp>
          <p:nvSpPr>
            <p:cNvPr id="51" name="rc51"/>
            <p:cNvSpPr/>
            <p:nvPr/>
          </p:nvSpPr>
          <p:spPr>
            <a:xfrm>
              <a:off x="4101615" y="2878211"/>
              <a:ext cx="208697" cy="2114561"/>
            </a:xfrm>
            <a:prstGeom prst="rect">
              <a:avLst/>
            </a:prstGeom>
            <a:solidFill>
              <a:srgbClr val="0058AB">
                <a:alpha val="100000"/>
              </a:srgbClr>
            </a:solidFill>
          </p:spPr>
          <p:txBody>
            <a:bodyPr/>
            <a:lstStyle/>
            <a:p/>
          </p:txBody>
        </p:sp>
        <p:sp>
          <p:nvSpPr>
            <p:cNvPr id="52" name="rc52"/>
            <p:cNvSpPr/>
            <p:nvPr/>
          </p:nvSpPr>
          <p:spPr>
            <a:xfrm>
              <a:off x="4333501" y="2790446"/>
              <a:ext cx="208697" cy="2202326"/>
            </a:xfrm>
            <a:prstGeom prst="rect">
              <a:avLst/>
            </a:prstGeom>
            <a:solidFill>
              <a:srgbClr val="0058AB">
                <a:alpha val="100000"/>
              </a:srgbClr>
            </a:solidFill>
          </p:spPr>
          <p:txBody>
            <a:bodyPr/>
            <a:lstStyle/>
            <a:p/>
          </p:txBody>
        </p:sp>
        <p:sp>
          <p:nvSpPr>
            <p:cNvPr id="53" name="rc53"/>
            <p:cNvSpPr/>
            <p:nvPr/>
          </p:nvSpPr>
          <p:spPr>
            <a:xfrm>
              <a:off x="4565387" y="2609435"/>
              <a:ext cx="208697" cy="2383337"/>
            </a:xfrm>
            <a:prstGeom prst="rect">
              <a:avLst/>
            </a:prstGeom>
            <a:solidFill>
              <a:srgbClr val="0058AB">
                <a:alpha val="100000"/>
              </a:srgbClr>
            </a:solidFill>
          </p:spPr>
          <p:txBody>
            <a:bodyPr/>
            <a:lstStyle/>
            <a:p/>
          </p:txBody>
        </p:sp>
        <p:sp>
          <p:nvSpPr>
            <p:cNvPr id="54" name="rc54"/>
            <p:cNvSpPr/>
            <p:nvPr/>
          </p:nvSpPr>
          <p:spPr>
            <a:xfrm>
              <a:off x="4797273" y="2855338"/>
              <a:ext cx="208697" cy="2137434"/>
            </a:xfrm>
            <a:prstGeom prst="rect">
              <a:avLst/>
            </a:prstGeom>
            <a:solidFill>
              <a:srgbClr val="0058AB">
                <a:alpha val="100000"/>
              </a:srgbClr>
            </a:solidFill>
          </p:spPr>
          <p:txBody>
            <a:bodyPr/>
            <a:lstStyle/>
            <a:p/>
          </p:txBody>
        </p:sp>
        <p:sp>
          <p:nvSpPr>
            <p:cNvPr id="55" name="rc55"/>
            <p:cNvSpPr/>
            <p:nvPr/>
          </p:nvSpPr>
          <p:spPr>
            <a:xfrm>
              <a:off x="5029159" y="2692556"/>
              <a:ext cx="208697" cy="2300216"/>
            </a:xfrm>
            <a:prstGeom prst="rect">
              <a:avLst/>
            </a:prstGeom>
            <a:solidFill>
              <a:srgbClr val="0058AB">
                <a:alpha val="100000"/>
              </a:srgbClr>
            </a:solidFill>
          </p:spPr>
          <p:txBody>
            <a:bodyPr/>
            <a:lstStyle/>
            <a:p/>
          </p:txBody>
        </p:sp>
        <p:sp>
          <p:nvSpPr>
            <p:cNvPr id="56" name="rc56"/>
            <p:cNvSpPr/>
            <p:nvPr/>
          </p:nvSpPr>
          <p:spPr>
            <a:xfrm>
              <a:off x="5261045" y="2697437"/>
              <a:ext cx="208697" cy="2295335"/>
            </a:xfrm>
            <a:prstGeom prst="rect">
              <a:avLst/>
            </a:prstGeom>
            <a:solidFill>
              <a:srgbClr val="0058AB">
                <a:alpha val="100000"/>
              </a:srgbClr>
            </a:solidFill>
          </p:spPr>
          <p:txBody>
            <a:bodyPr/>
            <a:lstStyle/>
            <a:p/>
          </p:txBody>
        </p:sp>
        <p:sp>
          <p:nvSpPr>
            <p:cNvPr id="57" name="rc57"/>
            <p:cNvSpPr/>
            <p:nvPr/>
          </p:nvSpPr>
          <p:spPr>
            <a:xfrm>
              <a:off x="5492931" y="2540708"/>
              <a:ext cx="208697" cy="2452064"/>
            </a:xfrm>
            <a:prstGeom prst="rect">
              <a:avLst/>
            </a:prstGeom>
            <a:solidFill>
              <a:srgbClr val="0058AB">
                <a:alpha val="100000"/>
              </a:srgbClr>
            </a:solidFill>
          </p:spPr>
          <p:txBody>
            <a:bodyPr/>
            <a:lstStyle/>
            <a:p/>
          </p:txBody>
        </p:sp>
        <p:sp>
          <p:nvSpPr>
            <p:cNvPr id="58" name="rc58"/>
            <p:cNvSpPr/>
            <p:nvPr/>
          </p:nvSpPr>
          <p:spPr>
            <a:xfrm>
              <a:off x="5724817" y="2605975"/>
              <a:ext cx="208697" cy="2386797"/>
            </a:xfrm>
            <a:prstGeom prst="rect">
              <a:avLst/>
            </a:prstGeom>
            <a:solidFill>
              <a:srgbClr val="0058AB">
                <a:alpha val="100000"/>
              </a:srgbClr>
            </a:solidFill>
          </p:spPr>
          <p:txBody>
            <a:bodyPr/>
            <a:lstStyle/>
            <a:p/>
          </p:txBody>
        </p:sp>
        <p:sp>
          <p:nvSpPr>
            <p:cNvPr id="59" name="rc59"/>
            <p:cNvSpPr/>
            <p:nvPr/>
          </p:nvSpPr>
          <p:spPr>
            <a:xfrm>
              <a:off x="5956703" y="2634262"/>
              <a:ext cx="208697" cy="2358511"/>
            </a:xfrm>
            <a:prstGeom prst="rect">
              <a:avLst/>
            </a:prstGeom>
            <a:solidFill>
              <a:srgbClr val="0058AB">
                <a:alpha val="100000"/>
              </a:srgbClr>
            </a:solidFill>
          </p:spPr>
          <p:txBody>
            <a:bodyPr/>
            <a:lstStyle/>
            <a:p/>
          </p:txBody>
        </p:sp>
        <p:sp>
          <p:nvSpPr>
            <p:cNvPr id="60" name="rc60"/>
            <p:cNvSpPr/>
            <p:nvPr/>
          </p:nvSpPr>
          <p:spPr>
            <a:xfrm>
              <a:off x="6188589" y="2525049"/>
              <a:ext cx="208697" cy="2467723"/>
            </a:xfrm>
            <a:prstGeom prst="rect">
              <a:avLst/>
            </a:prstGeom>
            <a:solidFill>
              <a:srgbClr val="0058AB">
                <a:alpha val="100000"/>
              </a:srgbClr>
            </a:solidFill>
          </p:spPr>
          <p:txBody>
            <a:bodyPr/>
            <a:lstStyle/>
            <a:p/>
          </p:txBody>
        </p:sp>
        <p:sp>
          <p:nvSpPr>
            <p:cNvPr id="61" name="rc61"/>
            <p:cNvSpPr/>
            <p:nvPr/>
          </p:nvSpPr>
          <p:spPr>
            <a:xfrm>
              <a:off x="6420475" y="2394740"/>
              <a:ext cx="208697" cy="2598033"/>
            </a:xfrm>
            <a:prstGeom prst="rect">
              <a:avLst/>
            </a:prstGeom>
            <a:solidFill>
              <a:srgbClr val="0058AB">
                <a:alpha val="100000"/>
              </a:srgbClr>
            </a:solidFill>
          </p:spPr>
          <p:txBody>
            <a:bodyPr/>
            <a:lstStyle/>
            <a:p/>
          </p:txBody>
        </p:sp>
        <p:sp>
          <p:nvSpPr>
            <p:cNvPr id="62" name="rc62"/>
            <p:cNvSpPr/>
            <p:nvPr/>
          </p:nvSpPr>
          <p:spPr>
            <a:xfrm>
              <a:off x="6652361" y="2312698"/>
              <a:ext cx="208697" cy="2680074"/>
            </a:xfrm>
            <a:prstGeom prst="rect">
              <a:avLst/>
            </a:prstGeom>
            <a:solidFill>
              <a:srgbClr val="0058AB">
                <a:alpha val="100000"/>
              </a:srgbClr>
            </a:solidFill>
          </p:spPr>
          <p:txBody>
            <a:bodyPr/>
            <a:lstStyle/>
            <a:p/>
          </p:txBody>
        </p:sp>
        <p:sp>
          <p:nvSpPr>
            <p:cNvPr id="63" name="rc63"/>
            <p:cNvSpPr/>
            <p:nvPr/>
          </p:nvSpPr>
          <p:spPr>
            <a:xfrm>
              <a:off x="6884247" y="2580323"/>
              <a:ext cx="208697" cy="2412450"/>
            </a:xfrm>
            <a:prstGeom prst="rect">
              <a:avLst/>
            </a:prstGeom>
            <a:solidFill>
              <a:srgbClr val="0058AB">
                <a:alpha val="100000"/>
              </a:srgbClr>
            </a:solidFill>
          </p:spPr>
          <p:txBody>
            <a:bodyPr/>
            <a:lstStyle/>
            <a:p/>
          </p:txBody>
        </p:sp>
        <p:sp>
          <p:nvSpPr>
            <p:cNvPr id="64" name="rc64"/>
            <p:cNvSpPr/>
            <p:nvPr/>
          </p:nvSpPr>
          <p:spPr>
            <a:xfrm>
              <a:off x="7116133" y="2485085"/>
              <a:ext cx="208697" cy="2507687"/>
            </a:xfrm>
            <a:prstGeom prst="rect">
              <a:avLst/>
            </a:prstGeom>
            <a:solidFill>
              <a:srgbClr val="0058AB">
                <a:alpha val="100000"/>
              </a:srgbClr>
            </a:solidFill>
          </p:spPr>
          <p:txBody>
            <a:bodyPr/>
            <a:lstStyle/>
            <a:p/>
          </p:txBody>
        </p:sp>
        <p:sp>
          <p:nvSpPr>
            <p:cNvPr id="65" name="rc65"/>
            <p:cNvSpPr/>
            <p:nvPr/>
          </p:nvSpPr>
          <p:spPr>
            <a:xfrm>
              <a:off x="7348019" y="2513999"/>
              <a:ext cx="208697" cy="2478773"/>
            </a:xfrm>
            <a:prstGeom prst="rect">
              <a:avLst/>
            </a:prstGeom>
            <a:solidFill>
              <a:srgbClr val="0058AB">
                <a:alpha val="100000"/>
              </a:srgbClr>
            </a:solidFill>
          </p:spPr>
          <p:txBody>
            <a:bodyPr/>
            <a:lstStyle/>
            <a:p/>
          </p:txBody>
        </p:sp>
        <p:sp>
          <p:nvSpPr>
            <p:cNvPr id="66" name="rc66"/>
            <p:cNvSpPr/>
            <p:nvPr/>
          </p:nvSpPr>
          <p:spPr>
            <a:xfrm>
              <a:off x="8507449" y="3813517"/>
              <a:ext cx="208697" cy="1179255"/>
            </a:xfrm>
            <a:prstGeom prst="rect">
              <a:avLst/>
            </a:prstGeom>
            <a:solidFill>
              <a:srgbClr val="69DBFF">
                <a:alpha val="100000"/>
              </a:srgbClr>
            </a:solidFill>
          </p:spPr>
          <p:txBody>
            <a:bodyPr/>
            <a:lstStyle/>
            <a:p/>
          </p:txBody>
        </p:sp>
        <p:sp>
          <p:nvSpPr>
            <p:cNvPr id="67" name="pl67"/>
            <p:cNvSpPr/>
            <p:nvPr/>
          </p:nvSpPr>
          <p:spPr>
            <a:xfrm>
              <a:off x="6292938" y="2634262"/>
              <a:ext cx="2318860" cy="1179255"/>
            </a:xfrm>
            <a:custGeom>
              <a:avLst/>
              <a:pathLst>
                <a:path w="2318860" h="1179255">
                  <a:moveTo>
                    <a:pt x="0" y="0"/>
                  </a:moveTo>
                  <a:lnTo>
                    <a:pt x="231886" y="117925"/>
                  </a:lnTo>
                  <a:lnTo>
                    <a:pt x="463772" y="235851"/>
                  </a:lnTo>
                  <a:lnTo>
                    <a:pt x="695658" y="353776"/>
                  </a:lnTo>
                  <a:lnTo>
                    <a:pt x="927544" y="471702"/>
                  </a:lnTo>
                  <a:lnTo>
                    <a:pt x="1159430" y="589627"/>
                  </a:lnTo>
                  <a:lnTo>
                    <a:pt x="1391316" y="707553"/>
                  </a:lnTo>
                  <a:lnTo>
                    <a:pt x="1623202" y="825478"/>
                  </a:lnTo>
                  <a:lnTo>
                    <a:pt x="1855088" y="943404"/>
                  </a:lnTo>
                  <a:lnTo>
                    <a:pt x="2086974" y="1061329"/>
                  </a:lnTo>
                  <a:lnTo>
                    <a:pt x="2318860" y="1179255"/>
                  </a:lnTo>
                </a:path>
              </a:pathLst>
            </a:custGeom>
            <a:ln w="20325" cap="flat">
              <a:solidFill>
                <a:srgbClr val="000000">
                  <a:alpha val="100000"/>
                </a:srgbClr>
              </a:solidFill>
              <a:prstDash val="solid"/>
              <a:round/>
            </a:ln>
          </p:spPr>
          <p:txBody>
            <a:bodyPr/>
            <a:lstStyle/>
            <a:p/>
          </p:txBody>
        </p:sp>
        <p:sp>
          <p:nvSpPr>
            <p:cNvPr id="68" name="pt68"/>
            <p:cNvSpPr/>
            <p:nvPr/>
          </p:nvSpPr>
          <p:spPr>
            <a:xfrm>
              <a:off x="6261336" y="260266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93222" y="272058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725108" y="283851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56994" y="295643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88880" y="307436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420766" y="3192288"/>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52652" y="331021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84538" y="3428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116425" y="354606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48311" y="366399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80197" y="378191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4779589" y="1660221"/>
              <a:ext cx="70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AFRO-Central</a:t>
              </a:r>
            </a:p>
          </p:txBody>
        </p:sp>
        <p:sp>
          <p:nvSpPr>
            <p:cNvPr id="80" name="tx80"/>
            <p:cNvSpPr/>
            <p:nvPr/>
          </p:nvSpPr>
          <p:spPr>
            <a:xfrm rot="-5400000">
              <a:off x="149976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1" name="tx81"/>
            <p:cNvSpPr/>
            <p:nvPr/>
          </p:nvSpPr>
          <p:spPr>
            <a:xfrm rot="-5400000">
              <a:off x="173165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2" name="tx82"/>
            <p:cNvSpPr/>
            <p:nvPr/>
          </p:nvSpPr>
          <p:spPr>
            <a:xfrm rot="-5400000">
              <a:off x="19635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3" name="tx83"/>
            <p:cNvSpPr/>
            <p:nvPr/>
          </p:nvSpPr>
          <p:spPr>
            <a:xfrm rot="-5400000">
              <a:off x="21954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4" name="tx84"/>
            <p:cNvSpPr/>
            <p:nvPr/>
          </p:nvSpPr>
          <p:spPr>
            <a:xfrm rot="-5400000">
              <a:off x="242731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5" name="tx85"/>
            <p:cNvSpPr/>
            <p:nvPr/>
          </p:nvSpPr>
          <p:spPr>
            <a:xfrm rot="-5400000">
              <a:off x="265919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6" name="tx86"/>
            <p:cNvSpPr/>
            <p:nvPr/>
          </p:nvSpPr>
          <p:spPr>
            <a:xfrm rot="-5400000">
              <a:off x="28910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7" name="tx87"/>
            <p:cNvSpPr/>
            <p:nvPr/>
          </p:nvSpPr>
          <p:spPr>
            <a:xfrm rot="-5400000">
              <a:off x="312297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8" name="tx88"/>
            <p:cNvSpPr/>
            <p:nvPr/>
          </p:nvSpPr>
          <p:spPr>
            <a:xfrm rot="-5400000">
              <a:off x="335485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9" name="tx89"/>
            <p:cNvSpPr/>
            <p:nvPr/>
          </p:nvSpPr>
          <p:spPr>
            <a:xfrm rot="-5400000">
              <a:off x="358674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90" name="tx90"/>
            <p:cNvSpPr/>
            <p:nvPr/>
          </p:nvSpPr>
          <p:spPr>
            <a:xfrm rot="-5400000">
              <a:off x="38186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1" name="tx91"/>
            <p:cNvSpPr/>
            <p:nvPr/>
          </p:nvSpPr>
          <p:spPr>
            <a:xfrm rot="-5400000">
              <a:off x="4055682"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2" name="tx92"/>
            <p:cNvSpPr/>
            <p:nvPr/>
          </p:nvSpPr>
          <p:spPr>
            <a:xfrm rot="-5400000">
              <a:off x="428240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3" name="tx93"/>
            <p:cNvSpPr/>
            <p:nvPr/>
          </p:nvSpPr>
          <p:spPr>
            <a:xfrm rot="-5400000">
              <a:off x="451428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4" name="tx94"/>
            <p:cNvSpPr/>
            <p:nvPr/>
          </p:nvSpPr>
          <p:spPr>
            <a:xfrm rot="-5400000">
              <a:off x="474617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5" name="tx95"/>
            <p:cNvSpPr/>
            <p:nvPr/>
          </p:nvSpPr>
          <p:spPr>
            <a:xfrm rot="-5400000">
              <a:off x="497805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6" name="tx96"/>
            <p:cNvSpPr/>
            <p:nvPr/>
          </p:nvSpPr>
          <p:spPr>
            <a:xfrm rot="-5400000">
              <a:off x="520994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7" name="tx97"/>
            <p:cNvSpPr/>
            <p:nvPr/>
          </p:nvSpPr>
          <p:spPr>
            <a:xfrm rot="-5400000">
              <a:off x="54418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8" name="tx98"/>
            <p:cNvSpPr/>
            <p:nvPr/>
          </p:nvSpPr>
          <p:spPr>
            <a:xfrm rot="-5400000">
              <a:off x="56737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9" name="tx99"/>
            <p:cNvSpPr/>
            <p:nvPr/>
          </p:nvSpPr>
          <p:spPr>
            <a:xfrm rot="-5400000">
              <a:off x="590560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0" name="tx100"/>
            <p:cNvSpPr/>
            <p:nvPr/>
          </p:nvSpPr>
          <p:spPr>
            <a:xfrm rot="-5400000">
              <a:off x="61374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1" name="tx101"/>
            <p:cNvSpPr/>
            <p:nvPr/>
          </p:nvSpPr>
          <p:spPr>
            <a:xfrm rot="-5400000">
              <a:off x="636937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2" name="tx102"/>
            <p:cNvSpPr/>
            <p:nvPr/>
          </p:nvSpPr>
          <p:spPr>
            <a:xfrm rot="-5400000">
              <a:off x="660126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3" name="tx103"/>
            <p:cNvSpPr/>
            <p:nvPr/>
          </p:nvSpPr>
          <p:spPr>
            <a:xfrm rot="-5400000">
              <a:off x="683314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4" name="tx104"/>
            <p:cNvSpPr/>
            <p:nvPr/>
          </p:nvSpPr>
          <p:spPr>
            <a:xfrm rot="-5400000">
              <a:off x="70650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5" name="tx105"/>
            <p:cNvSpPr/>
            <p:nvPr/>
          </p:nvSpPr>
          <p:spPr>
            <a:xfrm rot="-5400000">
              <a:off x="72969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6" name="tx106"/>
            <p:cNvSpPr/>
            <p:nvPr/>
          </p:nvSpPr>
          <p:spPr>
            <a:xfrm rot="-5400000">
              <a:off x="84563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7" name="tx107"/>
            <p:cNvSpPr/>
            <p:nvPr/>
          </p:nvSpPr>
          <p:spPr>
            <a:xfrm>
              <a:off x="1052250"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8" name="tx108"/>
            <p:cNvSpPr/>
            <p:nvPr/>
          </p:nvSpPr>
          <p:spPr>
            <a:xfrm>
              <a:off x="624768" y="4209231"/>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500,000</a:t>
              </a:r>
            </a:p>
          </p:txBody>
        </p:sp>
        <p:sp>
          <p:nvSpPr>
            <p:cNvPr id="109" name="tx109"/>
            <p:cNvSpPr/>
            <p:nvPr/>
          </p:nvSpPr>
          <p:spPr>
            <a:xfrm>
              <a:off x="508182" y="3475707"/>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1,000,000</a:t>
              </a:r>
            </a:p>
          </p:txBody>
        </p:sp>
        <p:sp>
          <p:nvSpPr>
            <p:cNvPr id="110" name="tx110"/>
            <p:cNvSpPr/>
            <p:nvPr/>
          </p:nvSpPr>
          <p:spPr>
            <a:xfrm>
              <a:off x="508182" y="2742183"/>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1,500,000</a:t>
              </a:r>
            </a:p>
          </p:txBody>
        </p:sp>
        <p:sp>
          <p:nvSpPr>
            <p:cNvPr id="111" name="tx111"/>
            <p:cNvSpPr/>
            <p:nvPr/>
          </p:nvSpPr>
          <p:spPr>
            <a:xfrm>
              <a:off x="508182" y="2008659"/>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2,000,000</a:t>
              </a:r>
            </a:p>
          </p:txBody>
        </p:sp>
        <p:sp>
          <p:nvSpPr>
            <p:cNvPr id="112" name="tx112"/>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3" name="rc113"/>
            <p:cNvSpPr/>
            <p:nvPr/>
          </p:nvSpPr>
          <p:spPr>
            <a:xfrm>
              <a:off x="2573396" y="5900012"/>
              <a:ext cx="201456" cy="201456"/>
            </a:xfrm>
            <a:prstGeom prst="rect">
              <a:avLst/>
            </a:prstGeom>
            <a:solidFill>
              <a:srgbClr val="0058AB">
                <a:alpha val="100000"/>
              </a:srgbClr>
            </a:solidFill>
          </p:spPr>
          <p:txBody>
            <a:bodyPr/>
            <a:lstStyle/>
            <a:p/>
          </p:txBody>
        </p:sp>
        <p:sp>
          <p:nvSpPr>
            <p:cNvPr id="114" name="rc114"/>
            <p:cNvSpPr/>
            <p:nvPr/>
          </p:nvSpPr>
          <p:spPr>
            <a:xfrm>
              <a:off x="3475641" y="5900012"/>
              <a:ext cx="201456" cy="201456"/>
            </a:xfrm>
            <a:prstGeom prst="rect">
              <a:avLst/>
            </a:prstGeom>
            <a:solidFill>
              <a:srgbClr val="69DBFF">
                <a:alpha val="100000"/>
              </a:srgbClr>
            </a:solidFill>
          </p:spPr>
          <p:txBody>
            <a:bodyPr/>
            <a:lstStyle/>
            <a:p/>
          </p:txBody>
        </p:sp>
        <p:sp>
          <p:nvSpPr>
            <p:cNvPr id="115" name="tx115"/>
            <p:cNvSpPr/>
            <p:nvPr/>
          </p:nvSpPr>
          <p:spPr>
            <a:xfrm>
              <a:off x="285344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6" name="tx116"/>
            <p:cNvSpPr/>
            <p:nvPr/>
          </p:nvSpPr>
          <p:spPr>
            <a:xfrm>
              <a:off x="375568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7" name="pl117"/>
            <p:cNvSpPr/>
            <p:nvPr/>
          </p:nvSpPr>
          <p:spPr>
            <a:xfrm>
              <a:off x="5555513"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8" name="pt118"/>
            <p:cNvSpPr/>
            <p:nvPr/>
          </p:nvSpPr>
          <p:spPr>
            <a:xfrm>
              <a:off x="5611694"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9" name="tx119"/>
            <p:cNvSpPr/>
            <p:nvPr/>
          </p:nvSpPr>
          <p:spPr>
            <a:xfrm>
              <a:off x="5822612"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20" name="tx120"/>
            <p:cNvSpPr/>
            <p:nvPr/>
          </p:nvSpPr>
          <p:spPr>
            <a:xfrm>
              <a:off x="1906773" y="1368037"/>
              <a:ext cx="645346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AFRO-Central</a:t>
              </a:r>
            </a:p>
          </p:txBody>
        </p:sp>
        <p:sp>
          <p:nvSpPr>
            <p:cNvPr id="121" name="tx121"/>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2" name="tx122"/>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40% higher than the annual milestone to reach the target.</a:t>
            </a:r>
          </a:p>
        </p:txBody>
      </p:sp>
      <p:sp>
        <p:nvSpPr>
          <p:cNvPr id="12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40% above the annual IA2030 milestone, putting the 2030 goal at serious risk without accelerated action.</a:t>
            </a:r>
          </a:p>
        </p:txBody>
      </p:sp>
      <p:grpSp xmlns:pic="http://schemas.openxmlformats.org/drawingml/2006/picture">
        <p:nvGrpSpPr>
          <p:cNvPr id="127" name=""/>
          <p:cNvGrpSpPr/>
          <p:nvPr/>
        </p:nvGrpSpPr>
        <p:grpSpPr>
          <a:xfrm>
            <a:off x="292608" y="1051560"/>
            <a:ext cx="8595360" cy="28575"/>
            <a:chOff x="292608" y="1051560"/>
            <a:chExt cx="8595360" cy="28575"/>
          </a:xfrm>
        </p:grpSpPr>
        <p:sp>
          <p:nvSpPr>
            <p:cNvPr id="12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644445" y="4477354"/>
              <a:ext cx="235529" cy="40480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 name="rc5"/>
            <p:cNvSpPr/>
            <p:nvPr/>
          </p:nvSpPr>
          <p:spPr>
            <a:xfrm>
              <a:off x="2879975" y="4477354"/>
              <a:ext cx="235529" cy="40480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 name="rc6"/>
            <p:cNvSpPr/>
            <p:nvPr/>
          </p:nvSpPr>
          <p:spPr>
            <a:xfrm>
              <a:off x="3115505" y="4477354"/>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 name="rc7"/>
            <p:cNvSpPr/>
            <p:nvPr/>
          </p:nvSpPr>
          <p:spPr>
            <a:xfrm>
              <a:off x="3351034" y="4477354"/>
              <a:ext cx="235529"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 name="rc8"/>
            <p:cNvSpPr/>
            <p:nvPr/>
          </p:nvSpPr>
          <p:spPr>
            <a:xfrm>
              <a:off x="3586564" y="4477354"/>
              <a:ext cx="235529"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 name="rc9"/>
            <p:cNvSpPr/>
            <p:nvPr/>
          </p:nvSpPr>
          <p:spPr>
            <a:xfrm>
              <a:off x="3822094" y="4477354"/>
              <a:ext cx="235529"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 name="rc10"/>
            <p:cNvSpPr/>
            <p:nvPr/>
          </p:nvSpPr>
          <p:spPr>
            <a:xfrm>
              <a:off x="4057624" y="4477354"/>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 name="rc11"/>
            <p:cNvSpPr/>
            <p:nvPr/>
          </p:nvSpPr>
          <p:spPr>
            <a:xfrm>
              <a:off x="4293154" y="4477354"/>
              <a:ext cx="235529"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 name="rc12"/>
            <p:cNvSpPr/>
            <p:nvPr/>
          </p:nvSpPr>
          <p:spPr>
            <a:xfrm>
              <a:off x="4528684" y="4477354"/>
              <a:ext cx="235529"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 name="rc13"/>
            <p:cNvSpPr/>
            <p:nvPr/>
          </p:nvSpPr>
          <p:spPr>
            <a:xfrm>
              <a:off x="4764214" y="4477354"/>
              <a:ext cx="235529"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 name="rc14"/>
            <p:cNvSpPr/>
            <p:nvPr/>
          </p:nvSpPr>
          <p:spPr>
            <a:xfrm>
              <a:off x="4999744" y="4477354"/>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 name="rc15"/>
            <p:cNvSpPr/>
            <p:nvPr/>
          </p:nvSpPr>
          <p:spPr>
            <a:xfrm>
              <a:off x="5235273" y="4477354"/>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 name="rc16"/>
            <p:cNvSpPr/>
            <p:nvPr/>
          </p:nvSpPr>
          <p:spPr>
            <a:xfrm>
              <a:off x="5470803" y="4477354"/>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 name="rc17"/>
            <p:cNvSpPr/>
            <p:nvPr/>
          </p:nvSpPr>
          <p:spPr>
            <a:xfrm>
              <a:off x="5706333" y="4477354"/>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 name="rc18"/>
            <p:cNvSpPr/>
            <p:nvPr/>
          </p:nvSpPr>
          <p:spPr>
            <a:xfrm>
              <a:off x="5941863" y="4477354"/>
              <a:ext cx="235529"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 name="rc19"/>
            <p:cNvSpPr/>
            <p:nvPr/>
          </p:nvSpPr>
          <p:spPr>
            <a:xfrm>
              <a:off x="6177393" y="4477354"/>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 name="rc20"/>
            <p:cNvSpPr/>
            <p:nvPr/>
          </p:nvSpPr>
          <p:spPr>
            <a:xfrm>
              <a:off x="6412923" y="4477354"/>
              <a:ext cx="235529"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 name="rc21"/>
            <p:cNvSpPr/>
            <p:nvPr/>
          </p:nvSpPr>
          <p:spPr>
            <a:xfrm>
              <a:off x="6648453" y="4477354"/>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 name="rc22"/>
            <p:cNvSpPr/>
            <p:nvPr/>
          </p:nvSpPr>
          <p:spPr>
            <a:xfrm>
              <a:off x="6883983" y="4477354"/>
              <a:ext cx="235529"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 name="rc23"/>
            <p:cNvSpPr/>
            <p:nvPr/>
          </p:nvSpPr>
          <p:spPr>
            <a:xfrm>
              <a:off x="7119512" y="4477354"/>
              <a:ext cx="235529"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 name="rc24"/>
            <p:cNvSpPr/>
            <p:nvPr/>
          </p:nvSpPr>
          <p:spPr>
            <a:xfrm>
              <a:off x="7355042" y="4477354"/>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 name="rc25"/>
            <p:cNvSpPr/>
            <p:nvPr/>
          </p:nvSpPr>
          <p:spPr>
            <a:xfrm>
              <a:off x="7590572" y="4477354"/>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6" name="rc26"/>
            <p:cNvSpPr/>
            <p:nvPr/>
          </p:nvSpPr>
          <p:spPr>
            <a:xfrm>
              <a:off x="7826102" y="4477354"/>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7" name="rc27"/>
            <p:cNvSpPr/>
            <p:nvPr/>
          </p:nvSpPr>
          <p:spPr>
            <a:xfrm>
              <a:off x="8061632" y="4477354"/>
              <a:ext cx="235529"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 name="rc28"/>
            <p:cNvSpPr/>
            <p:nvPr/>
          </p:nvSpPr>
          <p:spPr>
            <a:xfrm>
              <a:off x="8297162" y="4477354"/>
              <a:ext cx="235529"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 name="rc29"/>
            <p:cNvSpPr/>
            <p:nvPr/>
          </p:nvSpPr>
          <p:spPr>
            <a:xfrm>
              <a:off x="8532692" y="4477354"/>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 name="rc30"/>
            <p:cNvSpPr/>
            <p:nvPr/>
          </p:nvSpPr>
          <p:spPr>
            <a:xfrm>
              <a:off x="2644445" y="1643696"/>
              <a:ext cx="235529"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 name="rc31"/>
            <p:cNvSpPr/>
            <p:nvPr/>
          </p:nvSpPr>
          <p:spPr>
            <a:xfrm>
              <a:off x="2879975" y="1643696"/>
              <a:ext cx="235529"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 name="rc32"/>
            <p:cNvSpPr/>
            <p:nvPr/>
          </p:nvSpPr>
          <p:spPr>
            <a:xfrm>
              <a:off x="3115505" y="1643696"/>
              <a:ext cx="235529"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3" name="rc33"/>
            <p:cNvSpPr/>
            <p:nvPr/>
          </p:nvSpPr>
          <p:spPr>
            <a:xfrm>
              <a:off x="3351034" y="1643696"/>
              <a:ext cx="235529"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4" name="rc34"/>
            <p:cNvSpPr/>
            <p:nvPr/>
          </p:nvSpPr>
          <p:spPr>
            <a:xfrm>
              <a:off x="3586564" y="1643696"/>
              <a:ext cx="235529"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3822094" y="1643696"/>
              <a:ext cx="235529"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4057624" y="1643696"/>
              <a:ext cx="235529"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4293154" y="1643696"/>
              <a:ext cx="235529"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4528684" y="1643696"/>
              <a:ext cx="235529"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4764214" y="1643696"/>
              <a:ext cx="235529"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999744" y="1643696"/>
              <a:ext cx="235529"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5235273" y="1643696"/>
              <a:ext cx="235529"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5470803" y="1643696"/>
              <a:ext cx="235529"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5706333" y="1643696"/>
              <a:ext cx="235529"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941863" y="1643696"/>
              <a:ext cx="235529"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6177393" y="1643696"/>
              <a:ext cx="235529"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6412923" y="1643696"/>
              <a:ext cx="235529"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648453" y="1643696"/>
              <a:ext cx="235529"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883983" y="1643696"/>
              <a:ext cx="235529"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 name="rc49"/>
            <p:cNvSpPr/>
            <p:nvPr/>
          </p:nvSpPr>
          <p:spPr>
            <a:xfrm>
              <a:off x="7119512" y="1643696"/>
              <a:ext cx="235529"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355042" y="1643696"/>
              <a:ext cx="235529"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590572" y="1643696"/>
              <a:ext cx="235529"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7826102" y="1643696"/>
              <a:ext cx="235529"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061632" y="1643696"/>
              <a:ext cx="235529"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 name="rc54"/>
            <p:cNvSpPr/>
            <p:nvPr/>
          </p:nvSpPr>
          <p:spPr>
            <a:xfrm>
              <a:off x="8297162" y="1643696"/>
              <a:ext cx="235529"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 name="rc55"/>
            <p:cNvSpPr/>
            <p:nvPr/>
          </p:nvSpPr>
          <p:spPr>
            <a:xfrm>
              <a:off x="8532692" y="1643696"/>
              <a:ext cx="235529"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 name="rc56"/>
            <p:cNvSpPr/>
            <p:nvPr/>
          </p:nvSpPr>
          <p:spPr>
            <a:xfrm>
              <a:off x="2644445" y="2453313"/>
              <a:ext cx="235529"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7" name="rc57"/>
            <p:cNvSpPr/>
            <p:nvPr/>
          </p:nvSpPr>
          <p:spPr>
            <a:xfrm>
              <a:off x="2879975" y="2453313"/>
              <a:ext cx="235529"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8" name="rc58"/>
            <p:cNvSpPr/>
            <p:nvPr/>
          </p:nvSpPr>
          <p:spPr>
            <a:xfrm>
              <a:off x="3115505" y="2453313"/>
              <a:ext cx="235529"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9" name="rc59"/>
            <p:cNvSpPr/>
            <p:nvPr/>
          </p:nvSpPr>
          <p:spPr>
            <a:xfrm>
              <a:off x="3351034" y="2453313"/>
              <a:ext cx="235529"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0" name="rc60"/>
            <p:cNvSpPr/>
            <p:nvPr/>
          </p:nvSpPr>
          <p:spPr>
            <a:xfrm>
              <a:off x="3586564" y="2453313"/>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1" name="rc61"/>
            <p:cNvSpPr/>
            <p:nvPr/>
          </p:nvSpPr>
          <p:spPr>
            <a:xfrm>
              <a:off x="3822094" y="2453313"/>
              <a:ext cx="235529"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2" name="rc62"/>
            <p:cNvSpPr/>
            <p:nvPr/>
          </p:nvSpPr>
          <p:spPr>
            <a:xfrm>
              <a:off x="4057624" y="2453313"/>
              <a:ext cx="235529"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3" name="rc63"/>
            <p:cNvSpPr/>
            <p:nvPr/>
          </p:nvSpPr>
          <p:spPr>
            <a:xfrm>
              <a:off x="4293154" y="2453313"/>
              <a:ext cx="235529"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4" name="rc64"/>
            <p:cNvSpPr/>
            <p:nvPr/>
          </p:nvSpPr>
          <p:spPr>
            <a:xfrm>
              <a:off x="4528684" y="2453313"/>
              <a:ext cx="235529"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4764214" y="2453313"/>
              <a:ext cx="235529"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6" name="rc66"/>
            <p:cNvSpPr/>
            <p:nvPr/>
          </p:nvSpPr>
          <p:spPr>
            <a:xfrm>
              <a:off x="4999744" y="2453313"/>
              <a:ext cx="235529"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7" name="rc67"/>
            <p:cNvSpPr/>
            <p:nvPr/>
          </p:nvSpPr>
          <p:spPr>
            <a:xfrm>
              <a:off x="5235273" y="2453313"/>
              <a:ext cx="235529"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8" name="rc68"/>
            <p:cNvSpPr/>
            <p:nvPr/>
          </p:nvSpPr>
          <p:spPr>
            <a:xfrm>
              <a:off x="5470803" y="2453313"/>
              <a:ext cx="235529"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9" name="rc69"/>
            <p:cNvSpPr/>
            <p:nvPr/>
          </p:nvSpPr>
          <p:spPr>
            <a:xfrm>
              <a:off x="5706333" y="2453313"/>
              <a:ext cx="235529"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0" name="rc70"/>
            <p:cNvSpPr/>
            <p:nvPr/>
          </p:nvSpPr>
          <p:spPr>
            <a:xfrm>
              <a:off x="5941863" y="2453313"/>
              <a:ext cx="235529"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1" name="rc71"/>
            <p:cNvSpPr/>
            <p:nvPr/>
          </p:nvSpPr>
          <p:spPr>
            <a:xfrm>
              <a:off x="6177393" y="2453313"/>
              <a:ext cx="235529"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2" name="rc72"/>
            <p:cNvSpPr/>
            <p:nvPr/>
          </p:nvSpPr>
          <p:spPr>
            <a:xfrm>
              <a:off x="6412923" y="2453313"/>
              <a:ext cx="235529"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3" name="rc73"/>
            <p:cNvSpPr/>
            <p:nvPr/>
          </p:nvSpPr>
          <p:spPr>
            <a:xfrm>
              <a:off x="6648453" y="2453313"/>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4" name="rc74"/>
            <p:cNvSpPr/>
            <p:nvPr/>
          </p:nvSpPr>
          <p:spPr>
            <a:xfrm>
              <a:off x="6883983" y="2453313"/>
              <a:ext cx="235529"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5" name="rc75"/>
            <p:cNvSpPr/>
            <p:nvPr/>
          </p:nvSpPr>
          <p:spPr>
            <a:xfrm>
              <a:off x="7119512" y="2453313"/>
              <a:ext cx="235529"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6" name="rc76"/>
            <p:cNvSpPr/>
            <p:nvPr/>
          </p:nvSpPr>
          <p:spPr>
            <a:xfrm>
              <a:off x="7355042" y="2453313"/>
              <a:ext cx="235529"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7" name="rc77"/>
            <p:cNvSpPr/>
            <p:nvPr/>
          </p:nvSpPr>
          <p:spPr>
            <a:xfrm>
              <a:off x="7590572" y="2453313"/>
              <a:ext cx="235529"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8" name="rc78"/>
            <p:cNvSpPr/>
            <p:nvPr/>
          </p:nvSpPr>
          <p:spPr>
            <a:xfrm>
              <a:off x="7826102" y="2453313"/>
              <a:ext cx="235529"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9" name="rc79"/>
            <p:cNvSpPr/>
            <p:nvPr/>
          </p:nvSpPr>
          <p:spPr>
            <a:xfrm>
              <a:off x="8061632" y="2453313"/>
              <a:ext cx="235529"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0" name="rc80"/>
            <p:cNvSpPr/>
            <p:nvPr/>
          </p:nvSpPr>
          <p:spPr>
            <a:xfrm>
              <a:off x="8297162" y="2453313"/>
              <a:ext cx="235529"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1" name="rc81"/>
            <p:cNvSpPr/>
            <p:nvPr/>
          </p:nvSpPr>
          <p:spPr>
            <a:xfrm>
              <a:off x="8532692" y="2453313"/>
              <a:ext cx="235529"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2" name="rc82"/>
            <p:cNvSpPr/>
            <p:nvPr/>
          </p:nvSpPr>
          <p:spPr>
            <a:xfrm>
              <a:off x="2644445" y="5286970"/>
              <a:ext cx="235529" cy="40480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3" name="rc83"/>
            <p:cNvSpPr/>
            <p:nvPr/>
          </p:nvSpPr>
          <p:spPr>
            <a:xfrm>
              <a:off x="2879975" y="5286970"/>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4" name="rc84"/>
            <p:cNvSpPr/>
            <p:nvPr/>
          </p:nvSpPr>
          <p:spPr>
            <a:xfrm>
              <a:off x="3115505" y="5286970"/>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5" name="rc85"/>
            <p:cNvSpPr/>
            <p:nvPr/>
          </p:nvSpPr>
          <p:spPr>
            <a:xfrm>
              <a:off x="3351034" y="5286970"/>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6" name="rc86"/>
            <p:cNvSpPr/>
            <p:nvPr/>
          </p:nvSpPr>
          <p:spPr>
            <a:xfrm>
              <a:off x="3586564" y="5286970"/>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7" name="rc87"/>
            <p:cNvSpPr/>
            <p:nvPr/>
          </p:nvSpPr>
          <p:spPr>
            <a:xfrm>
              <a:off x="3822094" y="5286970"/>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8" name="rc88"/>
            <p:cNvSpPr/>
            <p:nvPr/>
          </p:nvSpPr>
          <p:spPr>
            <a:xfrm>
              <a:off x="4057624" y="5286970"/>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9" name="rc89"/>
            <p:cNvSpPr/>
            <p:nvPr/>
          </p:nvSpPr>
          <p:spPr>
            <a:xfrm>
              <a:off x="4293154" y="5286970"/>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0" name="rc90"/>
            <p:cNvSpPr/>
            <p:nvPr/>
          </p:nvSpPr>
          <p:spPr>
            <a:xfrm>
              <a:off x="4528684" y="5286970"/>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1" name="rc91"/>
            <p:cNvSpPr/>
            <p:nvPr/>
          </p:nvSpPr>
          <p:spPr>
            <a:xfrm>
              <a:off x="4764214" y="5286970"/>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2" name="rc92"/>
            <p:cNvSpPr/>
            <p:nvPr/>
          </p:nvSpPr>
          <p:spPr>
            <a:xfrm>
              <a:off x="4999744" y="5286970"/>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3" name="rc93"/>
            <p:cNvSpPr/>
            <p:nvPr/>
          </p:nvSpPr>
          <p:spPr>
            <a:xfrm>
              <a:off x="5235273" y="5286970"/>
              <a:ext cx="235529"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4" name="rc94"/>
            <p:cNvSpPr/>
            <p:nvPr/>
          </p:nvSpPr>
          <p:spPr>
            <a:xfrm>
              <a:off x="5470803" y="5286970"/>
              <a:ext cx="235529"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5" name="rc95"/>
            <p:cNvSpPr/>
            <p:nvPr/>
          </p:nvSpPr>
          <p:spPr>
            <a:xfrm>
              <a:off x="5706333" y="5286970"/>
              <a:ext cx="235529" cy="404808"/>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96" name="rc96"/>
            <p:cNvSpPr/>
            <p:nvPr/>
          </p:nvSpPr>
          <p:spPr>
            <a:xfrm>
              <a:off x="5941863" y="5286970"/>
              <a:ext cx="235529" cy="40480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97" name="rc97"/>
            <p:cNvSpPr/>
            <p:nvPr/>
          </p:nvSpPr>
          <p:spPr>
            <a:xfrm>
              <a:off x="6177393" y="5286970"/>
              <a:ext cx="235529" cy="40480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98" name="rc98"/>
            <p:cNvSpPr/>
            <p:nvPr/>
          </p:nvSpPr>
          <p:spPr>
            <a:xfrm>
              <a:off x="6412923" y="5286970"/>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9" name="rc99"/>
            <p:cNvSpPr/>
            <p:nvPr/>
          </p:nvSpPr>
          <p:spPr>
            <a:xfrm>
              <a:off x="6648453" y="5286970"/>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0" name="rc100"/>
            <p:cNvSpPr/>
            <p:nvPr/>
          </p:nvSpPr>
          <p:spPr>
            <a:xfrm>
              <a:off x="6883983" y="5286970"/>
              <a:ext cx="235529" cy="40480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1" name="rc101"/>
            <p:cNvSpPr/>
            <p:nvPr/>
          </p:nvSpPr>
          <p:spPr>
            <a:xfrm>
              <a:off x="7119512" y="5286970"/>
              <a:ext cx="235529" cy="40480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2" name="rc102"/>
            <p:cNvSpPr/>
            <p:nvPr/>
          </p:nvSpPr>
          <p:spPr>
            <a:xfrm>
              <a:off x="7355042" y="5286970"/>
              <a:ext cx="235529" cy="40480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03" name="rc103"/>
            <p:cNvSpPr/>
            <p:nvPr/>
          </p:nvSpPr>
          <p:spPr>
            <a:xfrm>
              <a:off x="7590572" y="5286970"/>
              <a:ext cx="235529" cy="40480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04" name="rc104"/>
            <p:cNvSpPr/>
            <p:nvPr/>
          </p:nvSpPr>
          <p:spPr>
            <a:xfrm>
              <a:off x="7826102" y="5286970"/>
              <a:ext cx="235529" cy="40480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05" name="rc105"/>
            <p:cNvSpPr/>
            <p:nvPr/>
          </p:nvSpPr>
          <p:spPr>
            <a:xfrm>
              <a:off x="8061632" y="5286970"/>
              <a:ext cx="235529" cy="40480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06" name="rc106"/>
            <p:cNvSpPr/>
            <p:nvPr/>
          </p:nvSpPr>
          <p:spPr>
            <a:xfrm>
              <a:off x="8297162" y="5286970"/>
              <a:ext cx="235529" cy="40480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7" name="rc107"/>
            <p:cNvSpPr/>
            <p:nvPr/>
          </p:nvSpPr>
          <p:spPr>
            <a:xfrm>
              <a:off x="8532692" y="5286970"/>
              <a:ext cx="235529"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8" name="rc108"/>
            <p:cNvSpPr/>
            <p:nvPr/>
          </p:nvSpPr>
          <p:spPr>
            <a:xfrm>
              <a:off x="2644445" y="2858121"/>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09" name="rc109"/>
            <p:cNvSpPr/>
            <p:nvPr/>
          </p:nvSpPr>
          <p:spPr>
            <a:xfrm>
              <a:off x="2879975" y="2858121"/>
              <a:ext cx="235529" cy="40480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0" name="rc110"/>
            <p:cNvSpPr/>
            <p:nvPr/>
          </p:nvSpPr>
          <p:spPr>
            <a:xfrm>
              <a:off x="3115505" y="2858121"/>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11" name="rc111"/>
            <p:cNvSpPr/>
            <p:nvPr/>
          </p:nvSpPr>
          <p:spPr>
            <a:xfrm>
              <a:off x="3351034" y="2858121"/>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12" name="rc112"/>
            <p:cNvSpPr/>
            <p:nvPr/>
          </p:nvSpPr>
          <p:spPr>
            <a:xfrm>
              <a:off x="3586564" y="2858121"/>
              <a:ext cx="235529" cy="404808"/>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3" name="rc113"/>
            <p:cNvSpPr/>
            <p:nvPr/>
          </p:nvSpPr>
          <p:spPr>
            <a:xfrm>
              <a:off x="3822094" y="2858121"/>
              <a:ext cx="235529" cy="40480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14" name="rc114"/>
            <p:cNvSpPr/>
            <p:nvPr/>
          </p:nvSpPr>
          <p:spPr>
            <a:xfrm>
              <a:off x="4057624" y="2858121"/>
              <a:ext cx="235529" cy="40480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5" name="rc115"/>
            <p:cNvSpPr/>
            <p:nvPr/>
          </p:nvSpPr>
          <p:spPr>
            <a:xfrm>
              <a:off x="4293154" y="2858121"/>
              <a:ext cx="235529" cy="40480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6" name="rc116"/>
            <p:cNvSpPr/>
            <p:nvPr/>
          </p:nvSpPr>
          <p:spPr>
            <a:xfrm>
              <a:off x="4528684" y="2858121"/>
              <a:ext cx="235529" cy="40480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17" name="rc117"/>
            <p:cNvSpPr/>
            <p:nvPr/>
          </p:nvSpPr>
          <p:spPr>
            <a:xfrm>
              <a:off x="4764214" y="2858121"/>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18" name="rc118"/>
            <p:cNvSpPr/>
            <p:nvPr/>
          </p:nvSpPr>
          <p:spPr>
            <a:xfrm>
              <a:off x="4999744" y="2858121"/>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9" name="rc119"/>
            <p:cNvSpPr/>
            <p:nvPr/>
          </p:nvSpPr>
          <p:spPr>
            <a:xfrm>
              <a:off x="5235273" y="2858121"/>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0" name="rc120"/>
            <p:cNvSpPr/>
            <p:nvPr/>
          </p:nvSpPr>
          <p:spPr>
            <a:xfrm>
              <a:off x="5470803" y="2858121"/>
              <a:ext cx="235529" cy="40480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1" name="rc121"/>
            <p:cNvSpPr/>
            <p:nvPr/>
          </p:nvSpPr>
          <p:spPr>
            <a:xfrm>
              <a:off x="5706333" y="2858121"/>
              <a:ext cx="235529" cy="40480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2" name="rc122"/>
            <p:cNvSpPr/>
            <p:nvPr/>
          </p:nvSpPr>
          <p:spPr>
            <a:xfrm>
              <a:off x="5941863" y="2858121"/>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3" name="rc123"/>
            <p:cNvSpPr/>
            <p:nvPr/>
          </p:nvSpPr>
          <p:spPr>
            <a:xfrm>
              <a:off x="6177393" y="2858121"/>
              <a:ext cx="235529"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24" name="rc124"/>
            <p:cNvSpPr/>
            <p:nvPr/>
          </p:nvSpPr>
          <p:spPr>
            <a:xfrm>
              <a:off x="6412923" y="2858121"/>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5" name="rc125"/>
            <p:cNvSpPr/>
            <p:nvPr/>
          </p:nvSpPr>
          <p:spPr>
            <a:xfrm>
              <a:off x="6648453" y="2858121"/>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6" name="rc126"/>
            <p:cNvSpPr/>
            <p:nvPr/>
          </p:nvSpPr>
          <p:spPr>
            <a:xfrm>
              <a:off x="6883983" y="2858121"/>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7" name="rc127"/>
            <p:cNvSpPr/>
            <p:nvPr/>
          </p:nvSpPr>
          <p:spPr>
            <a:xfrm>
              <a:off x="7119512" y="2858121"/>
              <a:ext cx="235529"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8" name="rc128"/>
            <p:cNvSpPr/>
            <p:nvPr/>
          </p:nvSpPr>
          <p:spPr>
            <a:xfrm>
              <a:off x="7355042" y="2858121"/>
              <a:ext cx="235529"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9" name="rc129"/>
            <p:cNvSpPr/>
            <p:nvPr/>
          </p:nvSpPr>
          <p:spPr>
            <a:xfrm>
              <a:off x="7590572" y="2858121"/>
              <a:ext cx="235529"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0" name="rc130"/>
            <p:cNvSpPr/>
            <p:nvPr/>
          </p:nvSpPr>
          <p:spPr>
            <a:xfrm>
              <a:off x="7826102" y="2858121"/>
              <a:ext cx="235529"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1" name="rc131"/>
            <p:cNvSpPr/>
            <p:nvPr/>
          </p:nvSpPr>
          <p:spPr>
            <a:xfrm>
              <a:off x="8061632" y="2858121"/>
              <a:ext cx="235529"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2" name="rc132"/>
            <p:cNvSpPr/>
            <p:nvPr/>
          </p:nvSpPr>
          <p:spPr>
            <a:xfrm>
              <a:off x="8297162" y="2858121"/>
              <a:ext cx="235529"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3" name="rc133"/>
            <p:cNvSpPr/>
            <p:nvPr/>
          </p:nvSpPr>
          <p:spPr>
            <a:xfrm>
              <a:off x="8532692" y="2858121"/>
              <a:ext cx="235529"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4" name="rc134"/>
            <p:cNvSpPr/>
            <p:nvPr/>
          </p:nvSpPr>
          <p:spPr>
            <a:xfrm>
              <a:off x="2644445" y="1238888"/>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5" name="rc135"/>
            <p:cNvSpPr/>
            <p:nvPr/>
          </p:nvSpPr>
          <p:spPr>
            <a:xfrm>
              <a:off x="2879975" y="1238888"/>
              <a:ext cx="235529" cy="40480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36" name="rc136"/>
            <p:cNvSpPr/>
            <p:nvPr/>
          </p:nvSpPr>
          <p:spPr>
            <a:xfrm>
              <a:off x="3115505" y="1238888"/>
              <a:ext cx="235529" cy="40480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7" name="rc137"/>
            <p:cNvSpPr/>
            <p:nvPr/>
          </p:nvSpPr>
          <p:spPr>
            <a:xfrm>
              <a:off x="3351034" y="1238888"/>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8" name="rc138"/>
            <p:cNvSpPr/>
            <p:nvPr/>
          </p:nvSpPr>
          <p:spPr>
            <a:xfrm>
              <a:off x="3586564" y="1238888"/>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9" name="rc139"/>
            <p:cNvSpPr/>
            <p:nvPr/>
          </p:nvSpPr>
          <p:spPr>
            <a:xfrm>
              <a:off x="3822094" y="1238888"/>
              <a:ext cx="235529"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0" name="rc140"/>
            <p:cNvSpPr/>
            <p:nvPr/>
          </p:nvSpPr>
          <p:spPr>
            <a:xfrm>
              <a:off x="4057624" y="1238888"/>
              <a:ext cx="235529"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1" name="rc141"/>
            <p:cNvSpPr/>
            <p:nvPr/>
          </p:nvSpPr>
          <p:spPr>
            <a:xfrm>
              <a:off x="4293154" y="1238888"/>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2" name="rc142"/>
            <p:cNvSpPr/>
            <p:nvPr/>
          </p:nvSpPr>
          <p:spPr>
            <a:xfrm>
              <a:off x="4528684" y="1238888"/>
              <a:ext cx="235529"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3" name="rc143"/>
            <p:cNvSpPr/>
            <p:nvPr/>
          </p:nvSpPr>
          <p:spPr>
            <a:xfrm>
              <a:off x="4764214" y="1238888"/>
              <a:ext cx="235529"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4" name="rc144"/>
            <p:cNvSpPr/>
            <p:nvPr/>
          </p:nvSpPr>
          <p:spPr>
            <a:xfrm>
              <a:off x="4999744" y="1238888"/>
              <a:ext cx="235529"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5" name="rc145"/>
            <p:cNvSpPr/>
            <p:nvPr/>
          </p:nvSpPr>
          <p:spPr>
            <a:xfrm>
              <a:off x="5235273" y="1238888"/>
              <a:ext cx="235529"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6" name="rc146"/>
            <p:cNvSpPr/>
            <p:nvPr/>
          </p:nvSpPr>
          <p:spPr>
            <a:xfrm>
              <a:off x="5470803" y="1238888"/>
              <a:ext cx="235529"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7" name="rc147"/>
            <p:cNvSpPr/>
            <p:nvPr/>
          </p:nvSpPr>
          <p:spPr>
            <a:xfrm>
              <a:off x="5706333" y="1238888"/>
              <a:ext cx="235529"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8" name="rc148"/>
            <p:cNvSpPr/>
            <p:nvPr/>
          </p:nvSpPr>
          <p:spPr>
            <a:xfrm>
              <a:off x="5941863" y="1238888"/>
              <a:ext cx="235529"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9" name="rc149"/>
            <p:cNvSpPr/>
            <p:nvPr/>
          </p:nvSpPr>
          <p:spPr>
            <a:xfrm>
              <a:off x="6177393" y="1238888"/>
              <a:ext cx="235529"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0" name="rc150"/>
            <p:cNvSpPr/>
            <p:nvPr/>
          </p:nvSpPr>
          <p:spPr>
            <a:xfrm>
              <a:off x="6412923" y="1238888"/>
              <a:ext cx="235529"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1" name="rc151"/>
            <p:cNvSpPr/>
            <p:nvPr/>
          </p:nvSpPr>
          <p:spPr>
            <a:xfrm>
              <a:off x="6648453" y="1238888"/>
              <a:ext cx="235529"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2" name="rc152"/>
            <p:cNvSpPr/>
            <p:nvPr/>
          </p:nvSpPr>
          <p:spPr>
            <a:xfrm>
              <a:off x="6883983" y="1238888"/>
              <a:ext cx="235529"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3" name="rc153"/>
            <p:cNvSpPr/>
            <p:nvPr/>
          </p:nvSpPr>
          <p:spPr>
            <a:xfrm>
              <a:off x="7119512" y="1238888"/>
              <a:ext cx="235529"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4" name="rc154"/>
            <p:cNvSpPr/>
            <p:nvPr/>
          </p:nvSpPr>
          <p:spPr>
            <a:xfrm>
              <a:off x="7355042" y="1238888"/>
              <a:ext cx="235529"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5" name="rc155"/>
            <p:cNvSpPr/>
            <p:nvPr/>
          </p:nvSpPr>
          <p:spPr>
            <a:xfrm>
              <a:off x="7590572" y="1238888"/>
              <a:ext cx="235529"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6" name="rc156"/>
            <p:cNvSpPr/>
            <p:nvPr/>
          </p:nvSpPr>
          <p:spPr>
            <a:xfrm>
              <a:off x="7826102" y="1238888"/>
              <a:ext cx="235529"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7" name="rc157"/>
            <p:cNvSpPr/>
            <p:nvPr/>
          </p:nvSpPr>
          <p:spPr>
            <a:xfrm>
              <a:off x="8061632" y="1238888"/>
              <a:ext cx="235529"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8" name="rc158"/>
            <p:cNvSpPr/>
            <p:nvPr/>
          </p:nvSpPr>
          <p:spPr>
            <a:xfrm>
              <a:off x="8297162" y="1238888"/>
              <a:ext cx="235529"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8532692" y="1238888"/>
              <a:ext cx="235529"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0" name="rc160"/>
            <p:cNvSpPr/>
            <p:nvPr/>
          </p:nvSpPr>
          <p:spPr>
            <a:xfrm>
              <a:off x="2644445" y="3667737"/>
              <a:ext cx="235529" cy="40480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61" name="rc161"/>
            <p:cNvSpPr/>
            <p:nvPr/>
          </p:nvSpPr>
          <p:spPr>
            <a:xfrm>
              <a:off x="2879975" y="3667737"/>
              <a:ext cx="235529" cy="40480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62" name="rc162"/>
            <p:cNvSpPr/>
            <p:nvPr/>
          </p:nvSpPr>
          <p:spPr>
            <a:xfrm>
              <a:off x="3115505" y="3667737"/>
              <a:ext cx="235529" cy="40480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63" name="rc163"/>
            <p:cNvSpPr/>
            <p:nvPr/>
          </p:nvSpPr>
          <p:spPr>
            <a:xfrm>
              <a:off x="3351034" y="3667737"/>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4" name="rc164"/>
            <p:cNvSpPr/>
            <p:nvPr/>
          </p:nvSpPr>
          <p:spPr>
            <a:xfrm>
              <a:off x="3586564" y="3667737"/>
              <a:ext cx="235529"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5" name="rc165"/>
            <p:cNvSpPr/>
            <p:nvPr/>
          </p:nvSpPr>
          <p:spPr>
            <a:xfrm>
              <a:off x="3822094" y="3667737"/>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6" name="rc166"/>
            <p:cNvSpPr/>
            <p:nvPr/>
          </p:nvSpPr>
          <p:spPr>
            <a:xfrm>
              <a:off x="4057624" y="3667737"/>
              <a:ext cx="235529"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7" name="rc167"/>
            <p:cNvSpPr/>
            <p:nvPr/>
          </p:nvSpPr>
          <p:spPr>
            <a:xfrm>
              <a:off x="4293154" y="3667737"/>
              <a:ext cx="235529"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8" name="rc168"/>
            <p:cNvSpPr/>
            <p:nvPr/>
          </p:nvSpPr>
          <p:spPr>
            <a:xfrm>
              <a:off x="4528684" y="3667737"/>
              <a:ext cx="235529"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9" name="rc169"/>
            <p:cNvSpPr/>
            <p:nvPr/>
          </p:nvSpPr>
          <p:spPr>
            <a:xfrm>
              <a:off x="4764214" y="3667737"/>
              <a:ext cx="235529"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0" name="rc170"/>
            <p:cNvSpPr/>
            <p:nvPr/>
          </p:nvSpPr>
          <p:spPr>
            <a:xfrm>
              <a:off x="4999744" y="3667737"/>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1" name="rc171"/>
            <p:cNvSpPr/>
            <p:nvPr/>
          </p:nvSpPr>
          <p:spPr>
            <a:xfrm>
              <a:off x="5235273" y="3667737"/>
              <a:ext cx="235529"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2" name="rc172"/>
            <p:cNvSpPr/>
            <p:nvPr/>
          </p:nvSpPr>
          <p:spPr>
            <a:xfrm>
              <a:off x="5470803" y="3667737"/>
              <a:ext cx="235529"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3" name="rc173"/>
            <p:cNvSpPr/>
            <p:nvPr/>
          </p:nvSpPr>
          <p:spPr>
            <a:xfrm>
              <a:off x="5706333" y="3667737"/>
              <a:ext cx="235529"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4" name="rc174"/>
            <p:cNvSpPr/>
            <p:nvPr/>
          </p:nvSpPr>
          <p:spPr>
            <a:xfrm>
              <a:off x="5941863" y="3667737"/>
              <a:ext cx="235529"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5" name="rc175"/>
            <p:cNvSpPr/>
            <p:nvPr/>
          </p:nvSpPr>
          <p:spPr>
            <a:xfrm>
              <a:off x="6177393" y="3667737"/>
              <a:ext cx="235529"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6" name="rc176"/>
            <p:cNvSpPr/>
            <p:nvPr/>
          </p:nvSpPr>
          <p:spPr>
            <a:xfrm>
              <a:off x="6412923" y="3667737"/>
              <a:ext cx="235529"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7" name="rc177"/>
            <p:cNvSpPr/>
            <p:nvPr/>
          </p:nvSpPr>
          <p:spPr>
            <a:xfrm>
              <a:off x="6648453" y="3667737"/>
              <a:ext cx="235529"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8" name="rc178"/>
            <p:cNvSpPr/>
            <p:nvPr/>
          </p:nvSpPr>
          <p:spPr>
            <a:xfrm>
              <a:off x="6883983" y="3667737"/>
              <a:ext cx="235529"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9" name="rc179"/>
            <p:cNvSpPr/>
            <p:nvPr/>
          </p:nvSpPr>
          <p:spPr>
            <a:xfrm>
              <a:off x="7119512" y="3667737"/>
              <a:ext cx="235529"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0" name="rc180"/>
            <p:cNvSpPr/>
            <p:nvPr/>
          </p:nvSpPr>
          <p:spPr>
            <a:xfrm>
              <a:off x="7355042" y="3667737"/>
              <a:ext cx="235529"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1" name="rc181"/>
            <p:cNvSpPr/>
            <p:nvPr/>
          </p:nvSpPr>
          <p:spPr>
            <a:xfrm>
              <a:off x="7590572" y="3667737"/>
              <a:ext cx="235529"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2" name="rc182"/>
            <p:cNvSpPr/>
            <p:nvPr/>
          </p:nvSpPr>
          <p:spPr>
            <a:xfrm>
              <a:off x="7826102" y="3667737"/>
              <a:ext cx="235529"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3" name="rc183"/>
            <p:cNvSpPr/>
            <p:nvPr/>
          </p:nvSpPr>
          <p:spPr>
            <a:xfrm>
              <a:off x="8061632" y="3667737"/>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4" name="rc184"/>
            <p:cNvSpPr/>
            <p:nvPr/>
          </p:nvSpPr>
          <p:spPr>
            <a:xfrm>
              <a:off x="8297162" y="3667737"/>
              <a:ext cx="235529"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5" name="rc185"/>
            <p:cNvSpPr/>
            <p:nvPr/>
          </p:nvSpPr>
          <p:spPr>
            <a:xfrm>
              <a:off x="8532692" y="3667737"/>
              <a:ext cx="235529"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6" name="rc186"/>
            <p:cNvSpPr/>
            <p:nvPr/>
          </p:nvSpPr>
          <p:spPr>
            <a:xfrm>
              <a:off x="2644445" y="3262929"/>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7" name="rc187"/>
            <p:cNvSpPr/>
            <p:nvPr/>
          </p:nvSpPr>
          <p:spPr>
            <a:xfrm>
              <a:off x="2879975" y="3262929"/>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8" name="rc188"/>
            <p:cNvSpPr/>
            <p:nvPr/>
          </p:nvSpPr>
          <p:spPr>
            <a:xfrm>
              <a:off x="3115505" y="3262929"/>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9" name="rc189"/>
            <p:cNvSpPr/>
            <p:nvPr/>
          </p:nvSpPr>
          <p:spPr>
            <a:xfrm>
              <a:off x="3351034" y="3262929"/>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0" name="rc190"/>
            <p:cNvSpPr/>
            <p:nvPr/>
          </p:nvSpPr>
          <p:spPr>
            <a:xfrm>
              <a:off x="3586564" y="3262929"/>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1" name="rc191"/>
            <p:cNvSpPr/>
            <p:nvPr/>
          </p:nvSpPr>
          <p:spPr>
            <a:xfrm>
              <a:off x="3822094" y="3262929"/>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2" name="rc192"/>
            <p:cNvSpPr/>
            <p:nvPr/>
          </p:nvSpPr>
          <p:spPr>
            <a:xfrm>
              <a:off x="4057624" y="3262929"/>
              <a:ext cx="235529"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3" name="rc193"/>
            <p:cNvSpPr/>
            <p:nvPr/>
          </p:nvSpPr>
          <p:spPr>
            <a:xfrm>
              <a:off x="4293154" y="3262929"/>
              <a:ext cx="235529"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4" name="rc194"/>
            <p:cNvSpPr/>
            <p:nvPr/>
          </p:nvSpPr>
          <p:spPr>
            <a:xfrm>
              <a:off x="4528684" y="3262929"/>
              <a:ext cx="235529" cy="40480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5" name="rc195"/>
            <p:cNvSpPr/>
            <p:nvPr/>
          </p:nvSpPr>
          <p:spPr>
            <a:xfrm>
              <a:off x="4764214" y="3262929"/>
              <a:ext cx="235529" cy="40480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6" name="rc196"/>
            <p:cNvSpPr/>
            <p:nvPr/>
          </p:nvSpPr>
          <p:spPr>
            <a:xfrm>
              <a:off x="4999744" y="3262929"/>
              <a:ext cx="235529"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7" name="rc197"/>
            <p:cNvSpPr/>
            <p:nvPr/>
          </p:nvSpPr>
          <p:spPr>
            <a:xfrm>
              <a:off x="5235273" y="3262929"/>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8" name="rc198"/>
            <p:cNvSpPr/>
            <p:nvPr/>
          </p:nvSpPr>
          <p:spPr>
            <a:xfrm>
              <a:off x="5470803" y="3262929"/>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9" name="rc199"/>
            <p:cNvSpPr/>
            <p:nvPr/>
          </p:nvSpPr>
          <p:spPr>
            <a:xfrm>
              <a:off x="5706333" y="3262929"/>
              <a:ext cx="235529"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0" name="rc200"/>
            <p:cNvSpPr/>
            <p:nvPr/>
          </p:nvSpPr>
          <p:spPr>
            <a:xfrm>
              <a:off x="5941863" y="3262929"/>
              <a:ext cx="235529"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1" name="rc201"/>
            <p:cNvSpPr/>
            <p:nvPr/>
          </p:nvSpPr>
          <p:spPr>
            <a:xfrm>
              <a:off x="6177393" y="3262929"/>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2" name="rc202"/>
            <p:cNvSpPr/>
            <p:nvPr/>
          </p:nvSpPr>
          <p:spPr>
            <a:xfrm>
              <a:off x="6412923" y="3262929"/>
              <a:ext cx="235529"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3" name="rc203"/>
            <p:cNvSpPr/>
            <p:nvPr/>
          </p:nvSpPr>
          <p:spPr>
            <a:xfrm>
              <a:off x="6648453" y="3262929"/>
              <a:ext cx="235529"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4" name="rc204"/>
            <p:cNvSpPr/>
            <p:nvPr/>
          </p:nvSpPr>
          <p:spPr>
            <a:xfrm>
              <a:off x="6883983" y="3262929"/>
              <a:ext cx="235529"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5" name="rc205"/>
            <p:cNvSpPr/>
            <p:nvPr/>
          </p:nvSpPr>
          <p:spPr>
            <a:xfrm>
              <a:off x="7119512" y="3262929"/>
              <a:ext cx="235529"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6" name="rc206"/>
            <p:cNvSpPr/>
            <p:nvPr/>
          </p:nvSpPr>
          <p:spPr>
            <a:xfrm>
              <a:off x="7355042" y="3262929"/>
              <a:ext cx="235529"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7" name="rc207"/>
            <p:cNvSpPr/>
            <p:nvPr/>
          </p:nvSpPr>
          <p:spPr>
            <a:xfrm>
              <a:off x="7590572" y="3262929"/>
              <a:ext cx="235529"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8" name="rc208"/>
            <p:cNvSpPr/>
            <p:nvPr/>
          </p:nvSpPr>
          <p:spPr>
            <a:xfrm>
              <a:off x="7826102" y="3262929"/>
              <a:ext cx="235529"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9" name="rc209"/>
            <p:cNvSpPr/>
            <p:nvPr/>
          </p:nvSpPr>
          <p:spPr>
            <a:xfrm>
              <a:off x="8061632" y="3262929"/>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0" name="rc210"/>
            <p:cNvSpPr/>
            <p:nvPr/>
          </p:nvSpPr>
          <p:spPr>
            <a:xfrm>
              <a:off x="8297162" y="3262929"/>
              <a:ext cx="235529"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1" name="rc211"/>
            <p:cNvSpPr/>
            <p:nvPr/>
          </p:nvSpPr>
          <p:spPr>
            <a:xfrm>
              <a:off x="8532692" y="3262929"/>
              <a:ext cx="235529"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2" name="rc212"/>
            <p:cNvSpPr/>
            <p:nvPr/>
          </p:nvSpPr>
          <p:spPr>
            <a:xfrm>
              <a:off x="2644445" y="4882162"/>
              <a:ext cx="235529"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3" name="rc213"/>
            <p:cNvSpPr/>
            <p:nvPr/>
          </p:nvSpPr>
          <p:spPr>
            <a:xfrm>
              <a:off x="2879975" y="4882162"/>
              <a:ext cx="235529"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4" name="rc214"/>
            <p:cNvSpPr/>
            <p:nvPr/>
          </p:nvSpPr>
          <p:spPr>
            <a:xfrm>
              <a:off x="3115505" y="4882162"/>
              <a:ext cx="235529"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5" name="rc215"/>
            <p:cNvSpPr/>
            <p:nvPr/>
          </p:nvSpPr>
          <p:spPr>
            <a:xfrm>
              <a:off x="3351034" y="4882162"/>
              <a:ext cx="235529"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6" name="rc216"/>
            <p:cNvSpPr/>
            <p:nvPr/>
          </p:nvSpPr>
          <p:spPr>
            <a:xfrm>
              <a:off x="3586564" y="4882162"/>
              <a:ext cx="235529"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7" name="rc217"/>
            <p:cNvSpPr/>
            <p:nvPr/>
          </p:nvSpPr>
          <p:spPr>
            <a:xfrm>
              <a:off x="3822094" y="4882162"/>
              <a:ext cx="235529"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8" name="rc218"/>
            <p:cNvSpPr/>
            <p:nvPr/>
          </p:nvSpPr>
          <p:spPr>
            <a:xfrm>
              <a:off x="4057624" y="4882162"/>
              <a:ext cx="235529"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9" name="rc219"/>
            <p:cNvSpPr/>
            <p:nvPr/>
          </p:nvSpPr>
          <p:spPr>
            <a:xfrm>
              <a:off x="4293154" y="4882162"/>
              <a:ext cx="235529"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0" name="rc220"/>
            <p:cNvSpPr/>
            <p:nvPr/>
          </p:nvSpPr>
          <p:spPr>
            <a:xfrm>
              <a:off x="4528684" y="4882162"/>
              <a:ext cx="235529"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1" name="rc221"/>
            <p:cNvSpPr/>
            <p:nvPr/>
          </p:nvSpPr>
          <p:spPr>
            <a:xfrm>
              <a:off x="4764214" y="4882162"/>
              <a:ext cx="235529"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2" name="rc222"/>
            <p:cNvSpPr/>
            <p:nvPr/>
          </p:nvSpPr>
          <p:spPr>
            <a:xfrm>
              <a:off x="4999744" y="4882162"/>
              <a:ext cx="235529"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3" name="rc223"/>
            <p:cNvSpPr/>
            <p:nvPr/>
          </p:nvSpPr>
          <p:spPr>
            <a:xfrm>
              <a:off x="5235273" y="4882162"/>
              <a:ext cx="235529"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4" name="rc224"/>
            <p:cNvSpPr/>
            <p:nvPr/>
          </p:nvSpPr>
          <p:spPr>
            <a:xfrm>
              <a:off x="5470803" y="4882162"/>
              <a:ext cx="235529"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5" name="rc225"/>
            <p:cNvSpPr/>
            <p:nvPr/>
          </p:nvSpPr>
          <p:spPr>
            <a:xfrm>
              <a:off x="5706333" y="4882162"/>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6" name="rc226"/>
            <p:cNvSpPr/>
            <p:nvPr/>
          </p:nvSpPr>
          <p:spPr>
            <a:xfrm>
              <a:off x="5941863" y="4882162"/>
              <a:ext cx="235529"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7" name="rc227"/>
            <p:cNvSpPr/>
            <p:nvPr/>
          </p:nvSpPr>
          <p:spPr>
            <a:xfrm>
              <a:off x="6177393" y="4882162"/>
              <a:ext cx="235529"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8" name="rc228"/>
            <p:cNvSpPr/>
            <p:nvPr/>
          </p:nvSpPr>
          <p:spPr>
            <a:xfrm>
              <a:off x="6412923" y="4882162"/>
              <a:ext cx="235529"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9" name="rc229"/>
            <p:cNvSpPr/>
            <p:nvPr/>
          </p:nvSpPr>
          <p:spPr>
            <a:xfrm>
              <a:off x="6648453" y="4882162"/>
              <a:ext cx="235529"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0" name="rc230"/>
            <p:cNvSpPr/>
            <p:nvPr/>
          </p:nvSpPr>
          <p:spPr>
            <a:xfrm>
              <a:off x="6883983" y="4882162"/>
              <a:ext cx="235529"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1" name="rc231"/>
            <p:cNvSpPr/>
            <p:nvPr/>
          </p:nvSpPr>
          <p:spPr>
            <a:xfrm>
              <a:off x="7119512" y="4882162"/>
              <a:ext cx="235529"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2" name="rc232"/>
            <p:cNvSpPr/>
            <p:nvPr/>
          </p:nvSpPr>
          <p:spPr>
            <a:xfrm>
              <a:off x="7355042" y="4882162"/>
              <a:ext cx="235529"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3" name="rc233"/>
            <p:cNvSpPr/>
            <p:nvPr/>
          </p:nvSpPr>
          <p:spPr>
            <a:xfrm>
              <a:off x="7590572" y="4882162"/>
              <a:ext cx="235529"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4" name="rc234"/>
            <p:cNvSpPr/>
            <p:nvPr/>
          </p:nvSpPr>
          <p:spPr>
            <a:xfrm>
              <a:off x="7826102" y="4882162"/>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5" name="rc235"/>
            <p:cNvSpPr/>
            <p:nvPr/>
          </p:nvSpPr>
          <p:spPr>
            <a:xfrm>
              <a:off x="8061632" y="4882162"/>
              <a:ext cx="235529"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6" name="rc236"/>
            <p:cNvSpPr/>
            <p:nvPr/>
          </p:nvSpPr>
          <p:spPr>
            <a:xfrm>
              <a:off x="8297162" y="4882162"/>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7" name="rc237"/>
            <p:cNvSpPr/>
            <p:nvPr/>
          </p:nvSpPr>
          <p:spPr>
            <a:xfrm>
              <a:off x="8532692" y="4882162"/>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8" name="rc238"/>
            <p:cNvSpPr/>
            <p:nvPr/>
          </p:nvSpPr>
          <p:spPr>
            <a:xfrm>
              <a:off x="2644445" y="2048504"/>
              <a:ext cx="235529"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9" name="rc239"/>
            <p:cNvSpPr/>
            <p:nvPr/>
          </p:nvSpPr>
          <p:spPr>
            <a:xfrm>
              <a:off x="2879975" y="2048504"/>
              <a:ext cx="235529"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0" name="rc240"/>
            <p:cNvSpPr/>
            <p:nvPr/>
          </p:nvSpPr>
          <p:spPr>
            <a:xfrm>
              <a:off x="3115505" y="2048504"/>
              <a:ext cx="235529"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1" name="rc241"/>
            <p:cNvSpPr/>
            <p:nvPr/>
          </p:nvSpPr>
          <p:spPr>
            <a:xfrm>
              <a:off x="3351034" y="2048504"/>
              <a:ext cx="235529"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2" name="rc242"/>
            <p:cNvSpPr/>
            <p:nvPr/>
          </p:nvSpPr>
          <p:spPr>
            <a:xfrm>
              <a:off x="3586564" y="2048504"/>
              <a:ext cx="235529"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3" name="rc243"/>
            <p:cNvSpPr/>
            <p:nvPr/>
          </p:nvSpPr>
          <p:spPr>
            <a:xfrm>
              <a:off x="3822094" y="2048504"/>
              <a:ext cx="235529"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4" name="rc244"/>
            <p:cNvSpPr/>
            <p:nvPr/>
          </p:nvSpPr>
          <p:spPr>
            <a:xfrm>
              <a:off x="4057624" y="2048504"/>
              <a:ext cx="235529"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4293154" y="2048504"/>
              <a:ext cx="235529"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6" name="rc246"/>
            <p:cNvSpPr/>
            <p:nvPr/>
          </p:nvSpPr>
          <p:spPr>
            <a:xfrm>
              <a:off x="4528684" y="2048504"/>
              <a:ext cx="235529"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4764214" y="2048504"/>
              <a:ext cx="235529"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8" name="rc248"/>
            <p:cNvSpPr/>
            <p:nvPr/>
          </p:nvSpPr>
          <p:spPr>
            <a:xfrm>
              <a:off x="4999744" y="2048504"/>
              <a:ext cx="235529"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9" name="rc249"/>
            <p:cNvSpPr/>
            <p:nvPr/>
          </p:nvSpPr>
          <p:spPr>
            <a:xfrm>
              <a:off x="5235273" y="2048504"/>
              <a:ext cx="235529"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0" name="rc250"/>
            <p:cNvSpPr/>
            <p:nvPr/>
          </p:nvSpPr>
          <p:spPr>
            <a:xfrm>
              <a:off x="5470803" y="2048504"/>
              <a:ext cx="235529"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1" name="rc251"/>
            <p:cNvSpPr/>
            <p:nvPr/>
          </p:nvSpPr>
          <p:spPr>
            <a:xfrm>
              <a:off x="5706333" y="2048504"/>
              <a:ext cx="235529"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2" name="rc252"/>
            <p:cNvSpPr/>
            <p:nvPr/>
          </p:nvSpPr>
          <p:spPr>
            <a:xfrm>
              <a:off x="5941863" y="2048504"/>
              <a:ext cx="235529"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3" name="rc253"/>
            <p:cNvSpPr/>
            <p:nvPr/>
          </p:nvSpPr>
          <p:spPr>
            <a:xfrm>
              <a:off x="6177393" y="2048504"/>
              <a:ext cx="235529"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4" name="rc254"/>
            <p:cNvSpPr/>
            <p:nvPr/>
          </p:nvSpPr>
          <p:spPr>
            <a:xfrm>
              <a:off x="6412923" y="2048504"/>
              <a:ext cx="235529"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5" name="rc255"/>
            <p:cNvSpPr/>
            <p:nvPr/>
          </p:nvSpPr>
          <p:spPr>
            <a:xfrm>
              <a:off x="6648453" y="2048504"/>
              <a:ext cx="235529"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6" name="rc256"/>
            <p:cNvSpPr/>
            <p:nvPr/>
          </p:nvSpPr>
          <p:spPr>
            <a:xfrm>
              <a:off x="6883983" y="2048504"/>
              <a:ext cx="235529"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7" name="rc257"/>
            <p:cNvSpPr/>
            <p:nvPr/>
          </p:nvSpPr>
          <p:spPr>
            <a:xfrm>
              <a:off x="7119512" y="2048504"/>
              <a:ext cx="235529"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8" name="rc258"/>
            <p:cNvSpPr/>
            <p:nvPr/>
          </p:nvSpPr>
          <p:spPr>
            <a:xfrm>
              <a:off x="7355042" y="2048504"/>
              <a:ext cx="235529"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9" name="rc259"/>
            <p:cNvSpPr/>
            <p:nvPr/>
          </p:nvSpPr>
          <p:spPr>
            <a:xfrm>
              <a:off x="7590572" y="2048504"/>
              <a:ext cx="235529"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0" name="rc260"/>
            <p:cNvSpPr/>
            <p:nvPr/>
          </p:nvSpPr>
          <p:spPr>
            <a:xfrm>
              <a:off x="7826102" y="2048504"/>
              <a:ext cx="235529"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1" name="rc261"/>
            <p:cNvSpPr/>
            <p:nvPr/>
          </p:nvSpPr>
          <p:spPr>
            <a:xfrm>
              <a:off x="8061632" y="2048504"/>
              <a:ext cx="235529"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2" name="rc262"/>
            <p:cNvSpPr/>
            <p:nvPr/>
          </p:nvSpPr>
          <p:spPr>
            <a:xfrm>
              <a:off x="8297162" y="2048504"/>
              <a:ext cx="235529"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3" name="rc263"/>
            <p:cNvSpPr/>
            <p:nvPr/>
          </p:nvSpPr>
          <p:spPr>
            <a:xfrm>
              <a:off x="8532692" y="2048504"/>
              <a:ext cx="235529"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4" name="rc264"/>
            <p:cNvSpPr/>
            <p:nvPr/>
          </p:nvSpPr>
          <p:spPr>
            <a:xfrm>
              <a:off x="2644445" y="4072546"/>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5" name="rc265"/>
            <p:cNvSpPr/>
            <p:nvPr/>
          </p:nvSpPr>
          <p:spPr>
            <a:xfrm>
              <a:off x="2879975" y="4072546"/>
              <a:ext cx="235529" cy="40480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66" name="rc266"/>
            <p:cNvSpPr/>
            <p:nvPr/>
          </p:nvSpPr>
          <p:spPr>
            <a:xfrm>
              <a:off x="3115505" y="4072546"/>
              <a:ext cx="235529" cy="40480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67" name="rc267"/>
            <p:cNvSpPr/>
            <p:nvPr/>
          </p:nvSpPr>
          <p:spPr>
            <a:xfrm>
              <a:off x="3351034" y="4072546"/>
              <a:ext cx="235529"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8" name="rc268"/>
            <p:cNvSpPr/>
            <p:nvPr/>
          </p:nvSpPr>
          <p:spPr>
            <a:xfrm>
              <a:off x="3586564" y="4072546"/>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9" name="rc269"/>
            <p:cNvSpPr/>
            <p:nvPr/>
          </p:nvSpPr>
          <p:spPr>
            <a:xfrm>
              <a:off x="3822094" y="4072546"/>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0" name="rc270"/>
            <p:cNvSpPr/>
            <p:nvPr/>
          </p:nvSpPr>
          <p:spPr>
            <a:xfrm>
              <a:off x="4057624" y="4072546"/>
              <a:ext cx="235529"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1" name="rc271"/>
            <p:cNvSpPr/>
            <p:nvPr/>
          </p:nvSpPr>
          <p:spPr>
            <a:xfrm>
              <a:off x="4293154" y="4072546"/>
              <a:ext cx="235529"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2" name="rc272"/>
            <p:cNvSpPr/>
            <p:nvPr/>
          </p:nvSpPr>
          <p:spPr>
            <a:xfrm>
              <a:off x="4528684" y="4072546"/>
              <a:ext cx="235529"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3" name="rc273"/>
            <p:cNvSpPr/>
            <p:nvPr/>
          </p:nvSpPr>
          <p:spPr>
            <a:xfrm>
              <a:off x="4764214" y="4072546"/>
              <a:ext cx="235529"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4" name="rc274"/>
            <p:cNvSpPr/>
            <p:nvPr/>
          </p:nvSpPr>
          <p:spPr>
            <a:xfrm>
              <a:off x="4999744" y="4072546"/>
              <a:ext cx="235529"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5" name="rc275"/>
            <p:cNvSpPr/>
            <p:nvPr/>
          </p:nvSpPr>
          <p:spPr>
            <a:xfrm>
              <a:off x="5235273" y="4072546"/>
              <a:ext cx="235529"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6" name="rc276"/>
            <p:cNvSpPr/>
            <p:nvPr/>
          </p:nvSpPr>
          <p:spPr>
            <a:xfrm>
              <a:off x="5470803" y="4072546"/>
              <a:ext cx="235529"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7" name="rc277"/>
            <p:cNvSpPr/>
            <p:nvPr/>
          </p:nvSpPr>
          <p:spPr>
            <a:xfrm>
              <a:off x="5706333" y="4072546"/>
              <a:ext cx="235529"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8" name="rc278"/>
            <p:cNvSpPr/>
            <p:nvPr/>
          </p:nvSpPr>
          <p:spPr>
            <a:xfrm>
              <a:off x="5941863" y="4072546"/>
              <a:ext cx="235529"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9" name="rc279"/>
            <p:cNvSpPr/>
            <p:nvPr/>
          </p:nvSpPr>
          <p:spPr>
            <a:xfrm>
              <a:off x="6177393" y="4072546"/>
              <a:ext cx="235529"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0" name="rc280"/>
            <p:cNvSpPr/>
            <p:nvPr/>
          </p:nvSpPr>
          <p:spPr>
            <a:xfrm>
              <a:off x="6412923" y="4072546"/>
              <a:ext cx="235529"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1" name="rc281"/>
            <p:cNvSpPr/>
            <p:nvPr/>
          </p:nvSpPr>
          <p:spPr>
            <a:xfrm>
              <a:off x="6648453" y="4072546"/>
              <a:ext cx="235529"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2" name="rc282"/>
            <p:cNvSpPr/>
            <p:nvPr/>
          </p:nvSpPr>
          <p:spPr>
            <a:xfrm>
              <a:off x="6883983" y="4072546"/>
              <a:ext cx="235529"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3" name="rc283"/>
            <p:cNvSpPr/>
            <p:nvPr/>
          </p:nvSpPr>
          <p:spPr>
            <a:xfrm>
              <a:off x="7119512" y="4072546"/>
              <a:ext cx="235529"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4" name="rc284"/>
            <p:cNvSpPr/>
            <p:nvPr/>
          </p:nvSpPr>
          <p:spPr>
            <a:xfrm>
              <a:off x="7355042" y="4072546"/>
              <a:ext cx="235529"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5" name="rc285"/>
            <p:cNvSpPr/>
            <p:nvPr/>
          </p:nvSpPr>
          <p:spPr>
            <a:xfrm>
              <a:off x="7590572" y="4072546"/>
              <a:ext cx="235529"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6" name="rc286"/>
            <p:cNvSpPr/>
            <p:nvPr/>
          </p:nvSpPr>
          <p:spPr>
            <a:xfrm>
              <a:off x="7826102" y="4072546"/>
              <a:ext cx="235529"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7" name="rc287"/>
            <p:cNvSpPr/>
            <p:nvPr/>
          </p:nvSpPr>
          <p:spPr>
            <a:xfrm>
              <a:off x="8061632" y="4072546"/>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8" name="rc288"/>
            <p:cNvSpPr/>
            <p:nvPr/>
          </p:nvSpPr>
          <p:spPr>
            <a:xfrm>
              <a:off x="8297162" y="4072546"/>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9" name="rc289"/>
            <p:cNvSpPr/>
            <p:nvPr/>
          </p:nvSpPr>
          <p:spPr>
            <a:xfrm>
              <a:off x="8532692" y="4072546"/>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0" name="tx290"/>
            <p:cNvSpPr/>
            <p:nvPr/>
          </p:nvSpPr>
          <p:spPr>
            <a:xfrm>
              <a:off x="317301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91" name="tx291"/>
            <p:cNvSpPr/>
            <p:nvPr/>
          </p:nvSpPr>
          <p:spPr>
            <a:xfrm>
              <a:off x="340854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92" name="tx292"/>
            <p:cNvSpPr/>
            <p:nvPr/>
          </p:nvSpPr>
          <p:spPr>
            <a:xfrm>
              <a:off x="364407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93" name="tx293"/>
            <p:cNvSpPr/>
            <p:nvPr/>
          </p:nvSpPr>
          <p:spPr>
            <a:xfrm>
              <a:off x="411513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94" name="tx294"/>
            <p:cNvSpPr/>
            <p:nvPr/>
          </p:nvSpPr>
          <p:spPr>
            <a:xfrm>
              <a:off x="435066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95" name="tx295"/>
            <p:cNvSpPr/>
            <p:nvPr/>
          </p:nvSpPr>
          <p:spPr>
            <a:xfrm>
              <a:off x="458619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96" name="tx296"/>
            <p:cNvSpPr/>
            <p:nvPr/>
          </p:nvSpPr>
          <p:spPr>
            <a:xfrm>
              <a:off x="482172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97" name="tx297"/>
            <p:cNvSpPr/>
            <p:nvPr/>
          </p:nvSpPr>
          <p:spPr>
            <a:xfrm>
              <a:off x="505725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98" name="tx298"/>
            <p:cNvSpPr/>
            <p:nvPr/>
          </p:nvSpPr>
          <p:spPr>
            <a:xfrm>
              <a:off x="529277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99" name="tx299"/>
            <p:cNvSpPr/>
            <p:nvPr/>
          </p:nvSpPr>
          <p:spPr>
            <a:xfrm>
              <a:off x="552830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00" name="tx300"/>
            <p:cNvSpPr/>
            <p:nvPr/>
          </p:nvSpPr>
          <p:spPr>
            <a:xfrm>
              <a:off x="576383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01" name="tx301"/>
            <p:cNvSpPr/>
            <p:nvPr/>
          </p:nvSpPr>
          <p:spPr>
            <a:xfrm>
              <a:off x="599936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02" name="tx302"/>
            <p:cNvSpPr/>
            <p:nvPr/>
          </p:nvSpPr>
          <p:spPr>
            <a:xfrm>
              <a:off x="623489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03" name="tx303"/>
            <p:cNvSpPr/>
            <p:nvPr/>
          </p:nvSpPr>
          <p:spPr>
            <a:xfrm>
              <a:off x="647042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04" name="tx304"/>
            <p:cNvSpPr/>
            <p:nvPr/>
          </p:nvSpPr>
          <p:spPr>
            <a:xfrm>
              <a:off x="670595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05" name="tx305"/>
            <p:cNvSpPr/>
            <p:nvPr/>
          </p:nvSpPr>
          <p:spPr>
            <a:xfrm>
              <a:off x="694148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06" name="tx306"/>
            <p:cNvSpPr/>
            <p:nvPr/>
          </p:nvSpPr>
          <p:spPr>
            <a:xfrm>
              <a:off x="717701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07" name="tx307"/>
            <p:cNvSpPr/>
            <p:nvPr/>
          </p:nvSpPr>
          <p:spPr>
            <a:xfrm>
              <a:off x="741254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08" name="tx308"/>
            <p:cNvSpPr/>
            <p:nvPr/>
          </p:nvSpPr>
          <p:spPr>
            <a:xfrm>
              <a:off x="764807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09" name="tx309"/>
            <p:cNvSpPr/>
            <p:nvPr/>
          </p:nvSpPr>
          <p:spPr>
            <a:xfrm>
              <a:off x="788360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10" name="tx310"/>
            <p:cNvSpPr/>
            <p:nvPr/>
          </p:nvSpPr>
          <p:spPr>
            <a:xfrm>
              <a:off x="811913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11" name="tx311"/>
            <p:cNvSpPr/>
            <p:nvPr/>
          </p:nvSpPr>
          <p:spPr>
            <a:xfrm>
              <a:off x="835466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2" name="tx312"/>
            <p:cNvSpPr/>
            <p:nvPr/>
          </p:nvSpPr>
          <p:spPr>
            <a:xfrm>
              <a:off x="859019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13" name="tx313"/>
            <p:cNvSpPr/>
            <p:nvPr/>
          </p:nvSpPr>
          <p:spPr>
            <a:xfrm>
              <a:off x="270195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14" name="tx314"/>
            <p:cNvSpPr/>
            <p:nvPr/>
          </p:nvSpPr>
          <p:spPr>
            <a:xfrm>
              <a:off x="293748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15" name="tx315"/>
            <p:cNvSpPr/>
            <p:nvPr/>
          </p:nvSpPr>
          <p:spPr>
            <a:xfrm>
              <a:off x="317301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16" name="tx316"/>
            <p:cNvSpPr/>
            <p:nvPr/>
          </p:nvSpPr>
          <p:spPr>
            <a:xfrm>
              <a:off x="340854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7" name="tx317"/>
            <p:cNvSpPr/>
            <p:nvPr/>
          </p:nvSpPr>
          <p:spPr>
            <a:xfrm>
              <a:off x="364407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8" name="tx318"/>
            <p:cNvSpPr/>
            <p:nvPr/>
          </p:nvSpPr>
          <p:spPr>
            <a:xfrm>
              <a:off x="387960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19" name="tx319"/>
            <p:cNvSpPr/>
            <p:nvPr/>
          </p:nvSpPr>
          <p:spPr>
            <a:xfrm>
              <a:off x="411513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0" name="tx320"/>
            <p:cNvSpPr/>
            <p:nvPr/>
          </p:nvSpPr>
          <p:spPr>
            <a:xfrm>
              <a:off x="435066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1" name="tx321"/>
            <p:cNvSpPr/>
            <p:nvPr/>
          </p:nvSpPr>
          <p:spPr>
            <a:xfrm>
              <a:off x="458619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2" name="tx322"/>
            <p:cNvSpPr/>
            <p:nvPr/>
          </p:nvSpPr>
          <p:spPr>
            <a:xfrm>
              <a:off x="482172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3" name="tx323"/>
            <p:cNvSpPr/>
            <p:nvPr/>
          </p:nvSpPr>
          <p:spPr>
            <a:xfrm>
              <a:off x="505725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4" name="tx324"/>
            <p:cNvSpPr/>
            <p:nvPr/>
          </p:nvSpPr>
          <p:spPr>
            <a:xfrm>
              <a:off x="529277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25" name="tx325"/>
            <p:cNvSpPr/>
            <p:nvPr/>
          </p:nvSpPr>
          <p:spPr>
            <a:xfrm>
              <a:off x="552830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6" name="tx326"/>
            <p:cNvSpPr/>
            <p:nvPr/>
          </p:nvSpPr>
          <p:spPr>
            <a:xfrm>
              <a:off x="576383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7" name="tx327"/>
            <p:cNvSpPr/>
            <p:nvPr/>
          </p:nvSpPr>
          <p:spPr>
            <a:xfrm>
              <a:off x="599936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8" name="tx328"/>
            <p:cNvSpPr/>
            <p:nvPr/>
          </p:nvSpPr>
          <p:spPr>
            <a:xfrm>
              <a:off x="623489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9" name="tx329"/>
            <p:cNvSpPr/>
            <p:nvPr/>
          </p:nvSpPr>
          <p:spPr>
            <a:xfrm>
              <a:off x="647042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0" name="tx330"/>
            <p:cNvSpPr/>
            <p:nvPr/>
          </p:nvSpPr>
          <p:spPr>
            <a:xfrm>
              <a:off x="670595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1" name="tx331"/>
            <p:cNvSpPr/>
            <p:nvPr/>
          </p:nvSpPr>
          <p:spPr>
            <a:xfrm>
              <a:off x="694148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2" name="tx332"/>
            <p:cNvSpPr/>
            <p:nvPr/>
          </p:nvSpPr>
          <p:spPr>
            <a:xfrm>
              <a:off x="717701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3" name="tx333"/>
            <p:cNvSpPr/>
            <p:nvPr/>
          </p:nvSpPr>
          <p:spPr>
            <a:xfrm>
              <a:off x="741254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4" name="tx334"/>
            <p:cNvSpPr/>
            <p:nvPr/>
          </p:nvSpPr>
          <p:spPr>
            <a:xfrm>
              <a:off x="764807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5" name="tx335"/>
            <p:cNvSpPr/>
            <p:nvPr/>
          </p:nvSpPr>
          <p:spPr>
            <a:xfrm>
              <a:off x="788360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36" name="tx336"/>
            <p:cNvSpPr/>
            <p:nvPr/>
          </p:nvSpPr>
          <p:spPr>
            <a:xfrm>
              <a:off x="811913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37" name="tx337"/>
            <p:cNvSpPr/>
            <p:nvPr/>
          </p:nvSpPr>
          <p:spPr>
            <a:xfrm>
              <a:off x="835466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38" name="tx338"/>
            <p:cNvSpPr/>
            <p:nvPr/>
          </p:nvSpPr>
          <p:spPr>
            <a:xfrm>
              <a:off x="859019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39" name="tx339"/>
            <p:cNvSpPr/>
            <p:nvPr/>
          </p:nvSpPr>
          <p:spPr>
            <a:xfrm>
              <a:off x="270195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40" name="tx340"/>
            <p:cNvSpPr/>
            <p:nvPr/>
          </p:nvSpPr>
          <p:spPr>
            <a:xfrm>
              <a:off x="293748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1" name="tx341"/>
            <p:cNvSpPr/>
            <p:nvPr/>
          </p:nvSpPr>
          <p:spPr>
            <a:xfrm>
              <a:off x="317301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42" name="tx342"/>
            <p:cNvSpPr/>
            <p:nvPr/>
          </p:nvSpPr>
          <p:spPr>
            <a:xfrm>
              <a:off x="340854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43" name="tx343"/>
            <p:cNvSpPr/>
            <p:nvPr/>
          </p:nvSpPr>
          <p:spPr>
            <a:xfrm>
              <a:off x="364407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44" name="tx344"/>
            <p:cNvSpPr/>
            <p:nvPr/>
          </p:nvSpPr>
          <p:spPr>
            <a:xfrm>
              <a:off x="387960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5" name="tx345"/>
            <p:cNvSpPr/>
            <p:nvPr/>
          </p:nvSpPr>
          <p:spPr>
            <a:xfrm>
              <a:off x="411513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46" name="tx346"/>
            <p:cNvSpPr/>
            <p:nvPr/>
          </p:nvSpPr>
          <p:spPr>
            <a:xfrm>
              <a:off x="435066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47" name="tx347"/>
            <p:cNvSpPr/>
            <p:nvPr/>
          </p:nvSpPr>
          <p:spPr>
            <a:xfrm>
              <a:off x="458619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8" name="tx348"/>
            <p:cNvSpPr/>
            <p:nvPr/>
          </p:nvSpPr>
          <p:spPr>
            <a:xfrm>
              <a:off x="482172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49" name="tx349"/>
            <p:cNvSpPr/>
            <p:nvPr/>
          </p:nvSpPr>
          <p:spPr>
            <a:xfrm>
              <a:off x="505725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50" name="tx350"/>
            <p:cNvSpPr/>
            <p:nvPr/>
          </p:nvSpPr>
          <p:spPr>
            <a:xfrm>
              <a:off x="529277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51" name="tx351"/>
            <p:cNvSpPr/>
            <p:nvPr/>
          </p:nvSpPr>
          <p:spPr>
            <a:xfrm>
              <a:off x="552830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52" name="tx352"/>
            <p:cNvSpPr/>
            <p:nvPr/>
          </p:nvSpPr>
          <p:spPr>
            <a:xfrm>
              <a:off x="576383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53" name="tx353"/>
            <p:cNvSpPr/>
            <p:nvPr/>
          </p:nvSpPr>
          <p:spPr>
            <a:xfrm>
              <a:off x="599936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54" name="tx354"/>
            <p:cNvSpPr/>
            <p:nvPr/>
          </p:nvSpPr>
          <p:spPr>
            <a:xfrm>
              <a:off x="623489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55" name="tx355"/>
            <p:cNvSpPr/>
            <p:nvPr/>
          </p:nvSpPr>
          <p:spPr>
            <a:xfrm>
              <a:off x="647042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56" name="tx356"/>
            <p:cNvSpPr/>
            <p:nvPr/>
          </p:nvSpPr>
          <p:spPr>
            <a:xfrm>
              <a:off x="670595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57" name="tx357"/>
            <p:cNvSpPr/>
            <p:nvPr/>
          </p:nvSpPr>
          <p:spPr>
            <a:xfrm>
              <a:off x="694148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58" name="tx358"/>
            <p:cNvSpPr/>
            <p:nvPr/>
          </p:nvSpPr>
          <p:spPr>
            <a:xfrm>
              <a:off x="717701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59" name="tx359"/>
            <p:cNvSpPr/>
            <p:nvPr/>
          </p:nvSpPr>
          <p:spPr>
            <a:xfrm>
              <a:off x="741254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60" name="tx360"/>
            <p:cNvSpPr/>
            <p:nvPr/>
          </p:nvSpPr>
          <p:spPr>
            <a:xfrm>
              <a:off x="764807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61" name="tx361"/>
            <p:cNvSpPr/>
            <p:nvPr/>
          </p:nvSpPr>
          <p:spPr>
            <a:xfrm>
              <a:off x="788360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62" name="tx362"/>
            <p:cNvSpPr/>
            <p:nvPr/>
          </p:nvSpPr>
          <p:spPr>
            <a:xfrm>
              <a:off x="811913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63" name="tx363"/>
            <p:cNvSpPr/>
            <p:nvPr/>
          </p:nvSpPr>
          <p:spPr>
            <a:xfrm>
              <a:off x="835466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64" name="tx364"/>
            <p:cNvSpPr/>
            <p:nvPr/>
          </p:nvSpPr>
          <p:spPr>
            <a:xfrm>
              <a:off x="859019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65" name="tx365"/>
            <p:cNvSpPr/>
            <p:nvPr/>
          </p:nvSpPr>
          <p:spPr>
            <a:xfrm>
              <a:off x="270195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66" name="tx366"/>
            <p:cNvSpPr/>
            <p:nvPr/>
          </p:nvSpPr>
          <p:spPr>
            <a:xfrm>
              <a:off x="293748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67" name="tx367"/>
            <p:cNvSpPr/>
            <p:nvPr/>
          </p:nvSpPr>
          <p:spPr>
            <a:xfrm>
              <a:off x="317301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68" name="tx368"/>
            <p:cNvSpPr/>
            <p:nvPr/>
          </p:nvSpPr>
          <p:spPr>
            <a:xfrm>
              <a:off x="340854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69" name="tx369"/>
            <p:cNvSpPr/>
            <p:nvPr/>
          </p:nvSpPr>
          <p:spPr>
            <a:xfrm>
              <a:off x="364407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70" name="tx370"/>
            <p:cNvSpPr/>
            <p:nvPr/>
          </p:nvSpPr>
          <p:spPr>
            <a:xfrm>
              <a:off x="387960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71" name="tx371"/>
            <p:cNvSpPr/>
            <p:nvPr/>
          </p:nvSpPr>
          <p:spPr>
            <a:xfrm>
              <a:off x="411513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72" name="tx372"/>
            <p:cNvSpPr/>
            <p:nvPr/>
          </p:nvSpPr>
          <p:spPr>
            <a:xfrm>
              <a:off x="435066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73" name="tx373"/>
            <p:cNvSpPr/>
            <p:nvPr/>
          </p:nvSpPr>
          <p:spPr>
            <a:xfrm>
              <a:off x="458619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74" name="tx374"/>
            <p:cNvSpPr/>
            <p:nvPr/>
          </p:nvSpPr>
          <p:spPr>
            <a:xfrm>
              <a:off x="482172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75" name="tx375"/>
            <p:cNvSpPr/>
            <p:nvPr/>
          </p:nvSpPr>
          <p:spPr>
            <a:xfrm>
              <a:off x="505725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76" name="tx376"/>
            <p:cNvSpPr/>
            <p:nvPr/>
          </p:nvSpPr>
          <p:spPr>
            <a:xfrm>
              <a:off x="529277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7" name="tx377"/>
            <p:cNvSpPr/>
            <p:nvPr/>
          </p:nvSpPr>
          <p:spPr>
            <a:xfrm>
              <a:off x="552830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8" name="tx378"/>
            <p:cNvSpPr/>
            <p:nvPr/>
          </p:nvSpPr>
          <p:spPr>
            <a:xfrm>
              <a:off x="599936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9" name="tx379"/>
            <p:cNvSpPr/>
            <p:nvPr/>
          </p:nvSpPr>
          <p:spPr>
            <a:xfrm>
              <a:off x="599936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80" name="tx380"/>
            <p:cNvSpPr/>
            <p:nvPr/>
          </p:nvSpPr>
          <p:spPr>
            <a:xfrm>
              <a:off x="694148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81" name="tx381"/>
            <p:cNvSpPr/>
            <p:nvPr/>
          </p:nvSpPr>
          <p:spPr>
            <a:xfrm>
              <a:off x="717701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82" name="tx382"/>
            <p:cNvSpPr/>
            <p:nvPr/>
          </p:nvSpPr>
          <p:spPr>
            <a:xfrm>
              <a:off x="741254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83" name="tx383"/>
            <p:cNvSpPr/>
            <p:nvPr/>
          </p:nvSpPr>
          <p:spPr>
            <a:xfrm>
              <a:off x="764807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84" name="tx384"/>
            <p:cNvSpPr/>
            <p:nvPr/>
          </p:nvSpPr>
          <p:spPr>
            <a:xfrm>
              <a:off x="788360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85" name="tx385"/>
            <p:cNvSpPr/>
            <p:nvPr/>
          </p:nvSpPr>
          <p:spPr>
            <a:xfrm>
              <a:off x="811913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86" name="tx386"/>
            <p:cNvSpPr/>
            <p:nvPr/>
          </p:nvSpPr>
          <p:spPr>
            <a:xfrm>
              <a:off x="835466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87" name="tx387"/>
            <p:cNvSpPr/>
            <p:nvPr/>
          </p:nvSpPr>
          <p:spPr>
            <a:xfrm>
              <a:off x="859019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88" name="tx388"/>
            <p:cNvSpPr/>
            <p:nvPr/>
          </p:nvSpPr>
          <p:spPr>
            <a:xfrm>
              <a:off x="340854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89" name="tx389"/>
            <p:cNvSpPr/>
            <p:nvPr/>
          </p:nvSpPr>
          <p:spPr>
            <a:xfrm>
              <a:off x="364407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90" name="tx390"/>
            <p:cNvSpPr/>
            <p:nvPr/>
          </p:nvSpPr>
          <p:spPr>
            <a:xfrm>
              <a:off x="387960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91" name="tx391"/>
            <p:cNvSpPr/>
            <p:nvPr/>
          </p:nvSpPr>
          <p:spPr>
            <a:xfrm>
              <a:off x="411513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92" name="tx392"/>
            <p:cNvSpPr/>
            <p:nvPr/>
          </p:nvSpPr>
          <p:spPr>
            <a:xfrm>
              <a:off x="435066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93" name="tx393"/>
            <p:cNvSpPr/>
            <p:nvPr/>
          </p:nvSpPr>
          <p:spPr>
            <a:xfrm>
              <a:off x="458619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94" name="tx394"/>
            <p:cNvSpPr/>
            <p:nvPr/>
          </p:nvSpPr>
          <p:spPr>
            <a:xfrm>
              <a:off x="482172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95" name="tx395"/>
            <p:cNvSpPr/>
            <p:nvPr/>
          </p:nvSpPr>
          <p:spPr>
            <a:xfrm>
              <a:off x="505725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96" name="tx396"/>
            <p:cNvSpPr/>
            <p:nvPr/>
          </p:nvSpPr>
          <p:spPr>
            <a:xfrm>
              <a:off x="529277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97" name="tx397"/>
            <p:cNvSpPr/>
            <p:nvPr/>
          </p:nvSpPr>
          <p:spPr>
            <a:xfrm>
              <a:off x="552830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98" name="tx398"/>
            <p:cNvSpPr/>
            <p:nvPr/>
          </p:nvSpPr>
          <p:spPr>
            <a:xfrm>
              <a:off x="576383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99" name="tx399"/>
            <p:cNvSpPr/>
            <p:nvPr/>
          </p:nvSpPr>
          <p:spPr>
            <a:xfrm>
              <a:off x="599936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0" name="tx400"/>
            <p:cNvSpPr/>
            <p:nvPr/>
          </p:nvSpPr>
          <p:spPr>
            <a:xfrm>
              <a:off x="623489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01" name="tx401"/>
            <p:cNvSpPr/>
            <p:nvPr/>
          </p:nvSpPr>
          <p:spPr>
            <a:xfrm>
              <a:off x="647042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02" name="tx402"/>
            <p:cNvSpPr/>
            <p:nvPr/>
          </p:nvSpPr>
          <p:spPr>
            <a:xfrm>
              <a:off x="670595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3" name="tx403"/>
            <p:cNvSpPr/>
            <p:nvPr/>
          </p:nvSpPr>
          <p:spPr>
            <a:xfrm>
              <a:off x="694148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4" name="tx404"/>
            <p:cNvSpPr/>
            <p:nvPr/>
          </p:nvSpPr>
          <p:spPr>
            <a:xfrm>
              <a:off x="717701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05" name="tx405"/>
            <p:cNvSpPr/>
            <p:nvPr/>
          </p:nvSpPr>
          <p:spPr>
            <a:xfrm>
              <a:off x="741254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6" name="tx406"/>
            <p:cNvSpPr/>
            <p:nvPr/>
          </p:nvSpPr>
          <p:spPr>
            <a:xfrm>
              <a:off x="764807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07" name="tx407"/>
            <p:cNvSpPr/>
            <p:nvPr/>
          </p:nvSpPr>
          <p:spPr>
            <a:xfrm>
              <a:off x="788360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08" name="tx408"/>
            <p:cNvSpPr/>
            <p:nvPr/>
          </p:nvSpPr>
          <p:spPr>
            <a:xfrm>
              <a:off x="811913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09" name="tx409"/>
            <p:cNvSpPr/>
            <p:nvPr/>
          </p:nvSpPr>
          <p:spPr>
            <a:xfrm>
              <a:off x="835466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10" name="tx410"/>
            <p:cNvSpPr/>
            <p:nvPr/>
          </p:nvSpPr>
          <p:spPr>
            <a:xfrm>
              <a:off x="859019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11" name="tx411"/>
            <p:cNvSpPr/>
            <p:nvPr/>
          </p:nvSpPr>
          <p:spPr>
            <a:xfrm>
              <a:off x="364407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12" name="tx412"/>
            <p:cNvSpPr/>
            <p:nvPr/>
          </p:nvSpPr>
          <p:spPr>
            <a:xfrm>
              <a:off x="387960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13" name="tx413"/>
            <p:cNvSpPr/>
            <p:nvPr/>
          </p:nvSpPr>
          <p:spPr>
            <a:xfrm>
              <a:off x="411513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4" name="tx414"/>
            <p:cNvSpPr/>
            <p:nvPr/>
          </p:nvSpPr>
          <p:spPr>
            <a:xfrm>
              <a:off x="435066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15" name="tx415"/>
            <p:cNvSpPr/>
            <p:nvPr/>
          </p:nvSpPr>
          <p:spPr>
            <a:xfrm>
              <a:off x="458619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16" name="tx416"/>
            <p:cNvSpPr/>
            <p:nvPr/>
          </p:nvSpPr>
          <p:spPr>
            <a:xfrm>
              <a:off x="482172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17" name="tx417"/>
            <p:cNvSpPr/>
            <p:nvPr/>
          </p:nvSpPr>
          <p:spPr>
            <a:xfrm>
              <a:off x="505725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18" name="tx418"/>
            <p:cNvSpPr/>
            <p:nvPr/>
          </p:nvSpPr>
          <p:spPr>
            <a:xfrm>
              <a:off x="529277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19" name="tx419"/>
            <p:cNvSpPr/>
            <p:nvPr/>
          </p:nvSpPr>
          <p:spPr>
            <a:xfrm>
              <a:off x="552830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20" name="tx420"/>
            <p:cNvSpPr/>
            <p:nvPr/>
          </p:nvSpPr>
          <p:spPr>
            <a:xfrm>
              <a:off x="576383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21" name="tx421"/>
            <p:cNvSpPr/>
            <p:nvPr/>
          </p:nvSpPr>
          <p:spPr>
            <a:xfrm>
              <a:off x="599936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2" name="tx422"/>
            <p:cNvSpPr/>
            <p:nvPr/>
          </p:nvSpPr>
          <p:spPr>
            <a:xfrm>
              <a:off x="623489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3" name="tx423"/>
            <p:cNvSpPr/>
            <p:nvPr/>
          </p:nvSpPr>
          <p:spPr>
            <a:xfrm>
              <a:off x="647042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4" name="tx424"/>
            <p:cNvSpPr/>
            <p:nvPr/>
          </p:nvSpPr>
          <p:spPr>
            <a:xfrm>
              <a:off x="670595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5" name="tx425"/>
            <p:cNvSpPr/>
            <p:nvPr/>
          </p:nvSpPr>
          <p:spPr>
            <a:xfrm>
              <a:off x="694148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6" name="tx426"/>
            <p:cNvSpPr/>
            <p:nvPr/>
          </p:nvSpPr>
          <p:spPr>
            <a:xfrm>
              <a:off x="717701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27" name="tx427"/>
            <p:cNvSpPr/>
            <p:nvPr/>
          </p:nvSpPr>
          <p:spPr>
            <a:xfrm>
              <a:off x="741254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28" name="tx428"/>
            <p:cNvSpPr/>
            <p:nvPr/>
          </p:nvSpPr>
          <p:spPr>
            <a:xfrm>
              <a:off x="764807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9" name="tx429"/>
            <p:cNvSpPr/>
            <p:nvPr/>
          </p:nvSpPr>
          <p:spPr>
            <a:xfrm>
              <a:off x="788360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30" name="tx430"/>
            <p:cNvSpPr/>
            <p:nvPr/>
          </p:nvSpPr>
          <p:spPr>
            <a:xfrm>
              <a:off x="811913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31" name="tx431"/>
            <p:cNvSpPr/>
            <p:nvPr/>
          </p:nvSpPr>
          <p:spPr>
            <a:xfrm>
              <a:off x="835466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2" name="tx432"/>
            <p:cNvSpPr/>
            <p:nvPr/>
          </p:nvSpPr>
          <p:spPr>
            <a:xfrm>
              <a:off x="859019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3" name="tx433"/>
            <p:cNvSpPr/>
            <p:nvPr/>
          </p:nvSpPr>
          <p:spPr>
            <a:xfrm>
              <a:off x="270195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34" name="tx434"/>
            <p:cNvSpPr/>
            <p:nvPr/>
          </p:nvSpPr>
          <p:spPr>
            <a:xfrm>
              <a:off x="293748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35" name="tx435"/>
            <p:cNvSpPr/>
            <p:nvPr/>
          </p:nvSpPr>
          <p:spPr>
            <a:xfrm>
              <a:off x="317301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36" name="tx436"/>
            <p:cNvSpPr/>
            <p:nvPr/>
          </p:nvSpPr>
          <p:spPr>
            <a:xfrm>
              <a:off x="340854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37" name="tx437"/>
            <p:cNvSpPr/>
            <p:nvPr/>
          </p:nvSpPr>
          <p:spPr>
            <a:xfrm>
              <a:off x="364407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38" name="tx438"/>
            <p:cNvSpPr/>
            <p:nvPr/>
          </p:nvSpPr>
          <p:spPr>
            <a:xfrm>
              <a:off x="387960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39" name="tx439"/>
            <p:cNvSpPr/>
            <p:nvPr/>
          </p:nvSpPr>
          <p:spPr>
            <a:xfrm>
              <a:off x="411513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40" name="tx440"/>
            <p:cNvSpPr/>
            <p:nvPr/>
          </p:nvSpPr>
          <p:spPr>
            <a:xfrm>
              <a:off x="435066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41" name="tx441"/>
            <p:cNvSpPr/>
            <p:nvPr/>
          </p:nvSpPr>
          <p:spPr>
            <a:xfrm>
              <a:off x="458619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42" name="tx442"/>
            <p:cNvSpPr/>
            <p:nvPr/>
          </p:nvSpPr>
          <p:spPr>
            <a:xfrm>
              <a:off x="482172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43" name="tx443"/>
            <p:cNvSpPr/>
            <p:nvPr/>
          </p:nvSpPr>
          <p:spPr>
            <a:xfrm>
              <a:off x="529277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44" name="tx444"/>
            <p:cNvSpPr/>
            <p:nvPr/>
          </p:nvSpPr>
          <p:spPr>
            <a:xfrm>
              <a:off x="552830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45" name="tx445"/>
            <p:cNvSpPr/>
            <p:nvPr/>
          </p:nvSpPr>
          <p:spPr>
            <a:xfrm>
              <a:off x="576383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46" name="tx446"/>
            <p:cNvSpPr/>
            <p:nvPr/>
          </p:nvSpPr>
          <p:spPr>
            <a:xfrm>
              <a:off x="599936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47" name="tx447"/>
            <p:cNvSpPr/>
            <p:nvPr/>
          </p:nvSpPr>
          <p:spPr>
            <a:xfrm>
              <a:off x="623489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48" name="tx448"/>
            <p:cNvSpPr/>
            <p:nvPr/>
          </p:nvSpPr>
          <p:spPr>
            <a:xfrm>
              <a:off x="647042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49" name="tx449"/>
            <p:cNvSpPr/>
            <p:nvPr/>
          </p:nvSpPr>
          <p:spPr>
            <a:xfrm>
              <a:off x="670595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50" name="tx450"/>
            <p:cNvSpPr/>
            <p:nvPr/>
          </p:nvSpPr>
          <p:spPr>
            <a:xfrm>
              <a:off x="694148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51" name="tx451"/>
            <p:cNvSpPr/>
            <p:nvPr/>
          </p:nvSpPr>
          <p:spPr>
            <a:xfrm>
              <a:off x="717701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52" name="tx452"/>
            <p:cNvSpPr/>
            <p:nvPr/>
          </p:nvSpPr>
          <p:spPr>
            <a:xfrm>
              <a:off x="741254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53" name="tx453"/>
            <p:cNvSpPr/>
            <p:nvPr/>
          </p:nvSpPr>
          <p:spPr>
            <a:xfrm>
              <a:off x="764807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54" name="tx454"/>
            <p:cNvSpPr/>
            <p:nvPr/>
          </p:nvSpPr>
          <p:spPr>
            <a:xfrm>
              <a:off x="788360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55" name="tx455"/>
            <p:cNvSpPr/>
            <p:nvPr/>
          </p:nvSpPr>
          <p:spPr>
            <a:xfrm>
              <a:off x="811913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56" name="tx456"/>
            <p:cNvSpPr/>
            <p:nvPr/>
          </p:nvSpPr>
          <p:spPr>
            <a:xfrm>
              <a:off x="835466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57" name="tx457"/>
            <p:cNvSpPr/>
            <p:nvPr/>
          </p:nvSpPr>
          <p:spPr>
            <a:xfrm>
              <a:off x="859019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58" name="tx458"/>
            <p:cNvSpPr/>
            <p:nvPr/>
          </p:nvSpPr>
          <p:spPr>
            <a:xfrm>
              <a:off x="270195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59" name="tx459"/>
            <p:cNvSpPr/>
            <p:nvPr/>
          </p:nvSpPr>
          <p:spPr>
            <a:xfrm>
              <a:off x="293748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0" name="tx460"/>
            <p:cNvSpPr/>
            <p:nvPr/>
          </p:nvSpPr>
          <p:spPr>
            <a:xfrm>
              <a:off x="317301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1" name="tx461"/>
            <p:cNvSpPr/>
            <p:nvPr/>
          </p:nvSpPr>
          <p:spPr>
            <a:xfrm>
              <a:off x="340854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2" name="tx462"/>
            <p:cNvSpPr/>
            <p:nvPr/>
          </p:nvSpPr>
          <p:spPr>
            <a:xfrm>
              <a:off x="364407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3" name="tx463"/>
            <p:cNvSpPr/>
            <p:nvPr/>
          </p:nvSpPr>
          <p:spPr>
            <a:xfrm>
              <a:off x="387960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4" name="tx464"/>
            <p:cNvSpPr/>
            <p:nvPr/>
          </p:nvSpPr>
          <p:spPr>
            <a:xfrm>
              <a:off x="411513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65" name="tx465"/>
            <p:cNvSpPr/>
            <p:nvPr/>
          </p:nvSpPr>
          <p:spPr>
            <a:xfrm>
              <a:off x="435066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6" name="tx466"/>
            <p:cNvSpPr/>
            <p:nvPr/>
          </p:nvSpPr>
          <p:spPr>
            <a:xfrm>
              <a:off x="458619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67" name="tx467"/>
            <p:cNvSpPr/>
            <p:nvPr/>
          </p:nvSpPr>
          <p:spPr>
            <a:xfrm>
              <a:off x="482172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8" name="tx468"/>
            <p:cNvSpPr/>
            <p:nvPr/>
          </p:nvSpPr>
          <p:spPr>
            <a:xfrm>
              <a:off x="505725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69" name="tx469"/>
            <p:cNvSpPr/>
            <p:nvPr/>
          </p:nvSpPr>
          <p:spPr>
            <a:xfrm>
              <a:off x="529277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70" name="tx470"/>
            <p:cNvSpPr/>
            <p:nvPr/>
          </p:nvSpPr>
          <p:spPr>
            <a:xfrm>
              <a:off x="552830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71" name="tx471"/>
            <p:cNvSpPr/>
            <p:nvPr/>
          </p:nvSpPr>
          <p:spPr>
            <a:xfrm>
              <a:off x="576383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2" name="tx472"/>
            <p:cNvSpPr/>
            <p:nvPr/>
          </p:nvSpPr>
          <p:spPr>
            <a:xfrm>
              <a:off x="599936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73" name="tx473"/>
            <p:cNvSpPr/>
            <p:nvPr/>
          </p:nvSpPr>
          <p:spPr>
            <a:xfrm>
              <a:off x="623489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74" name="tx474"/>
            <p:cNvSpPr/>
            <p:nvPr/>
          </p:nvSpPr>
          <p:spPr>
            <a:xfrm>
              <a:off x="647042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75" name="tx475"/>
            <p:cNvSpPr/>
            <p:nvPr/>
          </p:nvSpPr>
          <p:spPr>
            <a:xfrm>
              <a:off x="670595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76" name="tx476"/>
            <p:cNvSpPr/>
            <p:nvPr/>
          </p:nvSpPr>
          <p:spPr>
            <a:xfrm>
              <a:off x="694148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77" name="tx477"/>
            <p:cNvSpPr/>
            <p:nvPr/>
          </p:nvSpPr>
          <p:spPr>
            <a:xfrm>
              <a:off x="717701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78" name="tx478"/>
            <p:cNvSpPr/>
            <p:nvPr/>
          </p:nvSpPr>
          <p:spPr>
            <a:xfrm>
              <a:off x="741254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79" name="tx479"/>
            <p:cNvSpPr/>
            <p:nvPr/>
          </p:nvSpPr>
          <p:spPr>
            <a:xfrm>
              <a:off x="764807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80" name="tx480"/>
            <p:cNvSpPr/>
            <p:nvPr/>
          </p:nvSpPr>
          <p:spPr>
            <a:xfrm>
              <a:off x="788360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81" name="tx481"/>
            <p:cNvSpPr/>
            <p:nvPr/>
          </p:nvSpPr>
          <p:spPr>
            <a:xfrm>
              <a:off x="811913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82" name="tx482"/>
            <p:cNvSpPr/>
            <p:nvPr/>
          </p:nvSpPr>
          <p:spPr>
            <a:xfrm>
              <a:off x="835466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83" name="tx483"/>
            <p:cNvSpPr/>
            <p:nvPr/>
          </p:nvSpPr>
          <p:spPr>
            <a:xfrm>
              <a:off x="859019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84" name="tx484"/>
            <p:cNvSpPr/>
            <p:nvPr/>
          </p:nvSpPr>
          <p:spPr>
            <a:xfrm>
              <a:off x="270195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85" name="tx485"/>
            <p:cNvSpPr/>
            <p:nvPr/>
          </p:nvSpPr>
          <p:spPr>
            <a:xfrm>
              <a:off x="293748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86" name="tx486"/>
            <p:cNvSpPr/>
            <p:nvPr/>
          </p:nvSpPr>
          <p:spPr>
            <a:xfrm>
              <a:off x="317301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87" name="tx487"/>
            <p:cNvSpPr/>
            <p:nvPr/>
          </p:nvSpPr>
          <p:spPr>
            <a:xfrm>
              <a:off x="340854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8" name="tx488"/>
            <p:cNvSpPr/>
            <p:nvPr/>
          </p:nvSpPr>
          <p:spPr>
            <a:xfrm>
              <a:off x="364407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89" name="tx489"/>
            <p:cNvSpPr/>
            <p:nvPr/>
          </p:nvSpPr>
          <p:spPr>
            <a:xfrm>
              <a:off x="387960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0" name="tx490"/>
            <p:cNvSpPr/>
            <p:nvPr/>
          </p:nvSpPr>
          <p:spPr>
            <a:xfrm>
              <a:off x="411513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1" name="tx491"/>
            <p:cNvSpPr/>
            <p:nvPr/>
          </p:nvSpPr>
          <p:spPr>
            <a:xfrm>
              <a:off x="435066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2" name="tx492"/>
            <p:cNvSpPr/>
            <p:nvPr/>
          </p:nvSpPr>
          <p:spPr>
            <a:xfrm>
              <a:off x="458619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3" name="tx493"/>
            <p:cNvSpPr/>
            <p:nvPr/>
          </p:nvSpPr>
          <p:spPr>
            <a:xfrm>
              <a:off x="482172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4" name="tx494"/>
            <p:cNvSpPr/>
            <p:nvPr/>
          </p:nvSpPr>
          <p:spPr>
            <a:xfrm>
              <a:off x="505725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5" name="tx495"/>
            <p:cNvSpPr/>
            <p:nvPr/>
          </p:nvSpPr>
          <p:spPr>
            <a:xfrm>
              <a:off x="529277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6" name="tx496"/>
            <p:cNvSpPr/>
            <p:nvPr/>
          </p:nvSpPr>
          <p:spPr>
            <a:xfrm>
              <a:off x="552830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7" name="tx497"/>
            <p:cNvSpPr/>
            <p:nvPr/>
          </p:nvSpPr>
          <p:spPr>
            <a:xfrm>
              <a:off x="576383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98" name="tx498"/>
            <p:cNvSpPr/>
            <p:nvPr/>
          </p:nvSpPr>
          <p:spPr>
            <a:xfrm>
              <a:off x="599936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99" name="tx499"/>
            <p:cNvSpPr/>
            <p:nvPr/>
          </p:nvSpPr>
          <p:spPr>
            <a:xfrm>
              <a:off x="623489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0" name="tx500"/>
            <p:cNvSpPr/>
            <p:nvPr/>
          </p:nvSpPr>
          <p:spPr>
            <a:xfrm>
              <a:off x="647042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01" name="tx501"/>
            <p:cNvSpPr/>
            <p:nvPr/>
          </p:nvSpPr>
          <p:spPr>
            <a:xfrm>
              <a:off x="670595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02" name="tx502"/>
            <p:cNvSpPr/>
            <p:nvPr/>
          </p:nvSpPr>
          <p:spPr>
            <a:xfrm>
              <a:off x="694148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03" name="tx503"/>
            <p:cNvSpPr/>
            <p:nvPr/>
          </p:nvSpPr>
          <p:spPr>
            <a:xfrm>
              <a:off x="717701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04" name="tx504"/>
            <p:cNvSpPr/>
            <p:nvPr/>
          </p:nvSpPr>
          <p:spPr>
            <a:xfrm>
              <a:off x="741254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05" name="tx505"/>
            <p:cNvSpPr/>
            <p:nvPr/>
          </p:nvSpPr>
          <p:spPr>
            <a:xfrm>
              <a:off x="764807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06" name="tx506"/>
            <p:cNvSpPr/>
            <p:nvPr/>
          </p:nvSpPr>
          <p:spPr>
            <a:xfrm>
              <a:off x="788360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07" name="tx507"/>
            <p:cNvSpPr/>
            <p:nvPr/>
          </p:nvSpPr>
          <p:spPr>
            <a:xfrm>
              <a:off x="811913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08" name="tx508"/>
            <p:cNvSpPr/>
            <p:nvPr/>
          </p:nvSpPr>
          <p:spPr>
            <a:xfrm>
              <a:off x="835466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09" name="tx509"/>
            <p:cNvSpPr/>
            <p:nvPr/>
          </p:nvSpPr>
          <p:spPr>
            <a:xfrm>
              <a:off x="859019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10" name="tx510"/>
            <p:cNvSpPr/>
            <p:nvPr/>
          </p:nvSpPr>
          <p:spPr>
            <a:xfrm>
              <a:off x="340854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511" name="tx511"/>
            <p:cNvSpPr/>
            <p:nvPr/>
          </p:nvSpPr>
          <p:spPr>
            <a:xfrm>
              <a:off x="364407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12" name="tx512"/>
            <p:cNvSpPr/>
            <p:nvPr/>
          </p:nvSpPr>
          <p:spPr>
            <a:xfrm>
              <a:off x="387960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13" name="tx513"/>
            <p:cNvSpPr/>
            <p:nvPr/>
          </p:nvSpPr>
          <p:spPr>
            <a:xfrm>
              <a:off x="411513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14" name="tx514"/>
            <p:cNvSpPr/>
            <p:nvPr/>
          </p:nvSpPr>
          <p:spPr>
            <a:xfrm>
              <a:off x="435066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15" name="tx515"/>
            <p:cNvSpPr/>
            <p:nvPr/>
          </p:nvSpPr>
          <p:spPr>
            <a:xfrm>
              <a:off x="458619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16" name="tx516"/>
            <p:cNvSpPr/>
            <p:nvPr/>
          </p:nvSpPr>
          <p:spPr>
            <a:xfrm>
              <a:off x="482172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17" name="tx517"/>
            <p:cNvSpPr/>
            <p:nvPr/>
          </p:nvSpPr>
          <p:spPr>
            <a:xfrm>
              <a:off x="505725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518" name="tx518"/>
            <p:cNvSpPr/>
            <p:nvPr/>
          </p:nvSpPr>
          <p:spPr>
            <a:xfrm>
              <a:off x="529277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19" name="tx519"/>
            <p:cNvSpPr/>
            <p:nvPr/>
          </p:nvSpPr>
          <p:spPr>
            <a:xfrm>
              <a:off x="552830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520" name="tx520"/>
            <p:cNvSpPr/>
            <p:nvPr/>
          </p:nvSpPr>
          <p:spPr>
            <a:xfrm>
              <a:off x="576383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21" name="tx521"/>
            <p:cNvSpPr/>
            <p:nvPr/>
          </p:nvSpPr>
          <p:spPr>
            <a:xfrm>
              <a:off x="599936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22" name="tx522"/>
            <p:cNvSpPr/>
            <p:nvPr/>
          </p:nvSpPr>
          <p:spPr>
            <a:xfrm>
              <a:off x="623489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23" name="tx523"/>
            <p:cNvSpPr/>
            <p:nvPr/>
          </p:nvSpPr>
          <p:spPr>
            <a:xfrm>
              <a:off x="647042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24" name="tx524"/>
            <p:cNvSpPr/>
            <p:nvPr/>
          </p:nvSpPr>
          <p:spPr>
            <a:xfrm>
              <a:off x="670595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25" name="tx525"/>
            <p:cNvSpPr/>
            <p:nvPr/>
          </p:nvSpPr>
          <p:spPr>
            <a:xfrm>
              <a:off x="694148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26" name="tx526"/>
            <p:cNvSpPr/>
            <p:nvPr/>
          </p:nvSpPr>
          <p:spPr>
            <a:xfrm>
              <a:off x="717701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27" name="tx527"/>
            <p:cNvSpPr/>
            <p:nvPr/>
          </p:nvSpPr>
          <p:spPr>
            <a:xfrm>
              <a:off x="741254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528" name="tx528"/>
            <p:cNvSpPr/>
            <p:nvPr/>
          </p:nvSpPr>
          <p:spPr>
            <a:xfrm>
              <a:off x="764807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29" name="tx529"/>
            <p:cNvSpPr/>
            <p:nvPr/>
          </p:nvSpPr>
          <p:spPr>
            <a:xfrm>
              <a:off x="788360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30" name="tx530"/>
            <p:cNvSpPr/>
            <p:nvPr/>
          </p:nvSpPr>
          <p:spPr>
            <a:xfrm>
              <a:off x="811913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31" name="tx531"/>
            <p:cNvSpPr/>
            <p:nvPr/>
          </p:nvSpPr>
          <p:spPr>
            <a:xfrm>
              <a:off x="835466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32" name="tx532"/>
            <p:cNvSpPr/>
            <p:nvPr/>
          </p:nvSpPr>
          <p:spPr>
            <a:xfrm>
              <a:off x="859019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33" name="tx533"/>
            <p:cNvSpPr/>
            <p:nvPr/>
          </p:nvSpPr>
          <p:spPr>
            <a:xfrm>
              <a:off x="270195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34" name="tx534"/>
            <p:cNvSpPr/>
            <p:nvPr/>
          </p:nvSpPr>
          <p:spPr>
            <a:xfrm>
              <a:off x="293748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35" name="tx535"/>
            <p:cNvSpPr/>
            <p:nvPr/>
          </p:nvSpPr>
          <p:spPr>
            <a:xfrm>
              <a:off x="387960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36" name="tx536"/>
            <p:cNvSpPr/>
            <p:nvPr/>
          </p:nvSpPr>
          <p:spPr>
            <a:xfrm>
              <a:off x="576383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37" name="tx537"/>
            <p:cNvSpPr/>
            <p:nvPr/>
          </p:nvSpPr>
          <p:spPr>
            <a:xfrm>
              <a:off x="623489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38" name="tx538"/>
            <p:cNvSpPr/>
            <p:nvPr/>
          </p:nvSpPr>
          <p:spPr>
            <a:xfrm>
              <a:off x="647042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39" name="tx539"/>
            <p:cNvSpPr/>
            <p:nvPr/>
          </p:nvSpPr>
          <p:spPr>
            <a:xfrm>
              <a:off x="670595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40" name="tx540"/>
            <p:cNvSpPr/>
            <p:nvPr/>
          </p:nvSpPr>
          <p:spPr>
            <a:xfrm>
              <a:off x="694148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41" name="tx541"/>
            <p:cNvSpPr/>
            <p:nvPr/>
          </p:nvSpPr>
          <p:spPr>
            <a:xfrm>
              <a:off x="717701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42" name="tx542"/>
            <p:cNvSpPr/>
            <p:nvPr/>
          </p:nvSpPr>
          <p:spPr>
            <a:xfrm>
              <a:off x="741254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43" name="tx543"/>
            <p:cNvSpPr/>
            <p:nvPr/>
          </p:nvSpPr>
          <p:spPr>
            <a:xfrm>
              <a:off x="764807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44" name="tx544"/>
            <p:cNvSpPr/>
            <p:nvPr/>
          </p:nvSpPr>
          <p:spPr>
            <a:xfrm>
              <a:off x="788360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45" name="tx545"/>
            <p:cNvSpPr/>
            <p:nvPr/>
          </p:nvSpPr>
          <p:spPr>
            <a:xfrm>
              <a:off x="811913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46" name="tx546"/>
            <p:cNvSpPr/>
            <p:nvPr/>
          </p:nvSpPr>
          <p:spPr>
            <a:xfrm>
              <a:off x="835466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47" name="tx547"/>
            <p:cNvSpPr/>
            <p:nvPr/>
          </p:nvSpPr>
          <p:spPr>
            <a:xfrm>
              <a:off x="859019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48" name="tx548"/>
            <p:cNvSpPr/>
            <p:nvPr/>
          </p:nvSpPr>
          <p:spPr>
            <a:xfrm>
              <a:off x="270195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49" name="tx549"/>
            <p:cNvSpPr/>
            <p:nvPr/>
          </p:nvSpPr>
          <p:spPr>
            <a:xfrm>
              <a:off x="293748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50" name="tx550"/>
            <p:cNvSpPr/>
            <p:nvPr/>
          </p:nvSpPr>
          <p:spPr>
            <a:xfrm>
              <a:off x="317301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51" name="tx551"/>
            <p:cNvSpPr/>
            <p:nvPr/>
          </p:nvSpPr>
          <p:spPr>
            <a:xfrm>
              <a:off x="340854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52" name="tx552"/>
            <p:cNvSpPr/>
            <p:nvPr/>
          </p:nvSpPr>
          <p:spPr>
            <a:xfrm>
              <a:off x="364407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53" name="tx553"/>
            <p:cNvSpPr/>
            <p:nvPr/>
          </p:nvSpPr>
          <p:spPr>
            <a:xfrm>
              <a:off x="387960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54" name="tx554"/>
            <p:cNvSpPr/>
            <p:nvPr/>
          </p:nvSpPr>
          <p:spPr>
            <a:xfrm>
              <a:off x="411513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55" name="tx555"/>
            <p:cNvSpPr/>
            <p:nvPr/>
          </p:nvSpPr>
          <p:spPr>
            <a:xfrm>
              <a:off x="435066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56" name="tx556"/>
            <p:cNvSpPr/>
            <p:nvPr/>
          </p:nvSpPr>
          <p:spPr>
            <a:xfrm>
              <a:off x="458619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57" name="tx557"/>
            <p:cNvSpPr/>
            <p:nvPr/>
          </p:nvSpPr>
          <p:spPr>
            <a:xfrm>
              <a:off x="482172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58" name="tx558"/>
            <p:cNvSpPr/>
            <p:nvPr/>
          </p:nvSpPr>
          <p:spPr>
            <a:xfrm>
              <a:off x="505725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59" name="tx559"/>
            <p:cNvSpPr/>
            <p:nvPr/>
          </p:nvSpPr>
          <p:spPr>
            <a:xfrm>
              <a:off x="529277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60" name="tx560"/>
            <p:cNvSpPr/>
            <p:nvPr/>
          </p:nvSpPr>
          <p:spPr>
            <a:xfrm>
              <a:off x="552830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61" name="tx561"/>
            <p:cNvSpPr/>
            <p:nvPr/>
          </p:nvSpPr>
          <p:spPr>
            <a:xfrm>
              <a:off x="576383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62" name="tx562"/>
            <p:cNvSpPr/>
            <p:nvPr/>
          </p:nvSpPr>
          <p:spPr>
            <a:xfrm>
              <a:off x="623489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63" name="tx563"/>
            <p:cNvSpPr/>
            <p:nvPr/>
          </p:nvSpPr>
          <p:spPr>
            <a:xfrm>
              <a:off x="647042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64" name="tx564"/>
            <p:cNvSpPr/>
            <p:nvPr/>
          </p:nvSpPr>
          <p:spPr>
            <a:xfrm>
              <a:off x="670595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65" name="tx565"/>
            <p:cNvSpPr/>
            <p:nvPr/>
          </p:nvSpPr>
          <p:spPr>
            <a:xfrm>
              <a:off x="270195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66" name="tx566"/>
            <p:cNvSpPr/>
            <p:nvPr/>
          </p:nvSpPr>
          <p:spPr>
            <a:xfrm>
              <a:off x="293748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67" name="tx567"/>
            <p:cNvSpPr/>
            <p:nvPr/>
          </p:nvSpPr>
          <p:spPr>
            <a:xfrm>
              <a:off x="317301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68" name="tx568"/>
            <p:cNvSpPr/>
            <p:nvPr/>
          </p:nvSpPr>
          <p:spPr>
            <a:xfrm>
              <a:off x="270195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69" name="tx569"/>
            <p:cNvSpPr/>
            <p:nvPr/>
          </p:nvSpPr>
          <p:spPr>
            <a:xfrm>
              <a:off x="293748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70" name="tx570"/>
            <p:cNvSpPr/>
            <p:nvPr/>
          </p:nvSpPr>
          <p:spPr>
            <a:xfrm>
              <a:off x="317301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71" name="tx571"/>
            <p:cNvSpPr/>
            <p:nvPr/>
          </p:nvSpPr>
          <p:spPr>
            <a:xfrm>
              <a:off x="340854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72" name="tx572"/>
            <p:cNvSpPr/>
            <p:nvPr/>
          </p:nvSpPr>
          <p:spPr>
            <a:xfrm>
              <a:off x="50572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73" name="tx573"/>
            <p:cNvSpPr/>
            <p:nvPr/>
          </p:nvSpPr>
          <p:spPr>
            <a:xfrm>
              <a:off x="270195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74" name="tx574"/>
            <p:cNvSpPr/>
            <p:nvPr/>
          </p:nvSpPr>
          <p:spPr>
            <a:xfrm>
              <a:off x="293748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75" name="tx575"/>
            <p:cNvSpPr/>
            <p:nvPr/>
          </p:nvSpPr>
          <p:spPr>
            <a:xfrm>
              <a:off x="317301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76" name="rc57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77" name="rc57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78" name="rc57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79" name="rc57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80" name="rc58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81" name="rc58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82" name="rc58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83" name="rc58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84" name="rc58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85" name="rc58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86" name="rc58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87" name="rc58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88" name="rc58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89" name="rc58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90" name="rc59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91" name="rc59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92" name="rc59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93" name="rc59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94" name="rc59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95" name="rc59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96" name="rc59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97" name="rc59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98" name="rc59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599" name="rc59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00" name="rc60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01" name="rc60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02" name="rc60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03" name="rc60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04" name="rc60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05" name="rc60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06" name="rc60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07" name="rc60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08" name="rc60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09" name="rc60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10" name="rc61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11" name="rc61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12" name="rc61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13" name="rc61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14" name="rc61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15" name="rc61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16" name="rc61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17" name="rc61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18" name="rc61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19" name="rc61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20" name="rc62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21" name="rc62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22" name="rc62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23" name="rc62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24" name="rc62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25" name="rc62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26" name="rc62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27" name="rc62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28" name="rc62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29" name="rc62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30" name="rc63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31" name="rc63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32" name="rc63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33" name="rc63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34" name="rc63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35" name="rc63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36" name="rc63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37" name="rc63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38" name="rc63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39" name="rc63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40" name="rc64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41" name="rc64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42" name="rc64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43" name="rc64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44" name="rc64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45" name="rc64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46" name="rc64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47" name="rc64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48" name="rc64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49" name="rc64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50" name="rc65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51" name="rc65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52" name="rc65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53" name="rc65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54" name="rc65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55" name="rc65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56" name="rc65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57" name="rc65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58" name="rc65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59" name="rc65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60" name="rc66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61" name="rc66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62" name="rc66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63" name="rc66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64" name="rc66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65" name="rc66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66" name="rc66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67" name="rc66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68" name="rc66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69" name="rc66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70" name="rc67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71" name="rc67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72" name="rc67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73" name="rc67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74" name="rc67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75" name="rc67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76" name="rc67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77" name="rc67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78" name="rc67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79" name="rc67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80" name="rc68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81" name="rc68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82" name="rc68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83" name="rc68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84" name="rc68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85" name="rc68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86" name="rc68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87" name="rc68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88" name="rc68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89" name="rc68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90" name="rc69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91" name="rc69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92" name="rc69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93" name="rc69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94" name="rc69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95" name="rc69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96" name="rc69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97" name="rc69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98" name="rc69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699" name="rc69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00" name="rc70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01" name="rc70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02" name="rc70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03" name="rc70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04" name="rc70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05" name="rc70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06" name="rc70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07" name="rc70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08" name="rc70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09" name="rc70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10" name="rc71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11" name="rc71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12" name="rc71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13" name="rc71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14" name="rc71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15" name="rc71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16" name="rc71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17" name="rc71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18" name="rc71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19" name="rc71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20" name="rc72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21" name="rc72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22" name="rc72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23" name="rc72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24" name="rc72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25" name="rc72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26" name="rc72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27" name="rc72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28" name="rc72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29" name="rc72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30" name="rc73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31" name="rc73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32" name="rc73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33" name="rc73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34" name="rc73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35" name="rc73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36" name="rc73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37" name="rc73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38" name="rc73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39" name="rc73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40" name="rc74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41" name="rc74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42" name="rc74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43" name="rc74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44" name="rc74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45" name="rc74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46" name="rc74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47" name="rc74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48" name="rc74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49" name="rc74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50" name="rc75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51" name="rc75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52" name="rc75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53" name="rc75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54" name="rc75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55" name="rc75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56" name="rc75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57" name="rc75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58" name="rc75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59" name="rc75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60" name="rc76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61" name="rc76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62" name="rc76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63" name="rc76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64" name="rc76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65" name="rc76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66" name="rc76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67" name="rc76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68" name="rc76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69" name="rc76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70" name="rc77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71" name="rc77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72" name="rc77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73" name="rc77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74" name="rc77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75" name="rc77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76" name="rc77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77" name="rc77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78" name="rc77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79" name="rc77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80" name="rc78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81" name="rc78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82" name="rc78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83" name="rc78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84" name="rc78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85" name="rc78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86" name="rc78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87" name="rc78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88" name="rc78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89" name="rc78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90" name="rc79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91" name="rc79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92" name="rc79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93" name="rc79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94" name="rc79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95" name="rc79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96" name="rc79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97" name="rc79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98" name="rc79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799" name="rc79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00" name="rc80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01" name="rc80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02" name="rc80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03" name="rc80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04" name="rc80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05" name="rc80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06" name="rc80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07" name="rc80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08" name="rc80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09" name="rc80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10" name="rc81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11" name="rc81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12" name="rc81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13" name="rc81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14" name="rc81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15" name="rc81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16" name="rc81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17" name="rc81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18" name="rc81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19" name="rc81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20" name="rc82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21" name="rc82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22" name="rc82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23" name="rc82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24" name="rc82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25" name="rc82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26" name="rc82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27" name="rc82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28" name="rc82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29" name="rc82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30" name="rc83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31" name="rc83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32" name="rc83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33" name="rc83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34" name="rc83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35" name="rc83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36" name="rc83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37" name="rc83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38" name="rc83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39" name="rc83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40" name="rc84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41" name="rc84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42" name="rc84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43" name="rc84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44" name="rc84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45" name="rc84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46" name="rc84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47" name="rc84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48" name="rc84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49" name="rc84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50" name="rc85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51" name="rc85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52" name="rc852"/>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53" name="rc853"/>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54" name="rc854"/>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55" name="rc855"/>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56" name="rc856"/>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57" name="rc857"/>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58" name="rc858"/>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59" name="rc859"/>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60" name="rc860"/>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61" name="rc861"/>
            <p:cNvSpPr/>
            <p:nvPr/>
          </p:nvSpPr>
          <p:spPr>
            <a:xfrm>
              <a:off x="2644445" y="4072546"/>
              <a:ext cx="6123776" cy="404808"/>
            </a:xfrm>
            <a:prstGeom prst="rect">
              <a:avLst/>
            </a:prstGeom>
            <a:noFill/>
            <a:ln w="27101" cap="flat">
              <a:solidFill>
                <a:srgbClr val="000000">
                  <a:alpha val="100000"/>
                </a:srgbClr>
              </a:solidFill>
              <a:prstDash val="solid"/>
              <a:miter/>
            </a:ln>
          </p:spPr>
          <p:txBody>
            <a:bodyPr/>
            <a:lstStyle/>
            <a:p/>
          </p:txBody>
        </p:sp>
        <p:sp>
          <p:nvSpPr>
            <p:cNvPr id="862" name="tx862"/>
            <p:cNvSpPr/>
            <p:nvPr/>
          </p:nvSpPr>
          <p:spPr>
            <a:xfrm rot="-2700000">
              <a:off x="26813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63" name="tx863"/>
            <p:cNvSpPr/>
            <p:nvPr/>
          </p:nvSpPr>
          <p:spPr>
            <a:xfrm rot="-2700000">
              <a:off x="29168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64" name="tx864"/>
            <p:cNvSpPr/>
            <p:nvPr/>
          </p:nvSpPr>
          <p:spPr>
            <a:xfrm rot="-2700000">
              <a:off x="315237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65" name="tx865"/>
            <p:cNvSpPr/>
            <p:nvPr/>
          </p:nvSpPr>
          <p:spPr>
            <a:xfrm rot="-2700000">
              <a:off x="33879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66" name="tx866"/>
            <p:cNvSpPr/>
            <p:nvPr/>
          </p:nvSpPr>
          <p:spPr>
            <a:xfrm rot="-2700000">
              <a:off x="362343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67" name="tx867"/>
            <p:cNvSpPr/>
            <p:nvPr/>
          </p:nvSpPr>
          <p:spPr>
            <a:xfrm rot="-2700000">
              <a:off x="385896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68" name="tx868"/>
            <p:cNvSpPr/>
            <p:nvPr/>
          </p:nvSpPr>
          <p:spPr>
            <a:xfrm rot="-2700000">
              <a:off x="40944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69" name="tx869"/>
            <p:cNvSpPr/>
            <p:nvPr/>
          </p:nvSpPr>
          <p:spPr>
            <a:xfrm rot="-2700000">
              <a:off x="43300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70" name="tx870"/>
            <p:cNvSpPr/>
            <p:nvPr/>
          </p:nvSpPr>
          <p:spPr>
            <a:xfrm rot="-2700000">
              <a:off x="45655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71" name="tx871"/>
            <p:cNvSpPr/>
            <p:nvPr/>
          </p:nvSpPr>
          <p:spPr>
            <a:xfrm rot="-2700000">
              <a:off x="48010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72" name="tx872"/>
            <p:cNvSpPr/>
            <p:nvPr/>
          </p:nvSpPr>
          <p:spPr>
            <a:xfrm rot="-2700000">
              <a:off x="503661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73" name="tx873"/>
            <p:cNvSpPr/>
            <p:nvPr/>
          </p:nvSpPr>
          <p:spPr>
            <a:xfrm rot="-2700000">
              <a:off x="5273654"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874" name="tx874"/>
            <p:cNvSpPr/>
            <p:nvPr/>
          </p:nvSpPr>
          <p:spPr>
            <a:xfrm rot="-2700000">
              <a:off x="55076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875" name="tx875"/>
            <p:cNvSpPr/>
            <p:nvPr/>
          </p:nvSpPr>
          <p:spPr>
            <a:xfrm rot="-2700000">
              <a:off x="57432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876" name="tx876"/>
            <p:cNvSpPr/>
            <p:nvPr/>
          </p:nvSpPr>
          <p:spPr>
            <a:xfrm rot="-2700000">
              <a:off x="59787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877" name="tx877"/>
            <p:cNvSpPr/>
            <p:nvPr/>
          </p:nvSpPr>
          <p:spPr>
            <a:xfrm rot="-2700000">
              <a:off x="62142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78" name="tx878"/>
            <p:cNvSpPr/>
            <p:nvPr/>
          </p:nvSpPr>
          <p:spPr>
            <a:xfrm rot="-2700000">
              <a:off x="64497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879" name="tx879"/>
            <p:cNvSpPr/>
            <p:nvPr/>
          </p:nvSpPr>
          <p:spPr>
            <a:xfrm rot="-2700000">
              <a:off x="66853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880" name="tx880"/>
            <p:cNvSpPr/>
            <p:nvPr/>
          </p:nvSpPr>
          <p:spPr>
            <a:xfrm rot="-2700000">
              <a:off x="69208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881" name="tx881"/>
            <p:cNvSpPr/>
            <p:nvPr/>
          </p:nvSpPr>
          <p:spPr>
            <a:xfrm rot="-2700000">
              <a:off x="71563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82" name="tx882"/>
            <p:cNvSpPr/>
            <p:nvPr/>
          </p:nvSpPr>
          <p:spPr>
            <a:xfrm rot="-2700000">
              <a:off x="73919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883" name="tx883"/>
            <p:cNvSpPr/>
            <p:nvPr/>
          </p:nvSpPr>
          <p:spPr>
            <a:xfrm rot="-2700000">
              <a:off x="76274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884" name="tx884"/>
            <p:cNvSpPr/>
            <p:nvPr/>
          </p:nvSpPr>
          <p:spPr>
            <a:xfrm rot="-2700000">
              <a:off x="78629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885" name="tx885"/>
            <p:cNvSpPr/>
            <p:nvPr/>
          </p:nvSpPr>
          <p:spPr>
            <a:xfrm rot="-2700000">
              <a:off x="809849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886" name="tx886"/>
            <p:cNvSpPr/>
            <p:nvPr/>
          </p:nvSpPr>
          <p:spPr>
            <a:xfrm rot="-2700000">
              <a:off x="83340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887" name="tx887"/>
            <p:cNvSpPr/>
            <p:nvPr/>
          </p:nvSpPr>
          <p:spPr>
            <a:xfrm rot="-2700000">
              <a:off x="85695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88" name="tx888"/>
            <p:cNvSpPr/>
            <p:nvPr/>
          </p:nvSpPr>
          <p:spPr>
            <a:xfrm>
              <a:off x="1980732" y="5424635"/>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CAR</a:t>
              </a:r>
            </a:p>
          </p:txBody>
        </p:sp>
        <p:sp>
          <p:nvSpPr>
            <p:cNvPr id="889" name="tx889"/>
            <p:cNvSpPr/>
            <p:nvPr/>
          </p:nvSpPr>
          <p:spPr>
            <a:xfrm>
              <a:off x="1770969" y="5019827"/>
              <a:ext cx="5046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GABON</a:t>
              </a:r>
            </a:p>
          </p:txBody>
        </p:sp>
        <p:sp>
          <p:nvSpPr>
            <p:cNvPr id="890" name="tx890"/>
            <p:cNvSpPr/>
            <p:nvPr/>
          </p:nvSpPr>
          <p:spPr>
            <a:xfrm>
              <a:off x="1693245" y="4615018"/>
              <a:ext cx="5823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ANGOLA</a:t>
              </a:r>
            </a:p>
          </p:txBody>
        </p:sp>
        <p:sp>
          <p:nvSpPr>
            <p:cNvPr id="891" name="tx891"/>
            <p:cNvSpPr/>
            <p:nvPr/>
          </p:nvSpPr>
          <p:spPr>
            <a:xfrm>
              <a:off x="1351899" y="4210210"/>
              <a:ext cx="923726"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AFRO-Central</a:t>
              </a:r>
            </a:p>
          </p:txBody>
        </p:sp>
        <p:sp>
          <p:nvSpPr>
            <p:cNvPr id="892" name="tx892"/>
            <p:cNvSpPr/>
            <p:nvPr/>
          </p:nvSpPr>
          <p:spPr>
            <a:xfrm>
              <a:off x="1973051" y="3805402"/>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DRC</a:t>
              </a:r>
            </a:p>
          </p:txBody>
        </p:sp>
        <p:sp>
          <p:nvSpPr>
            <p:cNvPr id="893" name="tx893"/>
            <p:cNvSpPr/>
            <p:nvPr/>
          </p:nvSpPr>
          <p:spPr>
            <a:xfrm>
              <a:off x="813409" y="3400594"/>
              <a:ext cx="8876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EQUATORIAL</a:t>
              </a:r>
            </a:p>
          </p:txBody>
        </p:sp>
        <p:sp>
          <p:nvSpPr>
            <p:cNvPr id="894" name="tx894"/>
            <p:cNvSpPr/>
            <p:nvPr/>
          </p:nvSpPr>
          <p:spPr>
            <a:xfrm>
              <a:off x="1739970" y="3400594"/>
              <a:ext cx="5356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895" name="tx895"/>
            <p:cNvSpPr/>
            <p:nvPr/>
          </p:nvSpPr>
          <p:spPr>
            <a:xfrm>
              <a:off x="1879874" y="2995785"/>
              <a:ext cx="395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CHAD</a:t>
              </a:r>
            </a:p>
          </p:txBody>
        </p:sp>
        <p:sp>
          <p:nvSpPr>
            <p:cNvPr id="896" name="tx896"/>
            <p:cNvSpPr/>
            <p:nvPr/>
          </p:nvSpPr>
          <p:spPr>
            <a:xfrm>
              <a:off x="1452849" y="2590977"/>
              <a:ext cx="82277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CAMEROON</a:t>
              </a:r>
            </a:p>
          </p:txBody>
        </p:sp>
        <p:sp>
          <p:nvSpPr>
            <p:cNvPr id="897" name="tx897"/>
            <p:cNvSpPr/>
            <p:nvPr/>
          </p:nvSpPr>
          <p:spPr>
            <a:xfrm>
              <a:off x="508182" y="2186169"/>
              <a:ext cx="2950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SAO</a:t>
              </a:r>
            </a:p>
          </p:txBody>
        </p:sp>
        <p:sp>
          <p:nvSpPr>
            <p:cNvPr id="898" name="tx898"/>
            <p:cNvSpPr/>
            <p:nvPr/>
          </p:nvSpPr>
          <p:spPr>
            <a:xfrm>
              <a:off x="842121" y="2186169"/>
              <a:ext cx="4010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TOME</a:t>
              </a:r>
            </a:p>
          </p:txBody>
        </p:sp>
        <p:sp>
          <p:nvSpPr>
            <p:cNvPr id="899" name="tx899"/>
            <p:cNvSpPr/>
            <p:nvPr/>
          </p:nvSpPr>
          <p:spPr>
            <a:xfrm>
              <a:off x="1282039" y="2186169"/>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AND</a:t>
              </a:r>
            </a:p>
          </p:txBody>
        </p:sp>
        <p:sp>
          <p:nvSpPr>
            <p:cNvPr id="900" name="tx900"/>
            <p:cNvSpPr/>
            <p:nvPr/>
          </p:nvSpPr>
          <p:spPr>
            <a:xfrm>
              <a:off x="1615795" y="2186169"/>
              <a:ext cx="659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PRINCIPE</a:t>
              </a:r>
            </a:p>
          </p:txBody>
        </p:sp>
        <p:sp>
          <p:nvSpPr>
            <p:cNvPr id="901" name="tx901"/>
            <p:cNvSpPr/>
            <p:nvPr/>
          </p:nvSpPr>
          <p:spPr>
            <a:xfrm>
              <a:off x="1639295" y="1781361"/>
              <a:ext cx="6363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BURUNDI</a:t>
              </a:r>
            </a:p>
          </p:txBody>
        </p:sp>
        <p:sp>
          <p:nvSpPr>
            <p:cNvPr id="902" name="tx902"/>
            <p:cNvSpPr/>
            <p:nvPr/>
          </p:nvSpPr>
          <p:spPr>
            <a:xfrm>
              <a:off x="1747743" y="1376553"/>
              <a:ext cx="52788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CONGO</a:t>
              </a:r>
            </a:p>
          </p:txBody>
        </p:sp>
        <p:sp>
          <p:nvSpPr>
            <p:cNvPr id="903" name="tx903"/>
            <p:cNvSpPr/>
            <p:nvPr/>
          </p:nvSpPr>
          <p:spPr>
            <a:xfrm>
              <a:off x="380053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904" name="pic904"/>
            <p:cNvPicPr/>
            <p:nvPr/>
          </p:nvPicPr>
          <p:blipFill>
            <a:blip r:embed="rId2" cstate="print"/>
            <a:stretch>
              <a:fillRect/>
            </a:stretch>
          </p:blipFill>
          <p:spPr>
            <a:xfrm>
              <a:off x="5452129" y="5941026"/>
              <a:ext cx="2160000" cy="219455"/>
            </a:xfrm>
            <a:prstGeom prst="rect">
              <a:avLst/>
            </a:prstGeom>
          </p:spPr>
        </p:pic>
        <p:sp>
          <p:nvSpPr>
            <p:cNvPr id="905" name="pl905"/>
            <p:cNvSpPr/>
            <p:nvPr/>
          </p:nvSpPr>
          <p:spPr>
            <a:xfrm>
              <a:off x="54557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6" name="pl906"/>
            <p:cNvSpPr/>
            <p:nvPr/>
          </p:nvSpPr>
          <p:spPr>
            <a:xfrm>
              <a:off x="674740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7" name="pl907"/>
            <p:cNvSpPr/>
            <p:nvPr/>
          </p:nvSpPr>
          <p:spPr>
            <a:xfrm>
              <a:off x="696268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8" name="pl908"/>
            <p:cNvSpPr/>
            <p:nvPr/>
          </p:nvSpPr>
          <p:spPr>
            <a:xfrm>
              <a:off x="717796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9" name="pl909"/>
            <p:cNvSpPr/>
            <p:nvPr/>
          </p:nvSpPr>
          <p:spPr>
            <a:xfrm>
              <a:off x="739324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10" name="pl910"/>
            <p:cNvSpPr/>
            <p:nvPr/>
          </p:nvSpPr>
          <p:spPr>
            <a:xfrm>
              <a:off x="76085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11" name="pl911"/>
            <p:cNvSpPr/>
            <p:nvPr/>
          </p:nvSpPr>
          <p:spPr>
            <a:xfrm>
              <a:off x="54557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2" name="pl912"/>
            <p:cNvSpPr/>
            <p:nvPr/>
          </p:nvSpPr>
          <p:spPr>
            <a:xfrm>
              <a:off x="674740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3" name="pl913"/>
            <p:cNvSpPr/>
            <p:nvPr/>
          </p:nvSpPr>
          <p:spPr>
            <a:xfrm>
              <a:off x="696268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4" name="pl914"/>
            <p:cNvSpPr/>
            <p:nvPr/>
          </p:nvSpPr>
          <p:spPr>
            <a:xfrm>
              <a:off x="717796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5" name="pl915"/>
            <p:cNvSpPr/>
            <p:nvPr/>
          </p:nvSpPr>
          <p:spPr>
            <a:xfrm>
              <a:off x="739324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6" name="pl916"/>
            <p:cNvSpPr/>
            <p:nvPr/>
          </p:nvSpPr>
          <p:spPr>
            <a:xfrm>
              <a:off x="76085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7" name="tx917"/>
            <p:cNvSpPr/>
            <p:nvPr/>
          </p:nvSpPr>
          <p:spPr>
            <a:xfrm>
              <a:off x="542464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918" name="tx918"/>
            <p:cNvSpPr/>
            <p:nvPr/>
          </p:nvSpPr>
          <p:spPr>
            <a:xfrm>
              <a:off x="668523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919" name="tx919"/>
            <p:cNvSpPr/>
            <p:nvPr/>
          </p:nvSpPr>
          <p:spPr>
            <a:xfrm>
              <a:off x="690051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920" name="tx920"/>
            <p:cNvSpPr/>
            <p:nvPr/>
          </p:nvSpPr>
          <p:spPr>
            <a:xfrm>
              <a:off x="711579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921" name="tx921"/>
            <p:cNvSpPr/>
            <p:nvPr/>
          </p:nvSpPr>
          <p:spPr>
            <a:xfrm>
              <a:off x="733107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922" name="tx922"/>
            <p:cNvSpPr/>
            <p:nvPr/>
          </p:nvSpPr>
          <p:spPr>
            <a:xfrm>
              <a:off x="751526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923" name="tx923"/>
            <p:cNvSpPr/>
            <p:nvPr/>
          </p:nvSpPr>
          <p:spPr>
            <a:xfrm>
              <a:off x="2338256" y="435349"/>
              <a:ext cx="405673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AFRO-Central, 2000-2025</a:t>
              </a:r>
            </a:p>
          </p:txBody>
        </p:sp>
        <p:sp>
          <p:nvSpPr>
            <p:cNvPr id="924" name="tx92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25" name="tx925"/>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9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9555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42097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4638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47180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9721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65826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1836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70909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3451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2709095"/>
              <a:ext cx="3434315" cy="1281378"/>
            </a:xfrm>
            <a:custGeom>
              <a:avLst/>
              <a:pathLst>
                <a:path w="3434315" h="1281378">
                  <a:moveTo>
                    <a:pt x="0" y="1281378"/>
                  </a:moveTo>
                  <a:lnTo>
                    <a:pt x="137372" y="1139003"/>
                  </a:lnTo>
                  <a:lnTo>
                    <a:pt x="274745" y="1091544"/>
                  </a:lnTo>
                  <a:lnTo>
                    <a:pt x="412117" y="901711"/>
                  </a:lnTo>
                  <a:lnTo>
                    <a:pt x="549490" y="569501"/>
                  </a:lnTo>
                  <a:lnTo>
                    <a:pt x="686863" y="569501"/>
                  </a:lnTo>
                  <a:lnTo>
                    <a:pt x="824235" y="379667"/>
                  </a:lnTo>
                  <a:lnTo>
                    <a:pt x="961608" y="284750"/>
                  </a:lnTo>
                  <a:lnTo>
                    <a:pt x="1098981" y="237292"/>
                  </a:lnTo>
                  <a:lnTo>
                    <a:pt x="1236353" y="189833"/>
                  </a:lnTo>
                  <a:lnTo>
                    <a:pt x="1373726" y="379667"/>
                  </a:lnTo>
                  <a:lnTo>
                    <a:pt x="1511098" y="142375"/>
                  </a:lnTo>
                  <a:lnTo>
                    <a:pt x="1648471" y="189833"/>
                  </a:lnTo>
                  <a:lnTo>
                    <a:pt x="1785844" y="237292"/>
                  </a:lnTo>
                  <a:lnTo>
                    <a:pt x="1923216" y="94916"/>
                  </a:lnTo>
                  <a:lnTo>
                    <a:pt x="2060589" y="142375"/>
                  </a:lnTo>
                  <a:lnTo>
                    <a:pt x="2197962" y="94916"/>
                  </a:lnTo>
                  <a:lnTo>
                    <a:pt x="2335334" y="142375"/>
                  </a:lnTo>
                  <a:lnTo>
                    <a:pt x="2472707" y="94916"/>
                  </a:lnTo>
                  <a:lnTo>
                    <a:pt x="2610079" y="47458"/>
                  </a:lnTo>
                  <a:lnTo>
                    <a:pt x="2747452" y="94916"/>
                  </a:lnTo>
                  <a:lnTo>
                    <a:pt x="2884825" y="142375"/>
                  </a:lnTo>
                  <a:lnTo>
                    <a:pt x="3022197" y="142375"/>
                  </a:lnTo>
                  <a:lnTo>
                    <a:pt x="3159570" y="0"/>
                  </a:lnTo>
                  <a:lnTo>
                    <a:pt x="3296943" y="0"/>
                  </a:lnTo>
                  <a:lnTo>
                    <a:pt x="3434315" y="0"/>
                  </a:lnTo>
                </a:path>
              </a:pathLst>
            </a:custGeom>
            <a:ln w="27101" cap="flat">
              <a:solidFill>
                <a:srgbClr val="6F4E37">
                  <a:alpha val="69803"/>
                </a:srgbClr>
              </a:solidFill>
              <a:prstDash val="solid"/>
              <a:round/>
            </a:ln>
          </p:spPr>
          <p:txBody>
            <a:bodyPr/>
            <a:lstStyle/>
            <a:p/>
          </p:txBody>
        </p:sp>
        <p:sp>
          <p:nvSpPr>
            <p:cNvPr id="22" name="pl22"/>
            <p:cNvSpPr/>
            <p:nvPr/>
          </p:nvSpPr>
          <p:spPr>
            <a:xfrm>
              <a:off x="1083054" y="2281969"/>
              <a:ext cx="3434315" cy="616960"/>
            </a:xfrm>
            <a:custGeom>
              <a:avLst/>
              <a:pathLst>
                <a:path w="3434315" h="616960">
                  <a:moveTo>
                    <a:pt x="0" y="616960"/>
                  </a:moveTo>
                  <a:lnTo>
                    <a:pt x="137372" y="616960"/>
                  </a:lnTo>
                  <a:lnTo>
                    <a:pt x="274745" y="522043"/>
                  </a:lnTo>
                  <a:lnTo>
                    <a:pt x="412117" y="427126"/>
                  </a:lnTo>
                  <a:lnTo>
                    <a:pt x="549490" y="379667"/>
                  </a:lnTo>
                  <a:lnTo>
                    <a:pt x="686863" y="332209"/>
                  </a:lnTo>
                  <a:lnTo>
                    <a:pt x="824235" y="237292"/>
                  </a:lnTo>
                  <a:lnTo>
                    <a:pt x="961608" y="189833"/>
                  </a:lnTo>
                  <a:lnTo>
                    <a:pt x="1098981" y="189833"/>
                  </a:lnTo>
                  <a:lnTo>
                    <a:pt x="1236353" y="142375"/>
                  </a:lnTo>
                  <a:lnTo>
                    <a:pt x="1373726" y="94916"/>
                  </a:lnTo>
                  <a:lnTo>
                    <a:pt x="1511098" y="0"/>
                  </a:lnTo>
                  <a:lnTo>
                    <a:pt x="1648471" y="94916"/>
                  </a:lnTo>
                  <a:lnTo>
                    <a:pt x="1785844" y="189833"/>
                  </a:lnTo>
                  <a:lnTo>
                    <a:pt x="1923216" y="47458"/>
                  </a:lnTo>
                  <a:lnTo>
                    <a:pt x="2060589" y="94916"/>
                  </a:lnTo>
                  <a:lnTo>
                    <a:pt x="2197962" y="142375"/>
                  </a:lnTo>
                  <a:lnTo>
                    <a:pt x="2335334" y="142375"/>
                  </a:lnTo>
                  <a:lnTo>
                    <a:pt x="2472707" y="94916"/>
                  </a:lnTo>
                  <a:lnTo>
                    <a:pt x="2610079" y="47458"/>
                  </a:lnTo>
                  <a:lnTo>
                    <a:pt x="2747452" y="142375"/>
                  </a:lnTo>
                  <a:lnTo>
                    <a:pt x="2884825" y="189833"/>
                  </a:lnTo>
                  <a:lnTo>
                    <a:pt x="3022197" y="142375"/>
                  </a:lnTo>
                  <a:lnTo>
                    <a:pt x="3159570" y="94916"/>
                  </a:lnTo>
                  <a:lnTo>
                    <a:pt x="3296943" y="142375"/>
                  </a:lnTo>
                  <a:lnTo>
                    <a:pt x="3434315" y="94916"/>
                  </a:lnTo>
                </a:path>
              </a:pathLst>
            </a:custGeom>
            <a:ln w="27101" cap="flat">
              <a:solidFill>
                <a:srgbClr val="007F5F">
                  <a:alpha val="69803"/>
                </a:srgbClr>
              </a:solidFill>
              <a:prstDash val="solid"/>
              <a:round/>
            </a:ln>
          </p:spPr>
          <p:txBody>
            <a:bodyPr/>
            <a:lstStyle/>
            <a:p/>
          </p:txBody>
        </p:sp>
        <p:sp>
          <p:nvSpPr>
            <p:cNvPr id="23" name="pl23"/>
            <p:cNvSpPr/>
            <p:nvPr/>
          </p:nvSpPr>
          <p:spPr>
            <a:xfrm>
              <a:off x="1083054" y="2614178"/>
              <a:ext cx="3434315" cy="1044086"/>
            </a:xfrm>
            <a:custGeom>
              <a:avLst/>
              <a:pathLst>
                <a:path w="3434315" h="1044086">
                  <a:moveTo>
                    <a:pt x="0" y="996628"/>
                  </a:moveTo>
                  <a:lnTo>
                    <a:pt x="137372" y="1044086"/>
                  </a:lnTo>
                  <a:lnTo>
                    <a:pt x="274745" y="996628"/>
                  </a:lnTo>
                  <a:lnTo>
                    <a:pt x="412117" y="901711"/>
                  </a:lnTo>
                  <a:lnTo>
                    <a:pt x="549490" y="854252"/>
                  </a:lnTo>
                  <a:lnTo>
                    <a:pt x="686863" y="711877"/>
                  </a:lnTo>
                  <a:lnTo>
                    <a:pt x="824235" y="664418"/>
                  </a:lnTo>
                  <a:lnTo>
                    <a:pt x="961608" y="522043"/>
                  </a:lnTo>
                  <a:lnTo>
                    <a:pt x="1098981" y="284750"/>
                  </a:lnTo>
                  <a:lnTo>
                    <a:pt x="1236353" y="0"/>
                  </a:lnTo>
                  <a:lnTo>
                    <a:pt x="1373726" y="332209"/>
                  </a:lnTo>
                  <a:lnTo>
                    <a:pt x="1511098" y="474584"/>
                  </a:lnTo>
                  <a:lnTo>
                    <a:pt x="1648471" y="522043"/>
                  </a:lnTo>
                  <a:lnTo>
                    <a:pt x="1785844" y="616960"/>
                  </a:lnTo>
                  <a:lnTo>
                    <a:pt x="1923216" y="616960"/>
                  </a:lnTo>
                  <a:lnTo>
                    <a:pt x="2060589" y="569501"/>
                  </a:lnTo>
                  <a:lnTo>
                    <a:pt x="2197962" y="237292"/>
                  </a:lnTo>
                  <a:lnTo>
                    <a:pt x="2335334" y="142375"/>
                  </a:lnTo>
                  <a:lnTo>
                    <a:pt x="2472707" y="94916"/>
                  </a:lnTo>
                  <a:lnTo>
                    <a:pt x="2610079" y="0"/>
                  </a:lnTo>
                  <a:lnTo>
                    <a:pt x="2747452" y="142375"/>
                  </a:lnTo>
                  <a:lnTo>
                    <a:pt x="2884825" y="379667"/>
                  </a:lnTo>
                  <a:lnTo>
                    <a:pt x="3022197" y="237292"/>
                  </a:lnTo>
                  <a:lnTo>
                    <a:pt x="3159570" y="47458"/>
                  </a:lnTo>
                  <a:lnTo>
                    <a:pt x="3296943" y="0"/>
                  </a:lnTo>
                  <a:lnTo>
                    <a:pt x="3434315" y="47458"/>
                  </a:lnTo>
                </a:path>
              </a:pathLst>
            </a:custGeom>
            <a:ln w="27101" cap="flat">
              <a:solidFill>
                <a:srgbClr val="C44E52">
                  <a:alpha val="69803"/>
                </a:srgbClr>
              </a:solidFill>
              <a:prstDash val="solid"/>
              <a:round/>
            </a:ln>
          </p:spPr>
          <p:txBody>
            <a:bodyPr/>
            <a:lstStyle/>
            <a:p/>
          </p:txBody>
        </p:sp>
        <p:sp>
          <p:nvSpPr>
            <p:cNvPr id="24" name="pl24"/>
            <p:cNvSpPr/>
            <p:nvPr/>
          </p:nvSpPr>
          <p:spPr>
            <a:xfrm>
              <a:off x="1083054" y="2709095"/>
              <a:ext cx="3434315" cy="1281378"/>
            </a:xfrm>
            <a:custGeom>
              <a:avLst/>
              <a:pathLst>
                <a:path w="3434315" h="1281378">
                  <a:moveTo>
                    <a:pt x="0" y="1281378"/>
                  </a:moveTo>
                  <a:lnTo>
                    <a:pt x="137372" y="1139003"/>
                  </a:lnTo>
                  <a:lnTo>
                    <a:pt x="274745" y="1091544"/>
                  </a:lnTo>
                  <a:lnTo>
                    <a:pt x="412117" y="901711"/>
                  </a:lnTo>
                  <a:lnTo>
                    <a:pt x="549490" y="569501"/>
                  </a:lnTo>
                  <a:lnTo>
                    <a:pt x="686863" y="569501"/>
                  </a:lnTo>
                  <a:lnTo>
                    <a:pt x="824235" y="379667"/>
                  </a:lnTo>
                  <a:lnTo>
                    <a:pt x="961608" y="284750"/>
                  </a:lnTo>
                  <a:lnTo>
                    <a:pt x="1098981" y="237292"/>
                  </a:lnTo>
                  <a:lnTo>
                    <a:pt x="1236353" y="189833"/>
                  </a:lnTo>
                  <a:lnTo>
                    <a:pt x="1373726" y="379667"/>
                  </a:lnTo>
                  <a:lnTo>
                    <a:pt x="1511098" y="142375"/>
                  </a:lnTo>
                  <a:lnTo>
                    <a:pt x="1648471" y="189833"/>
                  </a:lnTo>
                  <a:lnTo>
                    <a:pt x="1785844" y="237292"/>
                  </a:lnTo>
                  <a:lnTo>
                    <a:pt x="1923216" y="94916"/>
                  </a:lnTo>
                  <a:lnTo>
                    <a:pt x="2060589" y="142375"/>
                  </a:lnTo>
                  <a:lnTo>
                    <a:pt x="2197962" y="94916"/>
                  </a:lnTo>
                  <a:lnTo>
                    <a:pt x="2335334" y="142375"/>
                  </a:lnTo>
                  <a:lnTo>
                    <a:pt x="2472707" y="94916"/>
                  </a:lnTo>
                  <a:lnTo>
                    <a:pt x="2610079" y="47458"/>
                  </a:lnTo>
                  <a:lnTo>
                    <a:pt x="2747452" y="94916"/>
                  </a:lnTo>
                  <a:lnTo>
                    <a:pt x="2884825" y="142375"/>
                  </a:lnTo>
                  <a:lnTo>
                    <a:pt x="3022197" y="142375"/>
                  </a:lnTo>
                  <a:lnTo>
                    <a:pt x="3159570" y="0"/>
                  </a:lnTo>
                  <a:lnTo>
                    <a:pt x="3296943" y="0"/>
                  </a:lnTo>
                  <a:lnTo>
                    <a:pt x="3434315" y="0"/>
                  </a:lnTo>
                </a:path>
              </a:pathLst>
            </a:custGeom>
            <a:ln w="65043" cap="flat">
              <a:solidFill>
                <a:srgbClr val="000000">
                  <a:alpha val="100000"/>
                </a:srgbClr>
              </a:solidFill>
              <a:prstDash val="solid"/>
              <a:round/>
            </a:ln>
          </p:spPr>
          <p:txBody>
            <a:bodyPr/>
            <a:lstStyle/>
            <a:p/>
          </p:txBody>
        </p:sp>
        <p:sp>
          <p:nvSpPr>
            <p:cNvPr id="25" name="pl25"/>
            <p:cNvSpPr/>
            <p:nvPr/>
          </p:nvSpPr>
          <p:spPr>
            <a:xfrm>
              <a:off x="1083054" y="2709095"/>
              <a:ext cx="3434315" cy="1281378"/>
            </a:xfrm>
            <a:custGeom>
              <a:avLst/>
              <a:pathLst>
                <a:path w="3434315" h="1281378">
                  <a:moveTo>
                    <a:pt x="0" y="1281378"/>
                  </a:moveTo>
                  <a:lnTo>
                    <a:pt x="137372" y="1139003"/>
                  </a:lnTo>
                  <a:lnTo>
                    <a:pt x="274745" y="1091544"/>
                  </a:lnTo>
                  <a:lnTo>
                    <a:pt x="412117" y="901711"/>
                  </a:lnTo>
                  <a:lnTo>
                    <a:pt x="549490" y="569501"/>
                  </a:lnTo>
                  <a:lnTo>
                    <a:pt x="686863" y="569501"/>
                  </a:lnTo>
                  <a:lnTo>
                    <a:pt x="824235" y="379667"/>
                  </a:lnTo>
                  <a:lnTo>
                    <a:pt x="961608" y="284750"/>
                  </a:lnTo>
                  <a:lnTo>
                    <a:pt x="1098981" y="237292"/>
                  </a:lnTo>
                  <a:lnTo>
                    <a:pt x="1236353" y="189833"/>
                  </a:lnTo>
                  <a:lnTo>
                    <a:pt x="1373726" y="379667"/>
                  </a:lnTo>
                  <a:lnTo>
                    <a:pt x="1511098" y="142375"/>
                  </a:lnTo>
                  <a:lnTo>
                    <a:pt x="1648471" y="189833"/>
                  </a:lnTo>
                  <a:lnTo>
                    <a:pt x="1785844" y="237292"/>
                  </a:lnTo>
                  <a:lnTo>
                    <a:pt x="1923216" y="94916"/>
                  </a:lnTo>
                  <a:lnTo>
                    <a:pt x="2060589" y="142375"/>
                  </a:lnTo>
                  <a:lnTo>
                    <a:pt x="2197962" y="94916"/>
                  </a:lnTo>
                  <a:lnTo>
                    <a:pt x="2335334" y="142375"/>
                  </a:lnTo>
                  <a:lnTo>
                    <a:pt x="2472707" y="94916"/>
                  </a:lnTo>
                  <a:lnTo>
                    <a:pt x="2610079" y="47458"/>
                  </a:lnTo>
                  <a:lnTo>
                    <a:pt x="2747452" y="94916"/>
                  </a:lnTo>
                  <a:lnTo>
                    <a:pt x="2884825" y="142375"/>
                  </a:lnTo>
                  <a:lnTo>
                    <a:pt x="3022197" y="142375"/>
                  </a:lnTo>
                  <a:lnTo>
                    <a:pt x="3159570" y="0"/>
                  </a:lnTo>
                  <a:lnTo>
                    <a:pt x="3296943" y="0"/>
                  </a:lnTo>
                  <a:lnTo>
                    <a:pt x="3434315" y="0"/>
                  </a:lnTo>
                </a:path>
              </a:pathLst>
            </a:custGeom>
            <a:ln w="40651" cap="flat">
              <a:solidFill>
                <a:srgbClr val="6F4E37">
                  <a:alpha val="100000"/>
                </a:srgbClr>
              </a:solidFill>
              <a:prstDash val="solid"/>
              <a:round/>
            </a:ln>
          </p:spPr>
          <p:txBody>
            <a:bodyPr/>
            <a:lstStyle/>
            <a:p/>
          </p:txBody>
        </p:sp>
        <p:sp>
          <p:nvSpPr>
            <p:cNvPr id="26" name="tx26"/>
            <p:cNvSpPr/>
            <p:nvPr/>
          </p:nvSpPr>
          <p:spPr>
            <a:xfrm>
              <a:off x="1022795" y="3819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27" name="tx27"/>
            <p:cNvSpPr/>
            <p:nvPr/>
          </p:nvSpPr>
          <p:spPr>
            <a:xfrm>
              <a:off x="1709658" y="3107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8" name="tx28"/>
            <p:cNvSpPr/>
            <p:nvPr/>
          </p:nvSpPr>
          <p:spPr>
            <a:xfrm>
              <a:off x="2396521" y="29179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9" name="tx29"/>
            <p:cNvSpPr/>
            <p:nvPr/>
          </p:nvSpPr>
          <p:spPr>
            <a:xfrm>
              <a:off x="3083384" y="2680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0" name="tx30"/>
            <p:cNvSpPr/>
            <p:nvPr/>
          </p:nvSpPr>
          <p:spPr>
            <a:xfrm>
              <a:off x="3632875" y="25857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1" name="tx31"/>
            <p:cNvSpPr/>
            <p:nvPr/>
          </p:nvSpPr>
          <p:spPr>
            <a:xfrm>
              <a:off x="4457110" y="2538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2" name="tx32"/>
            <p:cNvSpPr/>
            <p:nvPr/>
          </p:nvSpPr>
          <p:spPr>
            <a:xfrm>
              <a:off x="707342" y="361277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3" name="tx33"/>
            <p:cNvSpPr/>
            <p:nvPr/>
          </p:nvSpPr>
          <p:spPr>
            <a:xfrm>
              <a:off x="707342" y="313818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4" name="tx34"/>
            <p:cNvSpPr/>
            <p:nvPr/>
          </p:nvSpPr>
          <p:spPr>
            <a:xfrm>
              <a:off x="707342" y="266360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5" name="tx35"/>
            <p:cNvSpPr/>
            <p:nvPr/>
          </p:nvSpPr>
          <p:spPr>
            <a:xfrm>
              <a:off x="707342" y="21890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6" name="tx36"/>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7" name="tx37"/>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8" name="tx38"/>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9" name="tx39"/>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0" name="tx40"/>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1" name="tx41"/>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2" name="tx42"/>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3" name="tx43"/>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4" name="pl44"/>
            <p:cNvSpPr/>
            <p:nvPr/>
          </p:nvSpPr>
          <p:spPr>
            <a:xfrm>
              <a:off x="1007340" y="4946500"/>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45" name="pl45"/>
            <p:cNvSpPr/>
            <p:nvPr/>
          </p:nvSpPr>
          <p:spPr>
            <a:xfrm>
              <a:off x="1007340" y="4946500"/>
              <a:ext cx="175564" cy="0"/>
            </a:xfrm>
            <a:custGeom>
              <a:avLst/>
              <a:pathLst>
                <a:path w="175564" h="0">
                  <a:moveTo>
                    <a:pt x="0" y="0"/>
                  </a:moveTo>
                  <a:lnTo>
                    <a:pt x="175564" y="0"/>
                  </a:lnTo>
                </a:path>
              </a:pathLst>
            </a:custGeom>
            <a:ln w="40651" cap="flat">
              <a:solidFill>
                <a:srgbClr val="6F4E37">
                  <a:alpha val="100000"/>
                </a:srgbClr>
              </a:solidFill>
              <a:prstDash val="solid"/>
              <a:round/>
            </a:ln>
          </p:spPr>
          <p:txBody>
            <a:bodyPr/>
            <a:lstStyle/>
            <a:p/>
          </p:txBody>
        </p:sp>
        <p:sp>
          <p:nvSpPr>
            <p:cNvPr id="46" name="pl46"/>
            <p:cNvSpPr/>
            <p:nvPr/>
          </p:nvSpPr>
          <p:spPr>
            <a:xfrm>
              <a:off x="2170646" y="4946500"/>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47" name="pl47"/>
            <p:cNvSpPr/>
            <p:nvPr/>
          </p:nvSpPr>
          <p:spPr>
            <a:xfrm>
              <a:off x="3665787" y="4946500"/>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48" name="tx48"/>
            <p:cNvSpPr/>
            <p:nvPr/>
          </p:nvSpPr>
          <p:spPr>
            <a:xfrm>
              <a:off x="1274439" y="4901009"/>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49" name="tx49"/>
            <p:cNvSpPr/>
            <p:nvPr/>
          </p:nvSpPr>
          <p:spPr>
            <a:xfrm>
              <a:off x="2437745" y="4901009"/>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50" name="tx50"/>
            <p:cNvSpPr/>
            <p:nvPr/>
          </p:nvSpPr>
          <p:spPr>
            <a:xfrm>
              <a:off x="3932887" y="4901009"/>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51" name="tx51"/>
            <p:cNvSpPr/>
            <p:nvPr/>
          </p:nvSpPr>
          <p:spPr>
            <a:xfrm>
              <a:off x="1343024" y="1437626"/>
              <a:ext cx="29143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AFRO-Central, 2000-2025</a:t>
              </a:r>
            </a:p>
          </p:txBody>
        </p:sp>
        <p:sp>
          <p:nvSpPr>
            <p:cNvPr id="52" name="pl52"/>
            <p:cNvSpPr/>
            <p:nvPr/>
          </p:nvSpPr>
          <p:spPr>
            <a:xfrm>
              <a:off x="5227074" y="390786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3" name="pl53"/>
            <p:cNvSpPr/>
            <p:nvPr/>
          </p:nvSpPr>
          <p:spPr>
            <a:xfrm>
              <a:off x="5227074" y="308173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4" name="pl54"/>
            <p:cNvSpPr/>
            <p:nvPr/>
          </p:nvSpPr>
          <p:spPr>
            <a:xfrm>
              <a:off x="5227074" y="225560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5" name="pl55"/>
            <p:cNvSpPr/>
            <p:nvPr/>
          </p:nvSpPr>
          <p:spPr>
            <a:xfrm>
              <a:off x="5227074" y="349479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6" name="pl56"/>
            <p:cNvSpPr/>
            <p:nvPr/>
          </p:nvSpPr>
          <p:spPr>
            <a:xfrm>
              <a:off x="5227074" y="266866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7" name="pl57"/>
            <p:cNvSpPr/>
            <p:nvPr/>
          </p:nvSpPr>
          <p:spPr>
            <a:xfrm>
              <a:off x="5227074" y="184253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8" name="pl58"/>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5398790" y="1759925"/>
              <a:ext cx="3434315" cy="2230548"/>
            </a:xfrm>
            <a:custGeom>
              <a:avLst/>
              <a:pathLst>
                <a:path w="3434315" h="2230548">
                  <a:moveTo>
                    <a:pt x="0" y="2230548"/>
                  </a:moveTo>
                  <a:lnTo>
                    <a:pt x="137372" y="1982709"/>
                  </a:lnTo>
                  <a:lnTo>
                    <a:pt x="274745" y="1900096"/>
                  </a:lnTo>
                  <a:lnTo>
                    <a:pt x="412117" y="1569645"/>
                  </a:lnTo>
                  <a:lnTo>
                    <a:pt x="549490" y="991354"/>
                  </a:lnTo>
                  <a:lnTo>
                    <a:pt x="686863" y="991354"/>
                  </a:lnTo>
                  <a:lnTo>
                    <a:pt x="824235" y="660903"/>
                  </a:lnTo>
                  <a:lnTo>
                    <a:pt x="961608" y="495677"/>
                  </a:lnTo>
                  <a:lnTo>
                    <a:pt x="1098981" y="413064"/>
                  </a:lnTo>
                  <a:lnTo>
                    <a:pt x="1236353" y="330451"/>
                  </a:lnTo>
                  <a:lnTo>
                    <a:pt x="1373726" y="660903"/>
                  </a:lnTo>
                  <a:lnTo>
                    <a:pt x="1511098" y="247838"/>
                  </a:lnTo>
                  <a:lnTo>
                    <a:pt x="1648471" y="330451"/>
                  </a:lnTo>
                  <a:lnTo>
                    <a:pt x="1785844" y="413064"/>
                  </a:lnTo>
                  <a:lnTo>
                    <a:pt x="1923216" y="165225"/>
                  </a:lnTo>
                  <a:lnTo>
                    <a:pt x="2060589" y="247838"/>
                  </a:lnTo>
                  <a:lnTo>
                    <a:pt x="2197962" y="165225"/>
                  </a:lnTo>
                  <a:lnTo>
                    <a:pt x="2335334" y="247838"/>
                  </a:lnTo>
                  <a:lnTo>
                    <a:pt x="2472707" y="165225"/>
                  </a:lnTo>
                  <a:lnTo>
                    <a:pt x="2610079" y="82612"/>
                  </a:lnTo>
                  <a:lnTo>
                    <a:pt x="2747452" y="165225"/>
                  </a:lnTo>
                  <a:lnTo>
                    <a:pt x="2884825" y="247838"/>
                  </a:lnTo>
                  <a:lnTo>
                    <a:pt x="3022197" y="247838"/>
                  </a:lnTo>
                  <a:lnTo>
                    <a:pt x="3159570" y="0"/>
                  </a:lnTo>
                  <a:lnTo>
                    <a:pt x="3296943" y="0"/>
                  </a:lnTo>
                  <a:lnTo>
                    <a:pt x="3434315" y="0"/>
                  </a:lnTo>
                </a:path>
              </a:pathLst>
            </a:custGeom>
            <a:ln w="27101" cap="flat">
              <a:solidFill>
                <a:srgbClr val="6F4E37">
                  <a:alpha val="69803"/>
                </a:srgbClr>
              </a:solidFill>
              <a:prstDash val="solid"/>
              <a:round/>
            </a:ln>
          </p:spPr>
          <p:txBody>
            <a:bodyPr/>
            <a:lstStyle/>
            <a:p/>
          </p:txBody>
        </p:sp>
        <p:sp>
          <p:nvSpPr>
            <p:cNvPr id="65" name="pl65"/>
            <p:cNvSpPr/>
            <p:nvPr/>
          </p:nvSpPr>
          <p:spPr>
            <a:xfrm>
              <a:off x="5398790" y="1759925"/>
              <a:ext cx="3434315" cy="1073967"/>
            </a:xfrm>
            <a:custGeom>
              <a:avLst/>
              <a:pathLst>
                <a:path w="3434315" h="1073967">
                  <a:moveTo>
                    <a:pt x="0" y="1073967"/>
                  </a:moveTo>
                  <a:lnTo>
                    <a:pt x="137372" y="1073967"/>
                  </a:lnTo>
                  <a:lnTo>
                    <a:pt x="274745" y="908741"/>
                  </a:lnTo>
                  <a:lnTo>
                    <a:pt x="412117" y="743516"/>
                  </a:lnTo>
                  <a:lnTo>
                    <a:pt x="549490" y="660903"/>
                  </a:lnTo>
                  <a:lnTo>
                    <a:pt x="686863" y="578290"/>
                  </a:lnTo>
                  <a:lnTo>
                    <a:pt x="824235" y="413064"/>
                  </a:lnTo>
                  <a:lnTo>
                    <a:pt x="961608" y="330451"/>
                  </a:lnTo>
                  <a:lnTo>
                    <a:pt x="1098981" y="330451"/>
                  </a:lnTo>
                  <a:lnTo>
                    <a:pt x="1236353" y="247838"/>
                  </a:lnTo>
                  <a:lnTo>
                    <a:pt x="1373726" y="165225"/>
                  </a:lnTo>
                  <a:lnTo>
                    <a:pt x="1511098" y="0"/>
                  </a:lnTo>
                  <a:lnTo>
                    <a:pt x="1648471" y="165225"/>
                  </a:lnTo>
                  <a:lnTo>
                    <a:pt x="1785844" y="330451"/>
                  </a:lnTo>
                  <a:lnTo>
                    <a:pt x="1923216" y="82612"/>
                  </a:lnTo>
                  <a:lnTo>
                    <a:pt x="2060589" y="165225"/>
                  </a:lnTo>
                  <a:lnTo>
                    <a:pt x="2197962" y="247838"/>
                  </a:lnTo>
                  <a:lnTo>
                    <a:pt x="2335334" y="247838"/>
                  </a:lnTo>
                  <a:lnTo>
                    <a:pt x="2472707" y="165225"/>
                  </a:lnTo>
                  <a:lnTo>
                    <a:pt x="2610079" y="82612"/>
                  </a:lnTo>
                  <a:lnTo>
                    <a:pt x="2747452" y="247838"/>
                  </a:lnTo>
                  <a:lnTo>
                    <a:pt x="2884825" y="330451"/>
                  </a:lnTo>
                  <a:lnTo>
                    <a:pt x="3022197" y="247838"/>
                  </a:lnTo>
                  <a:lnTo>
                    <a:pt x="3159570" y="165225"/>
                  </a:lnTo>
                  <a:lnTo>
                    <a:pt x="3296943" y="247838"/>
                  </a:lnTo>
                  <a:lnTo>
                    <a:pt x="3434315" y="165225"/>
                  </a:lnTo>
                </a:path>
              </a:pathLst>
            </a:custGeom>
            <a:ln w="27101" cap="flat">
              <a:solidFill>
                <a:srgbClr val="007F5F">
                  <a:alpha val="69803"/>
                </a:srgbClr>
              </a:solidFill>
              <a:prstDash val="solid"/>
              <a:round/>
            </a:ln>
          </p:spPr>
          <p:txBody>
            <a:bodyPr/>
            <a:lstStyle/>
            <a:p/>
          </p:txBody>
        </p:sp>
        <p:sp>
          <p:nvSpPr>
            <p:cNvPr id="66" name="pl66"/>
            <p:cNvSpPr/>
            <p:nvPr/>
          </p:nvSpPr>
          <p:spPr>
            <a:xfrm>
              <a:off x="5398790" y="1842538"/>
              <a:ext cx="3434315" cy="1817483"/>
            </a:xfrm>
            <a:custGeom>
              <a:avLst/>
              <a:pathLst>
                <a:path w="3434315" h="1817483">
                  <a:moveTo>
                    <a:pt x="0" y="1734871"/>
                  </a:moveTo>
                  <a:lnTo>
                    <a:pt x="137372" y="1817483"/>
                  </a:lnTo>
                  <a:lnTo>
                    <a:pt x="274745" y="1734871"/>
                  </a:lnTo>
                  <a:lnTo>
                    <a:pt x="412117" y="1569645"/>
                  </a:lnTo>
                  <a:lnTo>
                    <a:pt x="549490" y="1487032"/>
                  </a:lnTo>
                  <a:lnTo>
                    <a:pt x="686863" y="1239193"/>
                  </a:lnTo>
                  <a:lnTo>
                    <a:pt x="824235" y="1156580"/>
                  </a:lnTo>
                  <a:lnTo>
                    <a:pt x="961608" y="908741"/>
                  </a:lnTo>
                  <a:lnTo>
                    <a:pt x="1098981" y="495677"/>
                  </a:lnTo>
                  <a:lnTo>
                    <a:pt x="1236353" y="0"/>
                  </a:lnTo>
                  <a:lnTo>
                    <a:pt x="1373726" y="578290"/>
                  </a:lnTo>
                  <a:lnTo>
                    <a:pt x="1511098" y="826129"/>
                  </a:lnTo>
                  <a:lnTo>
                    <a:pt x="1648471" y="908741"/>
                  </a:lnTo>
                  <a:lnTo>
                    <a:pt x="1785844" y="1073967"/>
                  </a:lnTo>
                  <a:lnTo>
                    <a:pt x="1923216" y="1073967"/>
                  </a:lnTo>
                  <a:lnTo>
                    <a:pt x="2060589" y="991354"/>
                  </a:lnTo>
                  <a:lnTo>
                    <a:pt x="2197962" y="413064"/>
                  </a:lnTo>
                  <a:lnTo>
                    <a:pt x="2335334" y="247838"/>
                  </a:lnTo>
                  <a:lnTo>
                    <a:pt x="2472707" y="165225"/>
                  </a:lnTo>
                  <a:lnTo>
                    <a:pt x="2610079" y="0"/>
                  </a:lnTo>
                  <a:lnTo>
                    <a:pt x="2747452" y="247838"/>
                  </a:lnTo>
                  <a:lnTo>
                    <a:pt x="2884825" y="660903"/>
                  </a:lnTo>
                  <a:lnTo>
                    <a:pt x="3022197" y="413064"/>
                  </a:lnTo>
                  <a:lnTo>
                    <a:pt x="3159570" y="82612"/>
                  </a:lnTo>
                  <a:lnTo>
                    <a:pt x="3296943" y="0"/>
                  </a:lnTo>
                  <a:lnTo>
                    <a:pt x="3434315" y="82612"/>
                  </a:lnTo>
                </a:path>
              </a:pathLst>
            </a:custGeom>
            <a:ln w="27101" cap="flat">
              <a:solidFill>
                <a:srgbClr val="C44E52">
                  <a:alpha val="69803"/>
                </a:srgbClr>
              </a:solidFill>
              <a:prstDash val="solid"/>
              <a:round/>
            </a:ln>
          </p:spPr>
          <p:txBody>
            <a:bodyPr/>
            <a:lstStyle/>
            <a:p/>
          </p:txBody>
        </p:sp>
        <p:sp>
          <p:nvSpPr>
            <p:cNvPr id="67" name="pl67"/>
            <p:cNvSpPr/>
            <p:nvPr/>
          </p:nvSpPr>
          <p:spPr>
            <a:xfrm>
              <a:off x="5398790" y="1842538"/>
              <a:ext cx="3434315" cy="0"/>
            </a:xfrm>
            <a:custGeom>
              <a:avLst/>
              <a:pathLst>
                <a:path w="3434315" h="0">
                  <a:moveTo>
                    <a:pt x="0" y="0"/>
                  </a:moveTo>
                  <a:lnTo>
                    <a:pt x="0" y="0"/>
                  </a:lnTo>
                  <a:lnTo>
                    <a:pt x="0" y="0"/>
                  </a:lnTo>
                  <a:lnTo>
                    <a:pt x="137372" y="0"/>
                  </a:lnTo>
                  <a:lnTo>
                    <a:pt x="137372" y="0"/>
                  </a:lnTo>
                  <a:lnTo>
                    <a:pt x="137372" y="0"/>
                  </a:lnTo>
                  <a:lnTo>
                    <a:pt x="274745" y="0"/>
                  </a:lnTo>
                  <a:lnTo>
                    <a:pt x="274745" y="0"/>
                  </a:lnTo>
                  <a:lnTo>
                    <a:pt x="274745" y="0"/>
                  </a:lnTo>
                  <a:lnTo>
                    <a:pt x="412117" y="0"/>
                  </a:lnTo>
                  <a:lnTo>
                    <a:pt x="412117" y="0"/>
                  </a:lnTo>
                  <a:lnTo>
                    <a:pt x="412117" y="0"/>
                  </a:lnTo>
                  <a:lnTo>
                    <a:pt x="549490" y="0"/>
                  </a:lnTo>
                  <a:lnTo>
                    <a:pt x="549490" y="0"/>
                  </a:lnTo>
                  <a:lnTo>
                    <a:pt x="549490" y="0"/>
                  </a:lnTo>
                  <a:lnTo>
                    <a:pt x="686863" y="0"/>
                  </a:lnTo>
                  <a:lnTo>
                    <a:pt x="686863" y="0"/>
                  </a:lnTo>
                  <a:lnTo>
                    <a:pt x="686863" y="0"/>
                  </a:lnTo>
                  <a:lnTo>
                    <a:pt x="824235" y="0"/>
                  </a:lnTo>
                  <a:lnTo>
                    <a:pt x="824235" y="0"/>
                  </a:lnTo>
                  <a:lnTo>
                    <a:pt x="824235" y="0"/>
                  </a:lnTo>
                  <a:lnTo>
                    <a:pt x="961608" y="0"/>
                  </a:lnTo>
                  <a:lnTo>
                    <a:pt x="961608" y="0"/>
                  </a:lnTo>
                  <a:lnTo>
                    <a:pt x="961608" y="0"/>
                  </a:lnTo>
                  <a:lnTo>
                    <a:pt x="1098981" y="0"/>
                  </a:lnTo>
                  <a:lnTo>
                    <a:pt x="1098981" y="0"/>
                  </a:lnTo>
                  <a:lnTo>
                    <a:pt x="1098981" y="0"/>
                  </a:lnTo>
                  <a:lnTo>
                    <a:pt x="1236353" y="0"/>
                  </a:lnTo>
                  <a:lnTo>
                    <a:pt x="1236353" y="0"/>
                  </a:lnTo>
                  <a:lnTo>
                    <a:pt x="1236353" y="0"/>
                  </a:lnTo>
                  <a:lnTo>
                    <a:pt x="1373726" y="0"/>
                  </a:lnTo>
                  <a:lnTo>
                    <a:pt x="1373726" y="0"/>
                  </a:lnTo>
                  <a:lnTo>
                    <a:pt x="1373726" y="0"/>
                  </a:lnTo>
                  <a:lnTo>
                    <a:pt x="1511098" y="0"/>
                  </a:lnTo>
                  <a:lnTo>
                    <a:pt x="1511098" y="0"/>
                  </a:lnTo>
                  <a:lnTo>
                    <a:pt x="1511098" y="0"/>
                  </a:lnTo>
                  <a:lnTo>
                    <a:pt x="1648471" y="0"/>
                  </a:lnTo>
                  <a:lnTo>
                    <a:pt x="1648471" y="0"/>
                  </a:lnTo>
                  <a:lnTo>
                    <a:pt x="1648471" y="0"/>
                  </a:lnTo>
                  <a:lnTo>
                    <a:pt x="1785844" y="0"/>
                  </a:lnTo>
                  <a:lnTo>
                    <a:pt x="1785844" y="0"/>
                  </a:lnTo>
                  <a:lnTo>
                    <a:pt x="1785844" y="0"/>
                  </a:lnTo>
                  <a:lnTo>
                    <a:pt x="1923216" y="0"/>
                  </a:lnTo>
                  <a:lnTo>
                    <a:pt x="1923216" y="0"/>
                  </a:lnTo>
                  <a:lnTo>
                    <a:pt x="1923216" y="0"/>
                  </a:lnTo>
                  <a:lnTo>
                    <a:pt x="2060589" y="0"/>
                  </a:lnTo>
                  <a:lnTo>
                    <a:pt x="2060589" y="0"/>
                  </a:lnTo>
                  <a:lnTo>
                    <a:pt x="2060589" y="0"/>
                  </a:lnTo>
                  <a:lnTo>
                    <a:pt x="2197962" y="0"/>
                  </a:lnTo>
                  <a:lnTo>
                    <a:pt x="2197962" y="0"/>
                  </a:lnTo>
                  <a:lnTo>
                    <a:pt x="2197962" y="0"/>
                  </a:lnTo>
                  <a:lnTo>
                    <a:pt x="2335334" y="0"/>
                  </a:lnTo>
                  <a:lnTo>
                    <a:pt x="2335334" y="0"/>
                  </a:lnTo>
                  <a:lnTo>
                    <a:pt x="2335334" y="0"/>
                  </a:lnTo>
                  <a:lnTo>
                    <a:pt x="2472707" y="0"/>
                  </a:lnTo>
                  <a:lnTo>
                    <a:pt x="2472707" y="0"/>
                  </a:lnTo>
                  <a:lnTo>
                    <a:pt x="2472707" y="0"/>
                  </a:lnTo>
                  <a:lnTo>
                    <a:pt x="2610079" y="0"/>
                  </a:lnTo>
                  <a:lnTo>
                    <a:pt x="2610079" y="0"/>
                  </a:lnTo>
                  <a:lnTo>
                    <a:pt x="2610079" y="0"/>
                  </a:lnTo>
                  <a:lnTo>
                    <a:pt x="2747452" y="0"/>
                  </a:lnTo>
                  <a:lnTo>
                    <a:pt x="2747452" y="0"/>
                  </a:lnTo>
                  <a:lnTo>
                    <a:pt x="2747452" y="0"/>
                  </a:lnTo>
                  <a:lnTo>
                    <a:pt x="2884825" y="0"/>
                  </a:lnTo>
                  <a:lnTo>
                    <a:pt x="2884825" y="0"/>
                  </a:lnTo>
                  <a:lnTo>
                    <a:pt x="2884825" y="0"/>
                  </a:lnTo>
                  <a:lnTo>
                    <a:pt x="3022197" y="0"/>
                  </a:lnTo>
                  <a:lnTo>
                    <a:pt x="3022197" y="0"/>
                  </a:lnTo>
                  <a:lnTo>
                    <a:pt x="3022197" y="0"/>
                  </a:lnTo>
                  <a:lnTo>
                    <a:pt x="3159570" y="0"/>
                  </a:lnTo>
                  <a:lnTo>
                    <a:pt x="3159570" y="0"/>
                  </a:lnTo>
                  <a:lnTo>
                    <a:pt x="3159570" y="0"/>
                  </a:lnTo>
                  <a:lnTo>
                    <a:pt x="3296943" y="0"/>
                  </a:lnTo>
                  <a:lnTo>
                    <a:pt x="3296943" y="0"/>
                  </a:lnTo>
                  <a:lnTo>
                    <a:pt x="3296943"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68" name="pl68"/>
            <p:cNvSpPr/>
            <p:nvPr/>
          </p:nvSpPr>
          <p:spPr>
            <a:xfrm>
              <a:off x="5398790" y="1759925"/>
              <a:ext cx="3434315" cy="2230548"/>
            </a:xfrm>
            <a:custGeom>
              <a:avLst/>
              <a:pathLst>
                <a:path w="3434315" h="2230548">
                  <a:moveTo>
                    <a:pt x="0" y="2230548"/>
                  </a:moveTo>
                  <a:lnTo>
                    <a:pt x="137372" y="1982709"/>
                  </a:lnTo>
                  <a:lnTo>
                    <a:pt x="274745" y="1900096"/>
                  </a:lnTo>
                  <a:lnTo>
                    <a:pt x="412117" y="1569645"/>
                  </a:lnTo>
                  <a:lnTo>
                    <a:pt x="549490" y="991354"/>
                  </a:lnTo>
                  <a:lnTo>
                    <a:pt x="686863" y="991354"/>
                  </a:lnTo>
                  <a:lnTo>
                    <a:pt x="824235" y="660903"/>
                  </a:lnTo>
                  <a:lnTo>
                    <a:pt x="961608" y="495677"/>
                  </a:lnTo>
                  <a:lnTo>
                    <a:pt x="1098981" y="413064"/>
                  </a:lnTo>
                  <a:lnTo>
                    <a:pt x="1236353" y="330451"/>
                  </a:lnTo>
                  <a:lnTo>
                    <a:pt x="1373726" y="660903"/>
                  </a:lnTo>
                  <a:lnTo>
                    <a:pt x="1511098" y="247838"/>
                  </a:lnTo>
                  <a:lnTo>
                    <a:pt x="1648471" y="330451"/>
                  </a:lnTo>
                  <a:lnTo>
                    <a:pt x="1785844" y="413064"/>
                  </a:lnTo>
                  <a:lnTo>
                    <a:pt x="1923216" y="165225"/>
                  </a:lnTo>
                  <a:lnTo>
                    <a:pt x="2060589" y="247838"/>
                  </a:lnTo>
                  <a:lnTo>
                    <a:pt x="2197962" y="165225"/>
                  </a:lnTo>
                  <a:lnTo>
                    <a:pt x="2335334" y="247838"/>
                  </a:lnTo>
                  <a:lnTo>
                    <a:pt x="2472707" y="165225"/>
                  </a:lnTo>
                  <a:lnTo>
                    <a:pt x="2610079" y="82612"/>
                  </a:lnTo>
                  <a:lnTo>
                    <a:pt x="2747452" y="165225"/>
                  </a:lnTo>
                  <a:lnTo>
                    <a:pt x="2884825" y="247838"/>
                  </a:lnTo>
                  <a:lnTo>
                    <a:pt x="3022197" y="247838"/>
                  </a:lnTo>
                  <a:lnTo>
                    <a:pt x="3159570" y="0"/>
                  </a:lnTo>
                  <a:lnTo>
                    <a:pt x="3296943" y="0"/>
                  </a:lnTo>
                  <a:lnTo>
                    <a:pt x="3434315" y="0"/>
                  </a:lnTo>
                </a:path>
              </a:pathLst>
            </a:custGeom>
            <a:ln w="65043" cap="flat">
              <a:solidFill>
                <a:srgbClr val="000000">
                  <a:alpha val="100000"/>
                </a:srgbClr>
              </a:solidFill>
              <a:prstDash val="solid"/>
              <a:round/>
            </a:ln>
          </p:spPr>
          <p:txBody>
            <a:bodyPr/>
            <a:lstStyle/>
            <a:p/>
          </p:txBody>
        </p:sp>
        <p:sp>
          <p:nvSpPr>
            <p:cNvPr id="69" name="pl69"/>
            <p:cNvSpPr/>
            <p:nvPr/>
          </p:nvSpPr>
          <p:spPr>
            <a:xfrm>
              <a:off x="5398790" y="1759925"/>
              <a:ext cx="3434315" cy="2230548"/>
            </a:xfrm>
            <a:custGeom>
              <a:avLst/>
              <a:pathLst>
                <a:path w="3434315" h="2230548">
                  <a:moveTo>
                    <a:pt x="0" y="2230548"/>
                  </a:moveTo>
                  <a:lnTo>
                    <a:pt x="137372" y="1982709"/>
                  </a:lnTo>
                  <a:lnTo>
                    <a:pt x="274745" y="1900096"/>
                  </a:lnTo>
                  <a:lnTo>
                    <a:pt x="412117" y="1569645"/>
                  </a:lnTo>
                  <a:lnTo>
                    <a:pt x="549490" y="991354"/>
                  </a:lnTo>
                  <a:lnTo>
                    <a:pt x="686863" y="991354"/>
                  </a:lnTo>
                  <a:lnTo>
                    <a:pt x="824235" y="660903"/>
                  </a:lnTo>
                  <a:lnTo>
                    <a:pt x="961608" y="495677"/>
                  </a:lnTo>
                  <a:lnTo>
                    <a:pt x="1098981" y="413064"/>
                  </a:lnTo>
                  <a:lnTo>
                    <a:pt x="1236353" y="330451"/>
                  </a:lnTo>
                  <a:lnTo>
                    <a:pt x="1373726" y="660903"/>
                  </a:lnTo>
                  <a:lnTo>
                    <a:pt x="1511098" y="247838"/>
                  </a:lnTo>
                  <a:lnTo>
                    <a:pt x="1648471" y="330451"/>
                  </a:lnTo>
                  <a:lnTo>
                    <a:pt x="1785844" y="413064"/>
                  </a:lnTo>
                  <a:lnTo>
                    <a:pt x="1923216" y="165225"/>
                  </a:lnTo>
                  <a:lnTo>
                    <a:pt x="2060589" y="247838"/>
                  </a:lnTo>
                  <a:lnTo>
                    <a:pt x="2197962" y="165225"/>
                  </a:lnTo>
                  <a:lnTo>
                    <a:pt x="2335334" y="247838"/>
                  </a:lnTo>
                  <a:lnTo>
                    <a:pt x="2472707" y="165225"/>
                  </a:lnTo>
                  <a:lnTo>
                    <a:pt x="2610079" y="82612"/>
                  </a:lnTo>
                  <a:lnTo>
                    <a:pt x="2747452" y="165225"/>
                  </a:lnTo>
                  <a:lnTo>
                    <a:pt x="2884825" y="247838"/>
                  </a:lnTo>
                  <a:lnTo>
                    <a:pt x="3022197" y="247838"/>
                  </a:lnTo>
                  <a:lnTo>
                    <a:pt x="3159570" y="0"/>
                  </a:lnTo>
                  <a:lnTo>
                    <a:pt x="3296943" y="0"/>
                  </a:lnTo>
                  <a:lnTo>
                    <a:pt x="3434315" y="0"/>
                  </a:lnTo>
                </a:path>
              </a:pathLst>
            </a:custGeom>
            <a:ln w="40651" cap="flat">
              <a:solidFill>
                <a:srgbClr val="6F4E37">
                  <a:alpha val="100000"/>
                </a:srgbClr>
              </a:solidFill>
              <a:prstDash val="solid"/>
              <a:round/>
            </a:ln>
          </p:spPr>
          <p:txBody>
            <a:bodyPr/>
            <a:lstStyle/>
            <a:p/>
          </p:txBody>
        </p:sp>
        <p:sp>
          <p:nvSpPr>
            <p:cNvPr id="70" name="tx70"/>
            <p:cNvSpPr/>
            <p:nvPr/>
          </p:nvSpPr>
          <p:spPr>
            <a:xfrm>
              <a:off x="5320472" y="3811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71" name="tx71"/>
            <p:cNvSpPr/>
            <p:nvPr/>
          </p:nvSpPr>
          <p:spPr>
            <a:xfrm>
              <a:off x="6011358" y="2572725"/>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72" name="tx72"/>
            <p:cNvSpPr/>
            <p:nvPr/>
          </p:nvSpPr>
          <p:spPr>
            <a:xfrm>
              <a:off x="6724327" y="2242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73" name="tx73"/>
            <p:cNvSpPr/>
            <p:nvPr/>
          </p:nvSpPr>
          <p:spPr>
            <a:xfrm>
              <a:off x="7411190" y="18292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4" name="tx74"/>
            <p:cNvSpPr/>
            <p:nvPr/>
          </p:nvSpPr>
          <p:spPr>
            <a:xfrm>
              <a:off x="7978740" y="16639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5" name="tx75"/>
            <p:cNvSpPr/>
            <p:nvPr/>
          </p:nvSpPr>
          <p:spPr>
            <a:xfrm>
              <a:off x="8802976" y="1581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6" name="tx76"/>
            <p:cNvSpPr/>
            <p:nvPr/>
          </p:nvSpPr>
          <p:spPr>
            <a:xfrm>
              <a:off x="4980741" y="344930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77" name="tx77"/>
            <p:cNvSpPr/>
            <p:nvPr/>
          </p:nvSpPr>
          <p:spPr>
            <a:xfrm>
              <a:off x="4980741" y="2623176"/>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78" name="tx78"/>
            <p:cNvSpPr/>
            <p:nvPr/>
          </p:nvSpPr>
          <p:spPr>
            <a:xfrm>
              <a:off x="5093761" y="1797047"/>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9" name="tx79"/>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0" name="tx80"/>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1" name="tx81"/>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2" name="tx82"/>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3" name="tx83"/>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4" name="tx84"/>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5" name="tx85"/>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6" name="pl86"/>
            <p:cNvSpPr/>
            <p:nvPr/>
          </p:nvSpPr>
          <p:spPr>
            <a:xfrm>
              <a:off x="5323076" y="4946500"/>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87" name="pl87"/>
            <p:cNvSpPr/>
            <p:nvPr/>
          </p:nvSpPr>
          <p:spPr>
            <a:xfrm>
              <a:off x="5323076" y="4946500"/>
              <a:ext cx="175564" cy="0"/>
            </a:xfrm>
            <a:custGeom>
              <a:avLst/>
              <a:pathLst>
                <a:path w="175564" h="0">
                  <a:moveTo>
                    <a:pt x="0" y="0"/>
                  </a:moveTo>
                  <a:lnTo>
                    <a:pt x="175564" y="0"/>
                  </a:lnTo>
                </a:path>
              </a:pathLst>
            </a:custGeom>
            <a:ln w="40651" cap="flat">
              <a:solidFill>
                <a:srgbClr val="6F4E37">
                  <a:alpha val="100000"/>
                </a:srgbClr>
              </a:solidFill>
              <a:prstDash val="solid"/>
              <a:round/>
            </a:ln>
          </p:spPr>
          <p:txBody>
            <a:bodyPr/>
            <a:lstStyle/>
            <a:p/>
          </p:txBody>
        </p:sp>
        <p:sp>
          <p:nvSpPr>
            <p:cNvPr id="88" name="pl88"/>
            <p:cNvSpPr/>
            <p:nvPr/>
          </p:nvSpPr>
          <p:spPr>
            <a:xfrm>
              <a:off x="6486382" y="4946500"/>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89" name="pl89"/>
            <p:cNvSpPr/>
            <p:nvPr/>
          </p:nvSpPr>
          <p:spPr>
            <a:xfrm>
              <a:off x="7981524" y="4946500"/>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90" name="tx90"/>
            <p:cNvSpPr/>
            <p:nvPr/>
          </p:nvSpPr>
          <p:spPr>
            <a:xfrm>
              <a:off x="5590175" y="4901009"/>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91" name="tx91"/>
            <p:cNvSpPr/>
            <p:nvPr/>
          </p:nvSpPr>
          <p:spPr>
            <a:xfrm>
              <a:off x="6753481" y="4901009"/>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92" name="tx92"/>
            <p:cNvSpPr/>
            <p:nvPr/>
          </p:nvSpPr>
          <p:spPr>
            <a:xfrm>
              <a:off x="8248623" y="4901009"/>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93" name="tx93"/>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94" name="pl94"/>
            <p:cNvSpPr/>
            <p:nvPr/>
          </p:nvSpPr>
          <p:spPr>
            <a:xfrm>
              <a:off x="236124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5" name="pl95"/>
            <p:cNvSpPr/>
            <p:nvPr/>
          </p:nvSpPr>
          <p:spPr>
            <a:xfrm>
              <a:off x="4525273"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6" name="pl96"/>
            <p:cNvSpPr/>
            <p:nvPr/>
          </p:nvSpPr>
          <p:spPr>
            <a:xfrm>
              <a:off x="668930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7" name="pl97"/>
            <p:cNvSpPr/>
            <p:nvPr/>
          </p:nvSpPr>
          <p:spPr>
            <a:xfrm>
              <a:off x="885333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9" name="pl99"/>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0" name="pl100"/>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1" name="pl101"/>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3443257"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607290"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7771323"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5" name="rc105"/>
            <p:cNvSpPr/>
            <p:nvPr/>
          </p:nvSpPr>
          <p:spPr>
            <a:xfrm>
              <a:off x="1279224" y="5782468"/>
              <a:ext cx="6924905" cy="111527"/>
            </a:xfrm>
            <a:prstGeom prst="rect">
              <a:avLst/>
            </a:prstGeom>
            <a:solidFill>
              <a:srgbClr val="6F4E37">
                <a:alpha val="80000"/>
              </a:srgbClr>
            </a:solidFill>
          </p:spPr>
          <p:txBody>
            <a:bodyPr/>
            <a:lstStyle/>
            <a:p/>
          </p:txBody>
        </p:sp>
        <p:sp>
          <p:nvSpPr>
            <p:cNvPr id="106" name="rc106"/>
            <p:cNvSpPr/>
            <p:nvPr/>
          </p:nvSpPr>
          <p:spPr>
            <a:xfrm>
              <a:off x="1279224" y="5643059"/>
              <a:ext cx="7357712" cy="111527"/>
            </a:xfrm>
            <a:prstGeom prst="rect">
              <a:avLst/>
            </a:prstGeom>
            <a:solidFill>
              <a:srgbClr val="6F4E37">
                <a:alpha val="80000"/>
              </a:srgbClr>
            </a:solidFill>
          </p:spPr>
          <p:txBody>
            <a:bodyPr/>
            <a:lstStyle/>
            <a:p/>
          </p:txBody>
        </p:sp>
        <p:sp>
          <p:nvSpPr>
            <p:cNvPr id="107" name="rc107"/>
            <p:cNvSpPr/>
            <p:nvPr/>
          </p:nvSpPr>
          <p:spPr>
            <a:xfrm>
              <a:off x="1279224" y="5503650"/>
              <a:ext cx="7357712" cy="111527"/>
            </a:xfrm>
            <a:prstGeom prst="rect">
              <a:avLst/>
            </a:prstGeom>
            <a:solidFill>
              <a:srgbClr val="6F4E37">
                <a:alpha val="80000"/>
              </a:srgbClr>
            </a:solidFill>
          </p:spPr>
          <p:txBody>
            <a:bodyPr/>
            <a:lstStyle/>
            <a:p/>
          </p:txBody>
        </p:sp>
        <p:sp>
          <p:nvSpPr>
            <p:cNvPr id="108" name="tx108"/>
            <p:cNvSpPr/>
            <p:nvPr/>
          </p:nvSpPr>
          <p:spPr>
            <a:xfrm>
              <a:off x="8279430"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09" name="tx109"/>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10" name="tx110"/>
            <p:cNvSpPr/>
            <p:nvPr/>
          </p:nvSpPr>
          <p:spPr>
            <a:xfrm>
              <a:off x="8712237"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11" name="tx111"/>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2" name="tx112"/>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3" name="tx113"/>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4" name="tx114"/>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15" name="tx115"/>
            <p:cNvSpPr/>
            <p:nvPr/>
          </p:nvSpPr>
          <p:spPr>
            <a:xfrm>
              <a:off x="3266595"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16" name="tx116"/>
            <p:cNvSpPr/>
            <p:nvPr/>
          </p:nvSpPr>
          <p:spPr>
            <a:xfrm>
              <a:off x="543062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17" name="tx117"/>
            <p:cNvSpPr/>
            <p:nvPr/>
          </p:nvSpPr>
          <p:spPr>
            <a:xfrm>
              <a:off x="7594661"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18" name="tx118"/>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19" name="tx119"/>
            <p:cNvSpPr/>
            <p:nvPr/>
          </p:nvSpPr>
          <p:spPr>
            <a:xfrm>
              <a:off x="911338" y="5264995"/>
              <a:ext cx="304961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AFRO-Central</a:t>
              </a:r>
            </a:p>
          </p:txBody>
        </p:sp>
        <p:sp>
          <p:nvSpPr>
            <p:cNvPr id="120" name="tx12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2" name="tx122"/>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AFRO-Central ranked number 3 out of 3 WHO_SUBREGION subregions, with DTP1 coverage of 80%.
DTP1 coverage (80%) was 1 percentage point higher than in 2019 (79%).
This equates to 1.7 million zero-dose children in 2025 compared to 1.6 million zero-dose children in 2019.</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all subregions and exceeded pre-pandemic levels in some subregions, but progress is uneven and gaps in zero-dose children persist.</a:t>
            </a:r>
          </a:p>
        </p:txBody>
      </p:sp>
      <p:grpSp xmlns:pic="http://schemas.openxmlformats.org/drawingml/2006/picture">
        <p:nvGrpSpPr>
          <p:cNvPr id="125" name=""/>
          <p:cNvGrpSpPr/>
          <p:nvPr/>
        </p:nvGrpSpPr>
        <p:grpSpPr>
          <a:xfrm>
            <a:off x="292608" y="1005840"/>
            <a:ext cx="8595360" cy="28575"/>
            <a:chOff x="292608" y="1005840"/>
            <a:chExt cx="8595360" cy="28575"/>
          </a:xfrm>
        </p:grpSpPr>
        <p:sp>
          <p:nvSpPr>
            <p:cNvPr id="12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4660" y="2887115"/>
              <a:ext cx="3466444" cy="168915"/>
            </a:xfrm>
            <a:custGeom>
              <a:avLst/>
              <a:pathLst>
                <a:path w="3466444" h="168915">
                  <a:moveTo>
                    <a:pt x="0" y="112610"/>
                  </a:moveTo>
                  <a:lnTo>
                    <a:pt x="495206" y="56305"/>
                  </a:lnTo>
                  <a:lnTo>
                    <a:pt x="990412" y="112610"/>
                  </a:lnTo>
                  <a:lnTo>
                    <a:pt x="1485619" y="168915"/>
                  </a:lnTo>
                  <a:lnTo>
                    <a:pt x="1980825" y="168915"/>
                  </a:lnTo>
                  <a:lnTo>
                    <a:pt x="2476031" y="0"/>
                  </a:lnTo>
                  <a:lnTo>
                    <a:pt x="2971238" y="0"/>
                  </a:lnTo>
                  <a:lnTo>
                    <a:pt x="3466444" y="0"/>
                  </a:lnTo>
                </a:path>
              </a:pathLst>
            </a:custGeom>
            <a:ln w="27101" cap="flat">
              <a:solidFill>
                <a:srgbClr val="6F4E37">
                  <a:alpha val="69803"/>
                </a:srgbClr>
              </a:solidFill>
              <a:prstDash val="solid"/>
              <a:round/>
            </a:ln>
          </p:spPr>
          <p:txBody>
            <a:bodyPr/>
            <a:lstStyle/>
            <a:p/>
          </p:txBody>
        </p:sp>
        <p:sp>
          <p:nvSpPr>
            <p:cNvPr id="19" name="pl19"/>
            <p:cNvSpPr/>
            <p:nvPr/>
          </p:nvSpPr>
          <p:spPr>
            <a:xfrm>
              <a:off x="1084660" y="2436672"/>
              <a:ext cx="3466444" cy="168915"/>
            </a:xfrm>
            <a:custGeom>
              <a:avLst/>
              <a:pathLst>
                <a:path w="3466444" h="168915">
                  <a:moveTo>
                    <a:pt x="0" y="56305"/>
                  </a:moveTo>
                  <a:lnTo>
                    <a:pt x="495206" y="0"/>
                  </a:lnTo>
                  <a:lnTo>
                    <a:pt x="990412" y="112610"/>
                  </a:lnTo>
                  <a:lnTo>
                    <a:pt x="1485619" y="168915"/>
                  </a:lnTo>
                  <a:lnTo>
                    <a:pt x="1980825" y="112610"/>
                  </a:lnTo>
                  <a:lnTo>
                    <a:pt x="2476031" y="56305"/>
                  </a:lnTo>
                  <a:lnTo>
                    <a:pt x="2971238" y="112610"/>
                  </a:lnTo>
                  <a:lnTo>
                    <a:pt x="3466444" y="56305"/>
                  </a:lnTo>
                </a:path>
              </a:pathLst>
            </a:custGeom>
            <a:ln w="27101" cap="flat">
              <a:solidFill>
                <a:srgbClr val="007F5F">
                  <a:alpha val="69803"/>
                </a:srgbClr>
              </a:solidFill>
              <a:prstDash val="solid"/>
              <a:round/>
            </a:ln>
          </p:spPr>
          <p:txBody>
            <a:bodyPr/>
            <a:lstStyle/>
            <a:p/>
          </p:txBody>
        </p:sp>
        <p:sp>
          <p:nvSpPr>
            <p:cNvPr id="20" name="pl20"/>
            <p:cNvSpPr/>
            <p:nvPr/>
          </p:nvSpPr>
          <p:spPr>
            <a:xfrm>
              <a:off x="1084660" y="2774504"/>
              <a:ext cx="3466444" cy="450442"/>
            </a:xfrm>
            <a:custGeom>
              <a:avLst/>
              <a:pathLst>
                <a:path w="3466444" h="450442">
                  <a:moveTo>
                    <a:pt x="0" y="112610"/>
                  </a:moveTo>
                  <a:lnTo>
                    <a:pt x="495206" y="0"/>
                  </a:lnTo>
                  <a:lnTo>
                    <a:pt x="990412" y="168915"/>
                  </a:lnTo>
                  <a:lnTo>
                    <a:pt x="1485619" y="450442"/>
                  </a:lnTo>
                  <a:lnTo>
                    <a:pt x="1980825" y="281526"/>
                  </a:lnTo>
                  <a:lnTo>
                    <a:pt x="2476031" y="56305"/>
                  </a:lnTo>
                  <a:lnTo>
                    <a:pt x="2971238" y="0"/>
                  </a:lnTo>
                  <a:lnTo>
                    <a:pt x="3466444" y="56305"/>
                  </a:lnTo>
                </a:path>
              </a:pathLst>
            </a:custGeom>
            <a:ln w="27101" cap="flat">
              <a:solidFill>
                <a:srgbClr val="C44E52">
                  <a:alpha val="69803"/>
                </a:srgbClr>
              </a:solidFill>
              <a:prstDash val="solid"/>
              <a:round/>
            </a:ln>
          </p:spPr>
          <p:txBody>
            <a:bodyPr/>
            <a:lstStyle/>
            <a:p/>
          </p:txBody>
        </p:sp>
        <p:sp>
          <p:nvSpPr>
            <p:cNvPr id="21" name="pl21"/>
            <p:cNvSpPr/>
            <p:nvPr/>
          </p:nvSpPr>
          <p:spPr>
            <a:xfrm>
              <a:off x="1084660" y="2887115"/>
              <a:ext cx="3466444" cy="168915"/>
            </a:xfrm>
            <a:custGeom>
              <a:avLst/>
              <a:pathLst>
                <a:path w="3466444" h="168915">
                  <a:moveTo>
                    <a:pt x="0" y="112610"/>
                  </a:moveTo>
                  <a:lnTo>
                    <a:pt x="495206" y="56305"/>
                  </a:lnTo>
                  <a:lnTo>
                    <a:pt x="990412" y="112610"/>
                  </a:lnTo>
                  <a:lnTo>
                    <a:pt x="1485619" y="168915"/>
                  </a:lnTo>
                  <a:lnTo>
                    <a:pt x="1980825" y="168915"/>
                  </a:lnTo>
                  <a:lnTo>
                    <a:pt x="2476031" y="0"/>
                  </a:lnTo>
                  <a:lnTo>
                    <a:pt x="2971238" y="0"/>
                  </a:lnTo>
                  <a:lnTo>
                    <a:pt x="3466444" y="0"/>
                  </a:lnTo>
                </a:path>
              </a:pathLst>
            </a:custGeom>
            <a:ln w="65043" cap="flat">
              <a:solidFill>
                <a:srgbClr val="000000">
                  <a:alpha val="100000"/>
                </a:srgbClr>
              </a:solidFill>
              <a:prstDash val="solid"/>
              <a:round/>
            </a:ln>
          </p:spPr>
          <p:txBody>
            <a:bodyPr/>
            <a:lstStyle/>
            <a:p/>
          </p:txBody>
        </p:sp>
        <p:sp>
          <p:nvSpPr>
            <p:cNvPr id="22" name="pl22"/>
            <p:cNvSpPr/>
            <p:nvPr/>
          </p:nvSpPr>
          <p:spPr>
            <a:xfrm>
              <a:off x="1084660" y="2887115"/>
              <a:ext cx="3466444" cy="168915"/>
            </a:xfrm>
            <a:custGeom>
              <a:avLst/>
              <a:pathLst>
                <a:path w="3466444" h="168915">
                  <a:moveTo>
                    <a:pt x="0" y="112610"/>
                  </a:moveTo>
                  <a:lnTo>
                    <a:pt x="495206" y="56305"/>
                  </a:lnTo>
                  <a:lnTo>
                    <a:pt x="990412" y="112610"/>
                  </a:lnTo>
                  <a:lnTo>
                    <a:pt x="1485619" y="168915"/>
                  </a:lnTo>
                  <a:lnTo>
                    <a:pt x="1980825" y="168915"/>
                  </a:lnTo>
                  <a:lnTo>
                    <a:pt x="2476031" y="0"/>
                  </a:lnTo>
                  <a:lnTo>
                    <a:pt x="2971238" y="0"/>
                  </a:lnTo>
                  <a:lnTo>
                    <a:pt x="3466444" y="0"/>
                  </a:lnTo>
                </a:path>
              </a:pathLst>
            </a:custGeom>
            <a:ln w="40651" cap="flat">
              <a:solidFill>
                <a:srgbClr val="6F4E37">
                  <a:alpha val="100000"/>
                </a:srgbClr>
              </a:solidFill>
              <a:prstDash val="solid"/>
              <a:round/>
            </a:ln>
          </p:spPr>
          <p:txBody>
            <a:bodyPr/>
            <a:lstStyle/>
            <a:p/>
          </p:txBody>
        </p:sp>
        <p:sp>
          <p:nvSpPr>
            <p:cNvPr id="23" name="tx23"/>
            <p:cNvSpPr/>
            <p:nvPr/>
          </p:nvSpPr>
          <p:spPr>
            <a:xfrm>
              <a:off x="1024401" y="2828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4" name="tx24"/>
            <p:cNvSpPr/>
            <p:nvPr/>
          </p:nvSpPr>
          <p:spPr>
            <a:xfrm>
              <a:off x="1519608" y="2772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5" name="tx25"/>
            <p:cNvSpPr/>
            <p:nvPr/>
          </p:nvSpPr>
          <p:spPr>
            <a:xfrm>
              <a:off x="2014814" y="2828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6" name="tx26"/>
            <p:cNvSpPr/>
            <p:nvPr/>
          </p:nvSpPr>
          <p:spPr>
            <a:xfrm>
              <a:off x="2510020" y="2885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7" name="tx27"/>
            <p:cNvSpPr/>
            <p:nvPr/>
          </p:nvSpPr>
          <p:spPr>
            <a:xfrm>
              <a:off x="3005227" y="2885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8" name="tx28"/>
            <p:cNvSpPr/>
            <p:nvPr/>
          </p:nvSpPr>
          <p:spPr>
            <a:xfrm>
              <a:off x="3500433"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9" name="tx29"/>
            <p:cNvSpPr/>
            <p:nvPr/>
          </p:nvSpPr>
          <p:spPr>
            <a:xfrm>
              <a:off x="3995639"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0" name="tx30"/>
            <p:cNvSpPr/>
            <p:nvPr/>
          </p:nvSpPr>
          <p:spPr>
            <a:xfrm>
              <a:off x="4490846" y="2716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1" name="tx31"/>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2" name="tx32"/>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3" name="tx33"/>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4" name="tx34"/>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5" name="tx35"/>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6" name="tx36"/>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7" name="tx37"/>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8" name="tx38"/>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9" name="tx39"/>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0" name="tx40"/>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1" name="pl41"/>
            <p:cNvSpPr/>
            <p:nvPr/>
          </p:nvSpPr>
          <p:spPr>
            <a:xfrm>
              <a:off x="1025010" y="4942167"/>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42" name="pl42"/>
            <p:cNvSpPr/>
            <p:nvPr/>
          </p:nvSpPr>
          <p:spPr>
            <a:xfrm>
              <a:off x="1025010" y="4942167"/>
              <a:ext cx="175564" cy="0"/>
            </a:xfrm>
            <a:custGeom>
              <a:avLst/>
              <a:pathLst>
                <a:path w="175564" h="0">
                  <a:moveTo>
                    <a:pt x="0" y="0"/>
                  </a:moveTo>
                  <a:lnTo>
                    <a:pt x="175564" y="0"/>
                  </a:lnTo>
                </a:path>
              </a:pathLst>
            </a:custGeom>
            <a:ln w="40651" cap="flat">
              <a:solidFill>
                <a:srgbClr val="6F4E37">
                  <a:alpha val="100000"/>
                </a:srgbClr>
              </a:solidFill>
              <a:prstDash val="solid"/>
              <a:round/>
            </a:ln>
          </p:spPr>
          <p:txBody>
            <a:bodyPr/>
            <a:lstStyle/>
            <a:p/>
          </p:txBody>
        </p:sp>
        <p:sp>
          <p:nvSpPr>
            <p:cNvPr id="43" name="pl43"/>
            <p:cNvSpPr/>
            <p:nvPr/>
          </p:nvSpPr>
          <p:spPr>
            <a:xfrm>
              <a:off x="2188316" y="4942167"/>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44" name="pl44"/>
            <p:cNvSpPr/>
            <p:nvPr/>
          </p:nvSpPr>
          <p:spPr>
            <a:xfrm>
              <a:off x="3683458" y="4942167"/>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45" name="tx45"/>
            <p:cNvSpPr/>
            <p:nvPr/>
          </p:nvSpPr>
          <p:spPr>
            <a:xfrm>
              <a:off x="1292110" y="4896676"/>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46" name="tx46"/>
            <p:cNvSpPr/>
            <p:nvPr/>
          </p:nvSpPr>
          <p:spPr>
            <a:xfrm>
              <a:off x="2455416" y="4896676"/>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47" name="tx47"/>
            <p:cNvSpPr/>
            <p:nvPr/>
          </p:nvSpPr>
          <p:spPr>
            <a:xfrm>
              <a:off x="3950558" y="4896676"/>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48" name="tx48"/>
            <p:cNvSpPr/>
            <p:nvPr/>
          </p:nvSpPr>
          <p:spPr>
            <a:xfrm>
              <a:off x="1360695" y="1437626"/>
              <a:ext cx="29143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AFRO-Central, 2018-2025</a:t>
              </a:r>
            </a:p>
          </p:txBody>
        </p:sp>
        <p:sp>
          <p:nvSpPr>
            <p:cNvPr id="49" name="pl49"/>
            <p:cNvSpPr/>
            <p:nvPr/>
          </p:nvSpPr>
          <p:spPr>
            <a:xfrm>
              <a:off x="5191733" y="376297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0" name="pl50"/>
            <p:cNvSpPr/>
            <p:nvPr/>
          </p:nvSpPr>
          <p:spPr>
            <a:xfrm>
              <a:off x="5191733" y="326248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1" name="pl51"/>
            <p:cNvSpPr/>
            <p:nvPr/>
          </p:nvSpPr>
          <p:spPr>
            <a:xfrm>
              <a:off x="5191733" y="276199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2" name="pl52"/>
            <p:cNvSpPr/>
            <p:nvPr/>
          </p:nvSpPr>
          <p:spPr>
            <a:xfrm>
              <a:off x="5191733" y="226150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3" name="pl53"/>
            <p:cNvSpPr/>
            <p:nvPr/>
          </p:nvSpPr>
          <p:spPr>
            <a:xfrm>
              <a:off x="5191733" y="176100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4" name="pl54"/>
            <p:cNvSpPr/>
            <p:nvPr/>
          </p:nvSpPr>
          <p:spPr>
            <a:xfrm>
              <a:off x="5191733" y="401322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5" name="pl55"/>
            <p:cNvSpPr/>
            <p:nvPr/>
          </p:nvSpPr>
          <p:spPr>
            <a:xfrm>
              <a:off x="5191733" y="351273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6" name="pl56"/>
            <p:cNvSpPr/>
            <p:nvPr/>
          </p:nvSpPr>
          <p:spPr>
            <a:xfrm>
              <a:off x="5191733" y="301223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7" name="pl57"/>
            <p:cNvSpPr/>
            <p:nvPr/>
          </p:nvSpPr>
          <p:spPr>
            <a:xfrm>
              <a:off x="5191733" y="25117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8" name="pl58"/>
            <p:cNvSpPr/>
            <p:nvPr/>
          </p:nvSpPr>
          <p:spPr>
            <a:xfrm>
              <a:off x="5191733" y="201125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9" name="pl59"/>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365055" y="1761009"/>
              <a:ext cx="3466444" cy="750737"/>
            </a:xfrm>
            <a:custGeom>
              <a:avLst/>
              <a:pathLst>
                <a:path w="3466444" h="750737">
                  <a:moveTo>
                    <a:pt x="0" y="500491"/>
                  </a:moveTo>
                  <a:lnTo>
                    <a:pt x="495206" y="250245"/>
                  </a:lnTo>
                  <a:lnTo>
                    <a:pt x="990412" y="500491"/>
                  </a:lnTo>
                  <a:lnTo>
                    <a:pt x="1485619" y="750737"/>
                  </a:lnTo>
                  <a:lnTo>
                    <a:pt x="1980825" y="750737"/>
                  </a:lnTo>
                  <a:lnTo>
                    <a:pt x="2476031" y="0"/>
                  </a:lnTo>
                  <a:lnTo>
                    <a:pt x="2971238" y="0"/>
                  </a:lnTo>
                  <a:lnTo>
                    <a:pt x="3466444" y="0"/>
                  </a:lnTo>
                </a:path>
              </a:pathLst>
            </a:custGeom>
            <a:ln w="27101" cap="flat">
              <a:solidFill>
                <a:srgbClr val="6F4E37">
                  <a:alpha val="69803"/>
                </a:srgbClr>
              </a:solidFill>
              <a:prstDash val="solid"/>
              <a:round/>
            </a:ln>
          </p:spPr>
          <p:txBody>
            <a:bodyPr/>
            <a:lstStyle/>
            <a:p/>
          </p:txBody>
        </p:sp>
        <p:sp>
          <p:nvSpPr>
            <p:cNvPr id="64" name="pl64"/>
            <p:cNvSpPr/>
            <p:nvPr/>
          </p:nvSpPr>
          <p:spPr>
            <a:xfrm>
              <a:off x="5365055" y="2011254"/>
              <a:ext cx="3466444" cy="750737"/>
            </a:xfrm>
            <a:custGeom>
              <a:avLst/>
              <a:pathLst>
                <a:path w="3466444" h="750737">
                  <a:moveTo>
                    <a:pt x="0" y="250245"/>
                  </a:moveTo>
                  <a:lnTo>
                    <a:pt x="495206" y="0"/>
                  </a:lnTo>
                  <a:lnTo>
                    <a:pt x="990412" y="500491"/>
                  </a:lnTo>
                  <a:lnTo>
                    <a:pt x="1485619" y="750737"/>
                  </a:lnTo>
                  <a:lnTo>
                    <a:pt x="1980825" y="500491"/>
                  </a:lnTo>
                  <a:lnTo>
                    <a:pt x="2476031" y="250245"/>
                  </a:lnTo>
                  <a:lnTo>
                    <a:pt x="2971238" y="500491"/>
                  </a:lnTo>
                  <a:lnTo>
                    <a:pt x="3466444" y="250245"/>
                  </a:lnTo>
                </a:path>
              </a:pathLst>
            </a:custGeom>
            <a:ln w="27101" cap="flat">
              <a:solidFill>
                <a:srgbClr val="007F5F">
                  <a:alpha val="69803"/>
                </a:srgbClr>
              </a:solidFill>
              <a:prstDash val="solid"/>
              <a:round/>
            </a:ln>
          </p:spPr>
          <p:txBody>
            <a:bodyPr/>
            <a:lstStyle/>
            <a:p/>
          </p:txBody>
        </p:sp>
        <p:sp>
          <p:nvSpPr>
            <p:cNvPr id="65" name="pl65"/>
            <p:cNvSpPr/>
            <p:nvPr/>
          </p:nvSpPr>
          <p:spPr>
            <a:xfrm>
              <a:off x="5365055" y="2011254"/>
              <a:ext cx="3466444" cy="2001966"/>
            </a:xfrm>
            <a:custGeom>
              <a:avLst/>
              <a:pathLst>
                <a:path w="3466444" h="2001966">
                  <a:moveTo>
                    <a:pt x="0" y="500491"/>
                  </a:moveTo>
                  <a:lnTo>
                    <a:pt x="495206" y="0"/>
                  </a:lnTo>
                  <a:lnTo>
                    <a:pt x="990412" y="750737"/>
                  </a:lnTo>
                  <a:lnTo>
                    <a:pt x="1485619" y="2001966"/>
                  </a:lnTo>
                  <a:lnTo>
                    <a:pt x="1980825" y="1251229"/>
                  </a:lnTo>
                  <a:lnTo>
                    <a:pt x="2476031" y="250245"/>
                  </a:lnTo>
                  <a:lnTo>
                    <a:pt x="2971238" y="0"/>
                  </a:lnTo>
                  <a:lnTo>
                    <a:pt x="3466444" y="250245"/>
                  </a:lnTo>
                </a:path>
              </a:pathLst>
            </a:custGeom>
            <a:ln w="27101" cap="flat">
              <a:solidFill>
                <a:srgbClr val="C44E52">
                  <a:alpha val="69803"/>
                </a:srgbClr>
              </a:solidFill>
              <a:prstDash val="solid"/>
              <a:round/>
            </a:ln>
          </p:spPr>
          <p:txBody>
            <a:bodyPr/>
            <a:lstStyle/>
            <a:p/>
          </p:txBody>
        </p:sp>
        <p:sp>
          <p:nvSpPr>
            <p:cNvPr id="66" name="pl66"/>
            <p:cNvSpPr/>
            <p:nvPr/>
          </p:nvSpPr>
          <p:spPr>
            <a:xfrm>
              <a:off x="5365055" y="2011254"/>
              <a:ext cx="3466444" cy="0"/>
            </a:xfrm>
            <a:custGeom>
              <a:avLst/>
              <a:pathLst>
                <a:path w="3466444" h="0">
                  <a:moveTo>
                    <a:pt x="0" y="0"/>
                  </a:moveTo>
                  <a:lnTo>
                    <a:pt x="0" y="0"/>
                  </a:lnTo>
                  <a:lnTo>
                    <a:pt x="0" y="0"/>
                  </a:lnTo>
                  <a:lnTo>
                    <a:pt x="495206" y="0"/>
                  </a:lnTo>
                  <a:lnTo>
                    <a:pt x="495206" y="0"/>
                  </a:lnTo>
                  <a:lnTo>
                    <a:pt x="495206" y="0"/>
                  </a:lnTo>
                  <a:lnTo>
                    <a:pt x="990412" y="0"/>
                  </a:lnTo>
                  <a:lnTo>
                    <a:pt x="990412" y="0"/>
                  </a:lnTo>
                  <a:lnTo>
                    <a:pt x="990412" y="0"/>
                  </a:lnTo>
                  <a:lnTo>
                    <a:pt x="1485619" y="0"/>
                  </a:lnTo>
                  <a:lnTo>
                    <a:pt x="1485619" y="0"/>
                  </a:lnTo>
                  <a:lnTo>
                    <a:pt x="1485619" y="0"/>
                  </a:lnTo>
                  <a:lnTo>
                    <a:pt x="1980825" y="0"/>
                  </a:lnTo>
                  <a:lnTo>
                    <a:pt x="1980825" y="0"/>
                  </a:lnTo>
                  <a:lnTo>
                    <a:pt x="1980825" y="0"/>
                  </a:lnTo>
                  <a:lnTo>
                    <a:pt x="2476031" y="0"/>
                  </a:lnTo>
                  <a:lnTo>
                    <a:pt x="2476031" y="0"/>
                  </a:lnTo>
                  <a:lnTo>
                    <a:pt x="2476031" y="0"/>
                  </a:lnTo>
                  <a:lnTo>
                    <a:pt x="2971238" y="0"/>
                  </a:lnTo>
                  <a:lnTo>
                    <a:pt x="2971238" y="0"/>
                  </a:lnTo>
                  <a:lnTo>
                    <a:pt x="2971238"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67" name="pl67"/>
            <p:cNvSpPr/>
            <p:nvPr/>
          </p:nvSpPr>
          <p:spPr>
            <a:xfrm>
              <a:off x="5365055" y="1761009"/>
              <a:ext cx="3466444" cy="750737"/>
            </a:xfrm>
            <a:custGeom>
              <a:avLst/>
              <a:pathLst>
                <a:path w="3466444" h="750737">
                  <a:moveTo>
                    <a:pt x="0" y="500491"/>
                  </a:moveTo>
                  <a:lnTo>
                    <a:pt x="495206" y="250245"/>
                  </a:lnTo>
                  <a:lnTo>
                    <a:pt x="990412" y="500491"/>
                  </a:lnTo>
                  <a:lnTo>
                    <a:pt x="1485619" y="750737"/>
                  </a:lnTo>
                  <a:lnTo>
                    <a:pt x="1980825" y="750737"/>
                  </a:lnTo>
                  <a:lnTo>
                    <a:pt x="2476031" y="0"/>
                  </a:lnTo>
                  <a:lnTo>
                    <a:pt x="2971238" y="0"/>
                  </a:lnTo>
                  <a:lnTo>
                    <a:pt x="3466444" y="0"/>
                  </a:lnTo>
                </a:path>
              </a:pathLst>
            </a:custGeom>
            <a:ln w="65043" cap="flat">
              <a:solidFill>
                <a:srgbClr val="000000">
                  <a:alpha val="100000"/>
                </a:srgbClr>
              </a:solidFill>
              <a:prstDash val="solid"/>
              <a:round/>
            </a:ln>
          </p:spPr>
          <p:txBody>
            <a:bodyPr/>
            <a:lstStyle/>
            <a:p/>
          </p:txBody>
        </p:sp>
        <p:sp>
          <p:nvSpPr>
            <p:cNvPr id="68" name="pl68"/>
            <p:cNvSpPr/>
            <p:nvPr/>
          </p:nvSpPr>
          <p:spPr>
            <a:xfrm>
              <a:off x="5365055" y="1761009"/>
              <a:ext cx="3466444" cy="750737"/>
            </a:xfrm>
            <a:custGeom>
              <a:avLst/>
              <a:pathLst>
                <a:path w="3466444" h="750737">
                  <a:moveTo>
                    <a:pt x="0" y="500491"/>
                  </a:moveTo>
                  <a:lnTo>
                    <a:pt x="495206" y="250245"/>
                  </a:lnTo>
                  <a:lnTo>
                    <a:pt x="990412" y="500491"/>
                  </a:lnTo>
                  <a:lnTo>
                    <a:pt x="1485619" y="750737"/>
                  </a:lnTo>
                  <a:lnTo>
                    <a:pt x="1980825" y="750737"/>
                  </a:lnTo>
                  <a:lnTo>
                    <a:pt x="2476031" y="0"/>
                  </a:lnTo>
                  <a:lnTo>
                    <a:pt x="2971238" y="0"/>
                  </a:lnTo>
                  <a:lnTo>
                    <a:pt x="3466444" y="0"/>
                  </a:lnTo>
                </a:path>
              </a:pathLst>
            </a:custGeom>
            <a:ln w="40651" cap="flat">
              <a:solidFill>
                <a:srgbClr val="6F4E37">
                  <a:alpha val="100000"/>
                </a:srgbClr>
              </a:solidFill>
              <a:prstDash val="solid"/>
              <a:round/>
            </a:ln>
          </p:spPr>
          <p:txBody>
            <a:bodyPr/>
            <a:lstStyle/>
            <a:p/>
          </p:txBody>
        </p:sp>
        <p:sp>
          <p:nvSpPr>
            <p:cNvPr id="69" name="tx69"/>
            <p:cNvSpPr/>
            <p:nvPr/>
          </p:nvSpPr>
          <p:spPr>
            <a:xfrm>
              <a:off x="5316866" y="2082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0" name="tx70"/>
            <p:cNvSpPr/>
            <p:nvPr/>
          </p:nvSpPr>
          <p:spPr>
            <a:xfrm>
              <a:off x="5830132" y="18327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1" name="tx71"/>
            <p:cNvSpPr/>
            <p:nvPr/>
          </p:nvSpPr>
          <p:spPr>
            <a:xfrm>
              <a:off x="6307279" y="2082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2" name="tx72"/>
            <p:cNvSpPr/>
            <p:nvPr/>
          </p:nvSpPr>
          <p:spPr>
            <a:xfrm>
              <a:off x="6802485"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3" name="tx73"/>
            <p:cNvSpPr/>
            <p:nvPr/>
          </p:nvSpPr>
          <p:spPr>
            <a:xfrm>
              <a:off x="7297691"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4" name="tx74"/>
            <p:cNvSpPr/>
            <p:nvPr/>
          </p:nvSpPr>
          <p:spPr>
            <a:xfrm>
              <a:off x="7810957"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5" name="tx75"/>
            <p:cNvSpPr/>
            <p:nvPr/>
          </p:nvSpPr>
          <p:spPr>
            <a:xfrm>
              <a:off x="8306163"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6" name="tx76"/>
            <p:cNvSpPr/>
            <p:nvPr/>
          </p:nvSpPr>
          <p:spPr>
            <a:xfrm>
              <a:off x="8801370"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7" name="tx77"/>
            <p:cNvSpPr/>
            <p:nvPr/>
          </p:nvSpPr>
          <p:spPr>
            <a:xfrm>
              <a:off x="5016083" y="3967730"/>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78" name="tx78"/>
            <p:cNvSpPr/>
            <p:nvPr/>
          </p:nvSpPr>
          <p:spPr>
            <a:xfrm>
              <a:off x="5016083" y="3467238"/>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79" name="tx79"/>
            <p:cNvSpPr/>
            <p:nvPr/>
          </p:nvSpPr>
          <p:spPr>
            <a:xfrm>
              <a:off x="5016083" y="296674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80" name="tx80"/>
            <p:cNvSpPr/>
            <p:nvPr/>
          </p:nvSpPr>
          <p:spPr>
            <a:xfrm>
              <a:off x="5016083" y="2466255"/>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81" name="tx81"/>
            <p:cNvSpPr/>
            <p:nvPr/>
          </p:nvSpPr>
          <p:spPr>
            <a:xfrm>
              <a:off x="5058419" y="1965763"/>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2" name="tx82"/>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3" name="tx83"/>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4" name="tx84"/>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5" name="tx85"/>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6" name="tx86"/>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7" name="pl87"/>
            <p:cNvSpPr/>
            <p:nvPr/>
          </p:nvSpPr>
          <p:spPr>
            <a:xfrm>
              <a:off x="5305405" y="4942167"/>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88" name="pl88"/>
            <p:cNvSpPr/>
            <p:nvPr/>
          </p:nvSpPr>
          <p:spPr>
            <a:xfrm>
              <a:off x="5305405" y="4942167"/>
              <a:ext cx="175564" cy="0"/>
            </a:xfrm>
            <a:custGeom>
              <a:avLst/>
              <a:pathLst>
                <a:path w="175564" h="0">
                  <a:moveTo>
                    <a:pt x="0" y="0"/>
                  </a:moveTo>
                  <a:lnTo>
                    <a:pt x="175564" y="0"/>
                  </a:lnTo>
                </a:path>
              </a:pathLst>
            </a:custGeom>
            <a:ln w="40651" cap="flat">
              <a:solidFill>
                <a:srgbClr val="6F4E37">
                  <a:alpha val="100000"/>
                </a:srgbClr>
              </a:solidFill>
              <a:prstDash val="solid"/>
              <a:round/>
            </a:ln>
          </p:spPr>
          <p:txBody>
            <a:bodyPr/>
            <a:lstStyle/>
            <a:p/>
          </p:txBody>
        </p:sp>
        <p:sp>
          <p:nvSpPr>
            <p:cNvPr id="89" name="pl89"/>
            <p:cNvSpPr/>
            <p:nvPr/>
          </p:nvSpPr>
          <p:spPr>
            <a:xfrm>
              <a:off x="6468711" y="4942167"/>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90" name="pl90"/>
            <p:cNvSpPr/>
            <p:nvPr/>
          </p:nvSpPr>
          <p:spPr>
            <a:xfrm>
              <a:off x="7963853" y="4942167"/>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91" name="tx91"/>
            <p:cNvSpPr/>
            <p:nvPr/>
          </p:nvSpPr>
          <p:spPr>
            <a:xfrm>
              <a:off x="5572504" y="4896676"/>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92" name="tx92"/>
            <p:cNvSpPr/>
            <p:nvPr/>
          </p:nvSpPr>
          <p:spPr>
            <a:xfrm>
              <a:off x="6735810" y="4896676"/>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93" name="tx93"/>
            <p:cNvSpPr/>
            <p:nvPr/>
          </p:nvSpPr>
          <p:spPr>
            <a:xfrm>
              <a:off x="8230952" y="4896676"/>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94" name="tx94"/>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95" name="pl95"/>
            <p:cNvSpPr/>
            <p:nvPr/>
          </p:nvSpPr>
          <p:spPr>
            <a:xfrm>
              <a:off x="236124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6" name="pl96"/>
            <p:cNvSpPr/>
            <p:nvPr/>
          </p:nvSpPr>
          <p:spPr>
            <a:xfrm>
              <a:off x="4525273"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7" name="pl97"/>
            <p:cNvSpPr/>
            <p:nvPr/>
          </p:nvSpPr>
          <p:spPr>
            <a:xfrm>
              <a:off x="668930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885333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0" name="pl100"/>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1" name="pl101"/>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2" name="pl102"/>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443257"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607290"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7771323"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6" name="rc106"/>
            <p:cNvSpPr/>
            <p:nvPr/>
          </p:nvSpPr>
          <p:spPr>
            <a:xfrm>
              <a:off x="1279224" y="5781114"/>
              <a:ext cx="6924905" cy="112610"/>
            </a:xfrm>
            <a:prstGeom prst="rect">
              <a:avLst/>
            </a:prstGeom>
            <a:solidFill>
              <a:srgbClr val="6F4E37">
                <a:alpha val="80000"/>
              </a:srgbClr>
            </a:solidFill>
          </p:spPr>
          <p:txBody>
            <a:bodyPr/>
            <a:lstStyle/>
            <a:p/>
          </p:txBody>
        </p:sp>
        <p:sp>
          <p:nvSpPr>
            <p:cNvPr id="107" name="rc107"/>
            <p:cNvSpPr/>
            <p:nvPr/>
          </p:nvSpPr>
          <p:spPr>
            <a:xfrm>
              <a:off x="1279224" y="5640351"/>
              <a:ext cx="7357712" cy="112610"/>
            </a:xfrm>
            <a:prstGeom prst="rect">
              <a:avLst/>
            </a:prstGeom>
            <a:solidFill>
              <a:srgbClr val="6F4E37">
                <a:alpha val="80000"/>
              </a:srgbClr>
            </a:solidFill>
          </p:spPr>
          <p:txBody>
            <a:bodyPr/>
            <a:lstStyle/>
            <a:p/>
          </p:txBody>
        </p:sp>
        <p:sp>
          <p:nvSpPr>
            <p:cNvPr id="108" name="rc108"/>
            <p:cNvSpPr/>
            <p:nvPr/>
          </p:nvSpPr>
          <p:spPr>
            <a:xfrm>
              <a:off x="1279224" y="5499588"/>
              <a:ext cx="7357712" cy="112610"/>
            </a:xfrm>
            <a:prstGeom prst="rect">
              <a:avLst/>
            </a:prstGeom>
            <a:solidFill>
              <a:srgbClr val="6F4E37">
                <a:alpha val="80000"/>
              </a:srgbClr>
            </a:solidFill>
          </p:spPr>
          <p:txBody>
            <a:bodyPr/>
            <a:lstStyle/>
            <a:p/>
          </p:txBody>
        </p:sp>
        <p:sp>
          <p:nvSpPr>
            <p:cNvPr id="109" name="tx109"/>
            <p:cNvSpPr/>
            <p:nvPr/>
          </p:nvSpPr>
          <p:spPr>
            <a:xfrm>
              <a:off x="8279430"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10" name="tx110"/>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11" name="tx111"/>
            <p:cNvSpPr/>
            <p:nvPr/>
          </p:nvSpPr>
          <p:spPr>
            <a:xfrm>
              <a:off x="8712237"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12" name="tx112"/>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3" name="tx113"/>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4" name="tx114"/>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5" name="tx115"/>
            <p:cNvSpPr/>
            <p:nvPr/>
          </p:nvSpPr>
          <p:spPr>
            <a:xfrm>
              <a:off x="1102562"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16" name="tx116"/>
            <p:cNvSpPr/>
            <p:nvPr/>
          </p:nvSpPr>
          <p:spPr>
            <a:xfrm>
              <a:off x="3266595"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117" name="tx117"/>
            <p:cNvSpPr/>
            <p:nvPr/>
          </p:nvSpPr>
          <p:spPr>
            <a:xfrm>
              <a:off x="5430628"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118" name="tx118"/>
            <p:cNvSpPr/>
            <p:nvPr/>
          </p:nvSpPr>
          <p:spPr>
            <a:xfrm>
              <a:off x="7594661" y="599785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119" name="tx119"/>
            <p:cNvSpPr/>
            <p:nvPr/>
          </p:nvSpPr>
          <p:spPr>
            <a:xfrm>
              <a:off x="4317085" y="6136985"/>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20" name="tx120"/>
            <p:cNvSpPr/>
            <p:nvPr/>
          </p:nvSpPr>
          <p:spPr>
            <a:xfrm>
              <a:off x="911338" y="5260663"/>
              <a:ext cx="304961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AFRO-Central</a:t>
              </a:r>
            </a:p>
          </p:txBody>
        </p:sp>
        <p:sp>
          <p:nvSpPr>
            <p:cNvPr id="121" name="tx12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2" name="tx12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3" name="tx123"/>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AFRO-Central ranked number 3 out of 3 WHO_SUBREGION subregions, with DTP1 coverage of 80%.
DTP1 coverage (80%) was 1 percentage point higher than in 2019 (79%).
This equates to 1.7 million zero-dose children in 2025 compared to 1.6 million zero-dose children in 2019.</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subregions and exceeded pre-pandemic levels in some subregions, but progress is uneven and gaps in zero-dose children persist.</a:t>
            </a:r>
          </a:p>
        </p:txBody>
      </p:sp>
      <p:grpSp xmlns:pic="http://schemas.openxmlformats.org/drawingml/2006/picture">
        <p:nvGrpSpPr>
          <p:cNvPr id="126" name=""/>
          <p:cNvGrpSpPr/>
          <p:nvPr/>
        </p:nvGrpSpPr>
        <p:grpSpPr>
          <a:xfrm>
            <a:off x="292608" y="1005840"/>
            <a:ext cx="8595360" cy="28575"/>
            <a:chOff x="292608" y="1005840"/>
            <a:chExt cx="8595360" cy="28575"/>
          </a:xfrm>
        </p:grpSpPr>
        <p:sp>
          <p:nvSpPr>
            <p:cNvPr id="12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AFRO-Central, 3 out of 10 (30%) countries had DTP1 coverage below 70% in 2025. These are ANGOLA, CAR, and GABON.
These countries account for approximately 1.7 million (20%) of the total annual cohort of surviving infants in the subregion.
There were 1 (10%) countries that achieved DTP1 of 90% or higher, accounting for 191,000 (2%)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 countries achieved at least 90% DTP1 coverage, while 3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2027073" cy="1494567"/>
            </a:xfrm>
            <a:prstGeom prst="rect">
              <a:avLst/>
            </a:prstGeom>
            <a:solidFill>
              <a:srgbClr val="EBEBEB">
                <a:alpha val="100000"/>
              </a:srgbClr>
            </a:solidFill>
          </p:spPr>
          <p:txBody>
            <a:bodyPr/>
            <a:lstStyle/>
            <a:p/>
          </p:txBody>
        </p:sp>
        <p:sp>
          <p:nvSpPr>
            <p:cNvPr id="6" name="pl6"/>
            <p:cNvSpPr/>
            <p:nvPr/>
          </p:nvSpPr>
          <p:spPr>
            <a:xfrm>
              <a:off x="757350" y="199127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 name="pl7"/>
            <p:cNvSpPr/>
            <p:nvPr/>
          </p:nvSpPr>
          <p:spPr>
            <a:xfrm>
              <a:off x="757350" y="157192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8" name="pl8"/>
            <p:cNvSpPr/>
            <p:nvPr/>
          </p:nvSpPr>
          <p:spPr>
            <a:xfrm>
              <a:off x="757350" y="115257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 name="pl9"/>
            <p:cNvSpPr/>
            <p:nvPr/>
          </p:nvSpPr>
          <p:spPr>
            <a:xfrm>
              <a:off x="757350"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 name="pl10"/>
            <p:cNvSpPr/>
            <p:nvPr/>
          </p:nvSpPr>
          <p:spPr>
            <a:xfrm>
              <a:off x="757350" y="220095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78160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36225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 name="pl13"/>
            <p:cNvSpPr/>
            <p:nvPr/>
          </p:nvSpPr>
          <p:spPr>
            <a:xfrm>
              <a:off x="84949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11274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37600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63925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902515"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16577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42902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692284"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49490" y="1697731"/>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BEBEBE">
                  <a:alpha val="69803"/>
                </a:srgbClr>
              </a:solidFill>
              <a:prstDash val="solid"/>
              <a:round/>
            </a:ln>
          </p:spPr>
          <p:txBody>
            <a:bodyPr/>
            <a:lstStyle/>
            <a:p/>
          </p:txBody>
        </p:sp>
        <p:sp>
          <p:nvSpPr>
            <p:cNvPr id="22" name="pl22"/>
            <p:cNvSpPr/>
            <p:nvPr/>
          </p:nvSpPr>
          <p:spPr>
            <a:xfrm>
              <a:off x="849490" y="1714505"/>
              <a:ext cx="1842793" cy="268384"/>
            </a:xfrm>
            <a:custGeom>
              <a:avLst/>
              <a:pathLst>
                <a:path w="1842793" h="268384">
                  <a:moveTo>
                    <a:pt x="0" y="67096"/>
                  </a:moveTo>
                  <a:lnTo>
                    <a:pt x="263256" y="150966"/>
                  </a:lnTo>
                  <a:lnTo>
                    <a:pt x="526512" y="201288"/>
                  </a:lnTo>
                  <a:lnTo>
                    <a:pt x="789768" y="234836"/>
                  </a:lnTo>
                  <a:lnTo>
                    <a:pt x="1053025" y="268384"/>
                  </a:lnTo>
                  <a:lnTo>
                    <a:pt x="1316281" y="0"/>
                  </a:lnTo>
                  <a:lnTo>
                    <a:pt x="1579537" y="150966"/>
                  </a:lnTo>
                  <a:lnTo>
                    <a:pt x="1842793" y="201288"/>
                  </a:lnTo>
                </a:path>
              </a:pathLst>
            </a:custGeom>
            <a:ln w="40651" cap="flat">
              <a:solidFill>
                <a:srgbClr val="BEBEBE">
                  <a:alpha val="69803"/>
                </a:srgbClr>
              </a:solidFill>
              <a:prstDash val="solid"/>
              <a:round/>
            </a:ln>
          </p:spPr>
          <p:txBody>
            <a:bodyPr/>
            <a:lstStyle/>
            <a:p/>
          </p:txBody>
        </p:sp>
        <p:sp>
          <p:nvSpPr>
            <p:cNvPr id="23" name="pl23"/>
            <p:cNvSpPr/>
            <p:nvPr/>
          </p:nvSpPr>
          <p:spPr>
            <a:xfrm>
              <a:off x="849490" y="1714505"/>
              <a:ext cx="1842793" cy="268384"/>
            </a:xfrm>
            <a:custGeom>
              <a:avLst/>
              <a:pathLst>
                <a:path w="1842793" h="268384">
                  <a:moveTo>
                    <a:pt x="0" y="67096"/>
                  </a:moveTo>
                  <a:lnTo>
                    <a:pt x="263256" y="150966"/>
                  </a:lnTo>
                  <a:lnTo>
                    <a:pt x="526512" y="201288"/>
                  </a:lnTo>
                  <a:lnTo>
                    <a:pt x="789768" y="234836"/>
                  </a:lnTo>
                  <a:lnTo>
                    <a:pt x="1053025" y="268384"/>
                  </a:lnTo>
                  <a:lnTo>
                    <a:pt x="1316281" y="0"/>
                  </a:lnTo>
                  <a:lnTo>
                    <a:pt x="1579537" y="150966"/>
                  </a:lnTo>
                  <a:lnTo>
                    <a:pt x="1842793" y="201288"/>
                  </a:lnTo>
                </a:path>
              </a:pathLst>
            </a:custGeom>
            <a:ln w="35231" cap="flat">
              <a:solidFill>
                <a:srgbClr val="BEBEBE">
                  <a:alpha val="69803"/>
                </a:srgbClr>
              </a:solidFill>
              <a:prstDash val="solid"/>
              <a:round/>
            </a:ln>
          </p:spPr>
          <p:txBody>
            <a:bodyPr/>
            <a:lstStyle/>
            <a:p/>
          </p:txBody>
        </p:sp>
        <p:sp>
          <p:nvSpPr>
            <p:cNvPr id="24" name="pl24"/>
            <p:cNvSpPr/>
            <p:nvPr/>
          </p:nvSpPr>
          <p:spPr>
            <a:xfrm>
              <a:off x="849490" y="1697731"/>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6B6B6B">
                  <a:alpha val="100000"/>
                </a:srgbClr>
              </a:solidFill>
              <a:prstDash val="solid"/>
              <a:round/>
            </a:ln>
          </p:spPr>
          <p:txBody>
            <a:bodyPr/>
            <a:lstStyle/>
            <a:p/>
          </p:txBody>
        </p:sp>
        <p:sp>
          <p:nvSpPr>
            <p:cNvPr id="25" name="pl25"/>
            <p:cNvSpPr/>
            <p:nvPr/>
          </p:nvSpPr>
          <p:spPr>
            <a:xfrm>
              <a:off x="849490" y="1714505"/>
              <a:ext cx="1842793" cy="268384"/>
            </a:xfrm>
            <a:custGeom>
              <a:avLst/>
              <a:pathLst>
                <a:path w="1842793" h="268384">
                  <a:moveTo>
                    <a:pt x="0" y="67096"/>
                  </a:moveTo>
                  <a:lnTo>
                    <a:pt x="263256" y="150966"/>
                  </a:lnTo>
                  <a:lnTo>
                    <a:pt x="526512" y="201288"/>
                  </a:lnTo>
                  <a:lnTo>
                    <a:pt x="789768" y="234836"/>
                  </a:lnTo>
                  <a:lnTo>
                    <a:pt x="1053025" y="268384"/>
                  </a:lnTo>
                  <a:lnTo>
                    <a:pt x="1316281" y="0"/>
                  </a:lnTo>
                  <a:lnTo>
                    <a:pt x="1579537" y="150966"/>
                  </a:lnTo>
                  <a:lnTo>
                    <a:pt x="1842793" y="201288"/>
                  </a:lnTo>
                </a:path>
              </a:pathLst>
            </a:custGeom>
            <a:ln w="40651" cap="flat">
              <a:solidFill>
                <a:srgbClr val="000000">
                  <a:alpha val="100000"/>
                </a:srgbClr>
              </a:solidFill>
              <a:prstDash val="solid"/>
              <a:round/>
            </a:ln>
          </p:spPr>
          <p:txBody>
            <a:bodyPr/>
            <a:lstStyle/>
            <a:p/>
          </p:txBody>
        </p:sp>
        <p:sp>
          <p:nvSpPr>
            <p:cNvPr id="26" name="pl26"/>
            <p:cNvSpPr/>
            <p:nvPr/>
          </p:nvSpPr>
          <p:spPr>
            <a:xfrm>
              <a:off x="849490" y="1714505"/>
              <a:ext cx="1842793" cy="268384"/>
            </a:xfrm>
            <a:custGeom>
              <a:avLst/>
              <a:pathLst>
                <a:path w="1842793" h="268384">
                  <a:moveTo>
                    <a:pt x="0" y="67096"/>
                  </a:moveTo>
                  <a:lnTo>
                    <a:pt x="263256" y="150966"/>
                  </a:lnTo>
                  <a:lnTo>
                    <a:pt x="526512" y="201288"/>
                  </a:lnTo>
                  <a:lnTo>
                    <a:pt x="789768" y="234836"/>
                  </a:lnTo>
                  <a:lnTo>
                    <a:pt x="1053025" y="268384"/>
                  </a:lnTo>
                  <a:lnTo>
                    <a:pt x="1316281" y="0"/>
                  </a:lnTo>
                  <a:lnTo>
                    <a:pt x="1579537" y="150966"/>
                  </a:lnTo>
                  <a:lnTo>
                    <a:pt x="1842793" y="201288"/>
                  </a:lnTo>
                </a:path>
              </a:pathLst>
            </a:custGeom>
            <a:ln w="35231" cap="flat">
              <a:solidFill>
                <a:srgbClr val="1CABE2">
                  <a:alpha val="100000"/>
                </a:srgbClr>
              </a:solidFill>
              <a:prstDash val="solid"/>
              <a:round/>
            </a:ln>
          </p:spPr>
          <p:txBody>
            <a:bodyPr/>
            <a:lstStyle/>
            <a:p/>
          </p:txBody>
        </p:sp>
        <p:sp>
          <p:nvSpPr>
            <p:cNvPr id="27" name="tx27"/>
            <p:cNvSpPr/>
            <p:nvPr/>
          </p:nvSpPr>
          <p:spPr>
            <a:xfrm>
              <a:off x="789231" y="1603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8" name="tx28"/>
            <p:cNvSpPr/>
            <p:nvPr/>
          </p:nvSpPr>
          <p:spPr>
            <a:xfrm>
              <a:off x="1052487" y="1686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9" name="tx29"/>
            <p:cNvSpPr/>
            <p:nvPr/>
          </p:nvSpPr>
          <p:spPr>
            <a:xfrm>
              <a:off x="1315743" y="1737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0" name="tx30"/>
            <p:cNvSpPr/>
            <p:nvPr/>
          </p:nvSpPr>
          <p:spPr>
            <a:xfrm>
              <a:off x="1578999" y="1770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 name="tx31"/>
            <p:cNvSpPr/>
            <p:nvPr/>
          </p:nvSpPr>
          <p:spPr>
            <a:xfrm>
              <a:off x="1842256" y="1804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2" name="tx32"/>
            <p:cNvSpPr/>
            <p:nvPr/>
          </p:nvSpPr>
          <p:spPr>
            <a:xfrm>
              <a:off x="2105512" y="15359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3" name="tx33"/>
            <p:cNvSpPr/>
            <p:nvPr/>
          </p:nvSpPr>
          <p:spPr>
            <a:xfrm>
              <a:off x="2368768" y="1686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 name="tx34"/>
            <p:cNvSpPr/>
            <p:nvPr/>
          </p:nvSpPr>
          <p:spPr>
            <a:xfrm>
              <a:off x="2632025" y="1737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5" name="rc35"/>
            <p:cNvSpPr/>
            <p:nvPr/>
          </p:nvSpPr>
          <p:spPr>
            <a:xfrm>
              <a:off x="757350" y="2653973"/>
              <a:ext cx="2027073" cy="1494567"/>
            </a:xfrm>
            <a:prstGeom prst="rect">
              <a:avLst/>
            </a:prstGeom>
            <a:solidFill>
              <a:srgbClr val="EBEBEB">
                <a:alpha val="100000"/>
              </a:srgbClr>
            </a:solidFill>
          </p:spPr>
          <p:txBody>
            <a:bodyPr/>
            <a:lstStyle/>
            <a:p/>
          </p:txBody>
        </p:sp>
        <p:sp>
          <p:nvSpPr>
            <p:cNvPr id="36" name="pl36"/>
            <p:cNvSpPr/>
            <p:nvPr/>
          </p:nvSpPr>
          <p:spPr>
            <a:xfrm>
              <a:off x="757350" y="377028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7" name="pl37"/>
            <p:cNvSpPr/>
            <p:nvPr/>
          </p:nvSpPr>
          <p:spPr>
            <a:xfrm>
              <a:off x="757350" y="335093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93158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0" name="pl40"/>
            <p:cNvSpPr/>
            <p:nvPr/>
          </p:nvSpPr>
          <p:spPr>
            <a:xfrm>
              <a:off x="757350" y="397996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1" name="pl41"/>
            <p:cNvSpPr/>
            <p:nvPr/>
          </p:nvSpPr>
          <p:spPr>
            <a:xfrm>
              <a:off x="757350" y="356061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2" name="pl42"/>
            <p:cNvSpPr/>
            <p:nvPr/>
          </p:nvSpPr>
          <p:spPr>
            <a:xfrm>
              <a:off x="757350" y="314125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3" name="pl43"/>
            <p:cNvSpPr/>
            <p:nvPr/>
          </p:nvSpPr>
          <p:spPr>
            <a:xfrm>
              <a:off x="84949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11274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37600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63925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902515"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16577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42902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692284"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849490" y="3476740"/>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BEBEBE">
                  <a:alpha val="69803"/>
                </a:srgbClr>
              </a:solidFill>
              <a:prstDash val="solid"/>
              <a:round/>
            </a:ln>
          </p:spPr>
          <p:txBody>
            <a:bodyPr/>
            <a:lstStyle/>
            <a:p/>
          </p:txBody>
        </p:sp>
        <p:sp>
          <p:nvSpPr>
            <p:cNvPr id="52" name="pl52"/>
            <p:cNvSpPr/>
            <p:nvPr/>
          </p:nvSpPr>
          <p:spPr>
            <a:xfrm>
              <a:off x="849490" y="3376096"/>
              <a:ext cx="1842793" cy="385803"/>
            </a:xfrm>
            <a:custGeom>
              <a:avLst/>
              <a:pathLst>
                <a:path w="1842793" h="385803">
                  <a:moveTo>
                    <a:pt x="0" y="385803"/>
                  </a:moveTo>
                  <a:lnTo>
                    <a:pt x="263256" y="285158"/>
                  </a:lnTo>
                  <a:lnTo>
                    <a:pt x="526512" y="201288"/>
                  </a:lnTo>
                  <a:lnTo>
                    <a:pt x="789768" y="117418"/>
                  </a:lnTo>
                  <a:lnTo>
                    <a:pt x="1053025" y="67096"/>
                  </a:lnTo>
                  <a:lnTo>
                    <a:pt x="1316281" y="33548"/>
                  </a:lnTo>
                  <a:lnTo>
                    <a:pt x="1579537" y="50322"/>
                  </a:lnTo>
                  <a:lnTo>
                    <a:pt x="1842793" y="0"/>
                  </a:lnTo>
                </a:path>
              </a:pathLst>
            </a:custGeom>
            <a:ln w="40651" cap="flat">
              <a:solidFill>
                <a:srgbClr val="BEBEBE">
                  <a:alpha val="69803"/>
                </a:srgbClr>
              </a:solidFill>
              <a:prstDash val="solid"/>
              <a:round/>
            </a:ln>
          </p:spPr>
          <p:txBody>
            <a:bodyPr/>
            <a:lstStyle/>
            <a:p/>
          </p:txBody>
        </p:sp>
        <p:sp>
          <p:nvSpPr>
            <p:cNvPr id="53" name="pl53"/>
            <p:cNvSpPr/>
            <p:nvPr/>
          </p:nvSpPr>
          <p:spPr>
            <a:xfrm>
              <a:off x="849490" y="3376096"/>
              <a:ext cx="1842793" cy="385803"/>
            </a:xfrm>
            <a:custGeom>
              <a:avLst/>
              <a:pathLst>
                <a:path w="1842793" h="385803">
                  <a:moveTo>
                    <a:pt x="0" y="385803"/>
                  </a:moveTo>
                  <a:lnTo>
                    <a:pt x="263256" y="285158"/>
                  </a:lnTo>
                  <a:lnTo>
                    <a:pt x="526512" y="201288"/>
                  </a:lnTo>
                  <a:lnTo>
                    <a:pt x="789768" y="117418"/>
                  </a:lnTo>
                  <a:lnTo>
                    <a:pt x="1053025" y="67096"/>
                  </a:lnTo>
                  <a:lnTo>
                    <a:pt x="1316281" y="33548"/>
                  </a:lnTo>
                  <a:lnTo>
                    <a:pt x="1579537" y="50322"/>
                  </a:lnTo>
                  <a:lnTo>
                    <a:pt x="1842793" y="0"/>
                  </a:lnTo>
                </a:path>
              </a:pathLst>
            </a:custGeom>
            <a:ln w="35231" cap="flat">
              <a:solidFill>
                <a:srgbClr val="BEBEBE">
                  <a:alpha val="69803"/>
                </a:srgbClr>
              </a:solidFill>
              <a:prstDash val="solid"/>
              <a:round/>
            </a:ln>
          </p:spPr>
          <p:txBody>
            <a:bodyPr/>
            <a:lstStyle/>
            <a:p/>
          </p:txBody>
        </p:sp>
        <p:sp>
          <p:nvSpPr>
            <p:cNvPr id="54" name="pl54"/>
            <p:cNvSpPr/>
            <p:nvPr/>
          </p:nvSpPr>
          <p:spPr>
            <a:xfrm>
              <a:off x="849490" y="3476740"/>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6B6B6B">
                  <a:alpha val="100000"/>
                </a:srgbClr>
              </a:solidFill>
              <a:prstDash val="solid"/>
              <a:round/>
            </a:ln>
          </p:spPr>
          <p:txBody>
            <a:bodyPr/>
            <a:lstStyle/>
            <a:p/>
          </p:txBody>
        </p:sp>
        <p:sp>
          <p:nvSpPr>
            <p:cNvPr id="55" name="pl55"/>
            <p:cNvSpPr/>
            <p:nvPr/>
          </p:nvSpPr>
          <p:spPr>
            <a:xfrm>
              <a:off x="849490" y="3376096"/>
              <a:ext cx="1842793" cy="385803"/>
            </a:xfrm>
            <a:custGeom>
              <a:avLst/>
              <a:pathLst>
                <a:path w="1842793" h="385803">
                  <a:moveTo>
                    <a:pt x="0" y="385803"/>
                  </a:moveTo>
                  <a:lnTo>
                    <a:pt x="263256" y="285158"/>
                  </a:lnTo>
                  <a:lnTo>
                    <a:pt x="526512" y="201288"/>
                  </a:lnTo>
                  <a:lnTo>
                    <a:pt x="789768" y="117418"/>
                  </a:lnTo>
                  <a:lnTo>
                    <a:pt x="1053025" y="67096"/>
                  </a:lnTo>
                  <a:lnTo>
                    <a:pt x="1316281" y="33548"/>
                  </a:lnTo>
                  <a:lnTo>
                    <a:pt x="1579537" y="50322"/>
                  </a:lnTo>
                  <a:lnTo>
                    <a:pt x="1842793" y="0"/>
                  </a:lnTo>
                </a:path>
              </a:pathLst>
            </a:custGeom>
            <a:ln w="40651" cap="flat">
              <a:solidFill>
                <a:srgbClr val="000000">
                  <a:alpha val="100000"/>
                </a:srgbClr>
              </a:solidFill>
              <a:prstDash val="solid"/>
              <a:round/>
            </a:ln>
          </p:spPr>
          <p:txBody>
            <a:bodyPr/>
            <a:lstStyle/>
            <a:p/>
          </p:txBody>
        </p:sp>
        <p:sp>
          <p:nvSpPr>
            <p:cNvPr id="56" name="pl56"/>
            <p:cNvSpPr/>
            <p:nvPr/>
          </p:nvSpPr>
          <p:spPr>
            <a:xfrm>
              <a:off x="849490" y="3376096"/>
              <a:ext cx="1842793" cy="385803"/>
            </a:xfrm>
            <a:custGeom>
              <a:avLst/>
              <a:pathLst>
                <a:path w="1842793" h="385803">
                  <a:moveTo>
                    <a:pt x="0" y="385803"/>
                  </a:moveTo>
                  <a:lnTo>
                    <a:pt x="263256" y="285158"/>
                  </a:lnTo>
                  <a:lnTo>
                    <a:pt x="526512" y="201288"/>
                  </a:lnTo>
                  <a:lnTo>
                    <a:pt x="789768" y="117418"/>
                  </a:lnTo>
                  <a:lnTo>
                    <a:pt x="1053025" y="67096"/>
                  </a:lnTo>
                  <a:lnTo>
                    <a:pt x="1316281" y="33548"/>
                  </a:lnTo>
                  <a:lnTo>
                    <a:pt x="1579537" y="50322"/>
                  </a:lnTo>
                  <a:lnTo>
                    <a:pt x="1842793" y="0"/>
                  </a:lnTo>
                </a:path>
              </a:pathLst>
            </a:custGeom>
            <a:ln w="35231" cap="flat">
              <a:solidFill>
                <a:srgbClr val="1CABE2">
                  <a:alpha val="100000"/>
                </a:srgbClr>
              </a:solidFill>
              <a:prstDash val="solid"/>
              <a:round/>
            </a:ln>
          </p:spPr>
          <p:txBody>
            <a:bodyPr/>
            <a:lstStyle/>
            <a:p/>
          </p:txBody>
        </p:sp>
        <p:sp>
          <p:nvSpPr>
            <p:cNvPr id="57" name="tx57"/>
            <p:cNvSpPr/>
            <p:nvPr/>
          </p:nvSpPr>
          <p:spPr>
            <a:xfrm>
              <a:off x="789231" y="35833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8" name="tx58"/>
            <p:cNvSpPr/>
            <p:nvPr/>
          </p:nvSpPr>
          <p:spPr>
            <a:xfrm>
              <a:off x="1052487" y="34827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9" name="tx59"/>
            <p:cNvSpPr/>
            <p:nvPr/>
          </p:nvSpPr>
          <p:spPr>
            <a:xfrm>
              <a:off x="1315743" y="33988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0" name="tx60"/>
            <p:cNvSpPr/>
            <p:nvPr/>
          </p:nvSpPr>
          <p:spPr>
            <a:xfrm>
              <a:off x="1578999" y="3314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61" name="tx61"/>
            <p:cNvSpPr/>
            <p:nvPr/>
          </p:nvSpPr>
          <p:spPr>
            <a:xfrm>
              <a:off x="1842256" y="3264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62" name="tx62"/>
            <p:cNvSpPr/>
            <p:nvPr/>
          </p:nvSpPr>
          <p:spPr>
            <a:xfrm>
              <a:off x="2105512" y="3231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63" name="tx63"/>
            <p:cNvSpPr/>
            <p:nvPr/>
          </p:nvSpPr>
          <p:spPr>
            <a:xfrm>
              <a:off x="2368768" y="3247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64" name="tx64"/>
            <p:cNvSpPr/>
            <p:nvPr/>
          </p:nvSpPr>
          <p:spPr>
            <a:xfrm>
              <a:off x="2632025" y="3197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65" name="rc65"/>
            <p:cNvSpPr/>
            <p:nvPr/>
          </p:nvSpPr>
          <p:spPr>
            <a:xfrm>
              <a:off x="757350" y="4432982"/>
              <a:ext cx="2027073" cy="1494567"/>
            </a:xfrm>
            <a:prstGeom prst="rect">
              <a:avLst/>
            </a:prstGeom>
            <a:solidFill>
              <a:srgbClr val="EBEBEB">
                <a:alpha val="100000"/>
              </a:srgbClr>
            </a:solidFill>
          </p:spPr>
          <p:txBody>
            <a:bodyPr/>
            <a:lstStyle/>
            <a:p/>
          </p:txBody>
        </p:sp>
        <p:sp>
          <p:nvSpPr>
            <p:cNvPr id="66" name="pl66"/>
            <p:cNvSpPr/>
            <p:nvPr/>
          </p:nvSpPr>
          <p:spPr>
            <a:xfrm>
              <a:off x="757350" y="554929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7" name="pl67"/>
            <p:cNvSpPr/>
            <p:nvPr/>
          </p:nvSpPr>
          <p:spPr>
            <a:xfrm>
              <a:off x="757350" y="512994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8" name="pl68"/>
            <p:cNvSpPr/>
            <p:nvPr/>
          </p:nvSpPr>
          <p:spPr>
            <a:xfrm>
              <a:off x="757350" y="471059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50091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0" name="pl70"/>
            <p:cNvSpPr/>
            <p:nvPr/>
          </p:nvSpPr>
          <p:spPr>
            <a:xfrm>
              <a:off x="757350" y="575897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1" name="pl71"/>
            <p:cNvSpPr/>
            <p:nvPr/>
          </p:nvSpPr>
          <p:spPr>
            <a:xfrm>
              <a:off x="757350" y="533962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2" name="pl72"/>
            <p:cNvSpPr/>
            <p:nvPr/>
          </p:nvSpPr>
          <p:spPr>
            <a:xfrm>
              <a:off x="757350" y="492026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3" name="pl73"/>
            <p:cNvSpPr/>
            <p:nvPr/>
          </p:nvSpPr>
          <p:spPr>
            <a:xfrm>
              <a:off x="84949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112746"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37600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63925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902515"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216577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42902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2692284"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849490" y="5255749"/>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BEBEBE">
                  <a:alpha val="69803"/>
                </a:srgbClr>
              </a:solidFill>
              <a:prstDash val="solid"/>
              <a:round/>
            </a:ln>
          </p:spPr>
          <p:txBody>
            <a:bodyPr/>
            <a:lstStyle/>
            <a:p/>
          </p:txBody>
        </p:sp>
        <p:sp>
          <p:nvSpPr>
            <p:cNvPr id="82" name="pl82"/>
            <p:cNvSpPr/>
            <p:nvPr/>
          </p:nvSpPr>
          <p:spPr>
            <a:xfrm>
              <a:off x="849490" y="5289298"/>
              <a:ext cx="1842793" cy="268384"/>
            </a:xfrm>
            <a:custGeom>
              <a:avLst/>
              <a:pathLst>
                <a:path w="1842793" h="268384">
                  <a:moveTo>
                    <a:pt x="0" y="0"/>
                  </a:moveTo>
                  <a:lnTo>
                    <a:pt x="263256" y="16774"/>
                  </a:lnTo>
                  <a:lnTo>
                    <a:pt x="526512" y="150966"/>
                  </a:lnTo>
                  <a:lnTo>
                    <a:pt x="789768" y="33548"/>
                  </a:lnTo>
                  <a:lnTo>
                    <a:pt x="1053025" y="218062"/>
                  </a:lnTo>
                  <a:lnTo>
                    <a:pt x="1316281" y="83870"/>
                  </a:lnTo>
                  <a:lnTo>
                    <a:pt x="1579537" y="268384"/>
                  </a:lnTo>
                  <a:lnTo>
                    <a:pt x="1842793" y="218062"/>
                  </a:lnTo>
                </a:path>
              </a:pathLst>
            </a:custGeom>
            <a:ln w="40651" cap="flat">
              <a:solidFill>
                <a:srgbClr val="BEBEBE">
                  <a:alpha val="69803"/>
                </a:srgbClr>
              </a:solidFill>
              <a:prstDash val="solid"/>
              <a:round/>
            </a:ln>
          </p:spPr>
          <p:txBody>
            <a:bodyPr/>
            <a:lstStyle/>
            <a:p/>
          </p:txBody>
        </p:sp>
        <p:sp>
          <p:nvSpPr>
            <p:cNvPr id="83" name="pl83"/>
            <p:cNvSpPr/>
            <p:nvPr/>
          </p:nvSpPr>
          <p:spPr>
            <a:xfrm>
              <a:off x="849490" y="5289298"/>
              <a:ext cx="1842793" cy="268384"/>
            </a:xfrm>
            <a:custGeom>
              <a:avLst/>
              <a:pathLst>
                <a:path w="1842793" h="268384">
                  <a:moveTo>
                    <a:pt x="0" y="0"/>
                  </a:moveTo>
                  <a:lnTo>
                    <a:pt x="263256" y="16774"/>
                  </a:lnTo>
                  <a:lnTo>
                    <a:pt x="526512" y="150966"/>
                  </a:lnTo>
                  <a:lnTo>
                    <a:pt x="789768" y="33548"/>
                  </a:lnTo>
                  <a:lnTo>
                    <a:pt x="1053025" y="218062"/>
                  </a:lnTo>
                  <a:lnTo>
                    <a:pt x="1316281" y="83870"/>
                  </a:lnTo>
                  <a:lnTo>
                    <a:pt x="1579537" y="268384"/>
                  </a:lnTo>
                  <a:lnTo>
                    <a:pt x="1842793" y="218062"/>
                  </a:lnTo>
                </a:path>
              </a:pathLst>
            </a:custGeom>
            <a:ln w="35231" cap="flat">
              <a:solidFill>
                <a:srgbClr val="BEBEBE">
                  <a:alpha val="69803"/>
                </a:srgbClr>
              </a:solidFill>
              <a:prstDash val="solid"/>
              <a:round/>
            </a:ln>
          </p:spPr>
          <p:txBody>
            <a:bodyPr/>
            <a:lstStyle/>
            <a:p/>
          </p:txBody>
        </p:sp>
        <p:sp>
          <p:nvSpPr>
            <p:cNvPr id="84" name="pl84"/>
            <p:cNvSpPr/>
            <p:nvPr/>
          </p:nvSpPr>
          <p:spPr>
            <a:xfrm>
              <a:off x="849490" y="5255749"/>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6B6B6B">
                  <a:alpha val="100000"/>
                </a:srgbClr>
              </a:solidFill>
              <a:prstDash val="solid"/>
              <a:round/>
            </a:ln>
          </p:spPr>
          <p:txBody>
            <a:bodyPr/>
            <a:lstStyle/>
            <a:p/>
          </p:txBody>
        </p:sp>
        <p:sp>
          <p:nvSpPr>
            <p:cNvPr id="85" name="pl85"/>
            <p:cNvSpPr/>
            <p:nvPr/>
          </p:nvSpPr>
          <p:spPr>
            <a:xfrm>
              <a:off x="849490" y="5289298"/>
              <a:ext cx="1842793" cy="268384"/>
            </a:xfrm>
            <a:custGeom>
              <a:avLst/>
              <a:pathLst>
                <a:path w="1842793" h="268384">
                  <a:moveTo>
                    <a:pt x="0" y="0"/>
                  </a:moveTo>
                  <a:lnTo>
                    <a:pt x="263256" y="16774"/>
                  </a:lnTo>
                  <a:lnTo>
                    <a:pt x="526512" y="150966"/>
                  </a:lnTo>
                  <a:lnTo>
                    <a:pt x="789768" y="33548"/>
                  </a:lnTo>
                  <a:lnTo>
                    <a:pt x="1053025" y="218062"/>
                  </a:lnTo>
                  <a:lnTo>
                    <a:pt x="1316281" y="83870"/>
                  </a:lnTo>
                  <a:lnTo>
                    <a:pt x="1579537" y="268384"/>
                  </a:lnTo>
                  <a:lnTo>
                    <a:pt x="1842793" y="218062"/>
                  </a:lnTo>
                </a:path>
              </a:pathLst>
            </a:custGeom>
            <a:ln w="40651" cap="flat">
              <a:solidFill>
                <a:srgbClr val="000000">
                  <a:alpha val="100000"/>
                </a:srgbClr>
              </a:solidFill>
              <a:prstDash val="solid"/>
              <a:round/>
            </a:ln>
          </p:spPr>
          <p:txBody>
            <a:bodyPr/>
            <a:lstStyle/>
            <a:p/>
          </p:txBody>
        </p:sp>
        <p:sp>
          <p:nvSpPr>
            <p:cNvPr id="86" name="pl86"/>
            <p:cNvSpPr/>
            <p:nvPr/>
          </p:nvSpPr>
          <p:spPr>
            <a:xfrm>
              <a:off x="849490" y="5289298"/>
              <a:ext cx="1842793" cy="268384"/>
            </a:xfrm>
            <a:custGeom>
              <a:avLst/>
              <a:pathLst>
                <a:path w="1842793" h="268384">
                  <a:moveTo>
                    <a:pt x="0" y="0"/>
                  </a:moveTo>
                  <a:lnTo>
                    <a:pt x="263256" y="16774"/>
                  </a:lnTo>
                  <a:lnTo>
                    <a:pt x="526512" y="150966"/>
                  </a:lnTo>
                  <a:lnTo>
                    <a:pt x="789768" y="33548"/>
                  </a:lnTo>
                  <a:lnTo>
                    <a:pt x="1053025" y="218062"/>
                  </a:lnTo>
                  <a:lnTo>
                    <a:pt x="1316281" y="83870"/>
                  </a:lnTo>
                  <a:lnTo>
                    <a:pt x="1579537" y="268384"/>
                  </a:lnTo>
                  <a:lnTo>
                    <a:pt x="1842793" y="218062"/>
                  </a:lnTo>
                </a:path>
              </a:pathLst>
            </a:custGeom>
            <a:ln w="35231" cap="flat">
              <a:solidFill>
                <a:srgbClr val="1CABE2">
                  <a:alpha val="100000"/>
                </a:srgbClr>
              </a:solidFill>
              <a:prstDash val="solid"/>
              <a:round/>
            </a:ln>
          </p:spPr>
          <p:txBody>
            <a:bodyPr/>
            <a:lstStyle/>
            <a:p/>
          </p:txBody>
        </p:sp>
        <p:sp>
          <p:nvSpPr>
            <p:cNvPr id="87" name="tx87"/>
            <p:cNvSpPr/>
            <p:nvPr/>
          </p:nvSpPr>
          <p:spPr>
            <a:xfrm>
              <a:off x="789231" y="51107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88" name="tx88"/>
            <p:cNvSpPr/>
            <p:nvPr/>
          </p:nvSpPr>
          <p:spPr>
            <a:xfrm>
              <a:off x="1052487" y="5127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89" name="tx89"/>
            <p:cNvSpPr/>
            <p:nvPr/>
          </p:nvSpPr>
          <p:spPr>
            <a:xfrm>
              <a:off x="1315743" y="526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90" name="tx90"/>
            <p:cNvSpPr/>
            <p:nvPr/>
          </p:nvSpPr>
          <p:spPr>
            <a:xfrm>
              <a:off x="1578999" y="5144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1" name="tx91"/>
            <p:cNvSpPr/>
            <p:nvPr/>
          </p:nvSpPr>
          <p:spPr>
            <a:xfrm>
              <a:off x="1842256" y="5328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2" name="tx92"/>
            <p:cNvSpPr/>
            <p:nvPr/>
          </p:nvSpPr>
          <p:spPr>
            <a:xfrm>
              <a:off x="2105512" y="51946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93" name="tx93"/>
            <p:cNvSpPr/>
            <p:nvPr/>
          </p:nvSpPr>
          <p:spPr>
            <a:xfrm>
              <a:off x="2368768" y="53791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4" name="tx94"/>
            <p:cNvSpPr/>
            <p:nvPr/>
          </p:nvSpPr>
          <p:spPr>
            <a:xfrm>
              <a:off x="2632025" y="5328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95" name="rc95"/>
            <p:cNvSpPr/>
            <p:nvPr/>
          </p:nvSpPr>
          <p:spPr>
            <a:xfrm>
              <a:off x="2854012" y="874964"/>
              <a:ext cx="2027073" cy="1494567"/>
            </a:xfrm>
            <a:prstGeom prst="rect">
              <a:avLst/>
            </a:prstGeom>
            <a:solidFill>
              <a:srgbClr val="EBEBEB">
                <a:alpha val="100000"/>
              </a:srgbClr>
            </a:solidFill>
          </p:spPr>
          <p:txBody>
            <a:bodyPr/>
            <a:lstStyle/>
            <a:p/>
          </p:txBody>
        </p:sp>
        <p:sp>
          <p:nvSpPr>
            <p:cNvPr id="96" name="pl96"/>
            <p:cNvSpPr/>
            <p:nvPr/>
          </p:nvSpPr>
          <p:spPr>
            <a:xfrm>
              <a:off x="2854012" y="199127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7" name="pl97"/>
            <p:cNvSpPr/>
            <p:nvPr/>
          </p:nvSpPr>
          <p:spPr>
            <a:xfrm>
              <a:off x="2854012" y="157192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8" name="pl98"/>
            <p:cNvSpPr/>
            <p:nvPr/>
          </p:nvSpPr>
          <p:spPr>
            <a:xfrm>
              <a:off x="2854012" y="115257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9" name="pl99"/>
            <p:cNvSpPr/>
            <p:nvPr/>
          </p:nvSpPr>
          <p:spPr>
            <a:xfrm>
              <a:off x="2854012"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0" name="pl100"/>
            <p:cNvSpPr/>
            <p:nvPr/>
          </p:nvSpPr>
          <p:spPr>
            <a:xfrm>
              <a:off x="2854012" y="220095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1" name="pl101"/>
            <p:cNvSpPr/>
            <p:nvPr/>
          </p:nvSpPr>
          <p:spPr>
            <a:xfrm>
              <a:off x="2854012" y="178160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2" name="pl102"/>
            <p:cNvSpPr/>
            <p:nvPr/>
          </p:nvSpPr>
          <p:spPr>
            <a:xfrm>
              <a:off x="2854012" y="136225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3" name="pl103"/>
            <p:cNvSpPr/>
            <p:nvPr/>
          </p:nvSpPr>
          <p:spPr>
            <a:xfrm>
              <a:off x="294615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320940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3472665"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373592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399917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426243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452569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478894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2946152" y="1697731"/>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BEBEBE">
                  <a:alpha val="69803"/>
                </a:srgbClr>
              </a:solidFill>
              <a:prstDash val="solid"/>
              <a:round/>
            </a:ln>
          </p:spPr>
          <p:txBody>
            <a:bodyPr/>
            <a:lstStyle/>
            <a:p/>
          </p:txBody>
        </p:sp>
        <p:sp>
          <p:nvSpPr>
            <p:cNvPr id="112" name="pl112"/>
            <p:cNvSpPr/>
            <p:nvPr/>
          </p:nvSpPr>
          <p:spPr>
            <a:xfrm>
              <a:off x="2946152" y="1395798"/>
              <a:ext cx="1842793" cy="150966"/>
            </a:xfrm>
            <a:custGeom>
              <a:avLst/>
              <a:pathLst>
                <a:path w="1842793" h="150966">
                  <a:moveTo>
                    <a:pt x="0" y="67096"/>
                  </a:moveTo>
                  <a:lnTo>
                    <a:pt x="263256" y="16774"/>
                  </a:lnTo>
                  <a:lnTo>
                    <a:pt x="526512" y="0"/>
                  </a:lnTo>
                  <a:lnTo>
                    <a:pt x="789768" y="33548"/>
                  </a:lnTo>
                  <a:lnTo>
                    <a:pt x="1053025" y="83870"/>
                  </a:lnTo>
                  <a:lnTo>
                    <a:pt x="1316281" y="150966"/>
                  </a:lnTo>
                  <a:lnTo>
                    <a:pt x="1579537" y="150966"/>
                  </a:lnTo>
                  <a:lnTo>
                    <a:pt x="1842793" y="150966"/>
                  </a:lnTo>
                </a:path>
              </a:pathLst>
            </a:custGeom>
            <a:ln w="40651" cap="flat">
              <a:solidFill>
                <a:srgbClr val="BEBEBE">
                  <a:alpha val="69803"/>
                </a:srgbClr>
              </a:solidFill>
              <a:prstDash val="solid"/>
              <a:round/>
            </a:ln>
          </p:spPr>
          <p:txBody>
            <a:bodyPr/>
            <a:lstStyle/>
            <a:p/>
          </p:txBody>
        </p:sp>
        <p:sp>
          <p:nvSpPr>
            <p:cNvPr id="113" name="pl113"/>
            <p:cNvSpPr/>
            <p:nvPr/>
          </p:nvSpPr>
          <p:spPr>
            <a:xfrm>
              <a:off x="2946152" y="1395798"/>
              <a:ext cx="1842793" cy="150966"/>
            </a:xfrm>
            <a:custGeom>
              <a:avLst/>
              <a:pathLst>
                <a:path w="1842793" h="150966">
                  <a:moveTo>
                    <a:pt x="0" y="67096"/>
                  </a:moveTo>
                  <a:lnTo>
                    <a:pt x="263256" y="16774"/>
                  </a:lnTo>
                  <a:lnTo>
                    <a:pt x="526512" y="0"/>
                  </a:lnTo>
                  <a:lnTo>
                    <a:pt x="789768" y="33548"/>
                  </a:lnTo>
                  <a:lnTo>
                    <a:pt x="1053025" y="83870"/>
                  </a:lnTo>
                  <a:lnTo>
                    <a:pt x="1316281" y="150966"/>
                  </a:lnTo>
                  <a:lnTo>
                    <a:pt x="1579537" y="150966"/>
                  </a:lnTo>
                  <a:lnTo>
                    <a:pt x="1842793" y="150966"/>
                  </a:lnTo>
                </a:path>
              </a:pathLst>
            </a:custGeom>
            <a:ln w="35231" cap="flat">
              <a:solidFill>
                <a:srgbClr val="BEBEBE">
                  <a:alpha val="69803"/>
                </a:srgbClr>
              </a:solidFill>
              <a:prstDash val="solid"/>
              <a:round/>
            </a:ln>
          </p:spPr>
          <p:txBody>
            <a:bodyPr/>
            <a:lstStyle/>
            <a:p/>
          </p:txBody>
        </p:sp>
        <p:sp>
          <p:nvSpPr>
            <p:cNvPr id="114" name="pl114"/>
            <p:cNvSpPr/>
            <p:nvPr/>
          </p:nvSpPr>
          <p:spPr>
            <a:xfrm>
              <a:off x="2946152" y="1697731"/>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6B6B6B">
                  <a:alpha val="100000"/>
                </a:srgbClr>
              </a:solidFill>
              <a:prstDash val="solid"/>
              <a:round/>
            </a:ln>
          </p:spPr>
          <p:txBody>
            <a:bodyPr/>
            <a:lstStyle/>
            <a:p/>
          </p:txBody>
        </p:sp>
        <p:sp>
          <p:nvSpPr>
            <p:cNvPr id="115" name="pl115"/>
            <p:cNvSpPr/>
            <p:nvPr/>
          </p:nvSpPr>
          <p:spPr>
            <a:xfrm>
              <a:off x="2946152" y="1395798"/>
              <a:ext cx="1842793" cy="150966"/>
            </a:xfrm>
            <a:custGeom>
              <a:avLst/>
              <a:pathLst>
                <a:path w="1842793" h="150966">
                  <a:moveTo>
                    <a:pt x="0" y="67096"/>
                  </a:moveTo>
                  <a:lnTo>
                    <a:pt x="263256" y="16774"/>
                  </a:lnTo>
                  <a:lnTo>
                    <a:pt x="526512" y="0"/>
                  </a:lnTo>
                  <a:lnTo>
                    <a:pt x="789768" y="33548"/>
                  </a:lnTo>
                  <a:lnTo>
                    <a:pt x="1053025" y="83870"/>
                  </a:lnTo>
                  <a:lnTo>
                    <a:pt x="1316281" y="150966"/>
                  </a:lnTo>
                  <a:lnTo>
                    <a:pt x="1579537" y="150966"/>
                  </a:lnTo>
                  <a:lnTo>
                    <a:pt x="1842793" y="150966"/>
                  </a:lnTo>
                </a:path>
              </a:pathLst>
            </a:custGeom>
            <a:ln w="40651" cap="flat">
              <a:solidFill>
                <a:srgbClr val="000000">
                  <a:alpha val="100000"/>
                </a:srgbClr>
              </a:solidFill>
              <a:prstDash val="solid"/>
              <a:round/>
            </a:ln>
          </p:spPr>
          <p:txBody>
            <a:bodyPr/>
            <a:lstStyle/>
            <a:p/>
          </p:txBody>
        </p:sp>
        <p:sp>
          <p:nvSpPr>
            <p:cNvPr id="116" name="pl116"/>
            <p:cNvSpPr/>
            <p:nvPr/>
          </p:nvSpPr>
          <p:spPr>
            <a:xfrm>
              <a:off x="2946152" y="1395798"/>
              <a:ext cx="1842793" cy="150966"/>
            </a:xfrm>
            <a:custGeom>
              <a:avLst/>
              <a:pathLst>
                <a:path w="1842793" h="150966">
                  <a:moveTo>
                    <a:pt x="0" y="67096"/>
                  </a:moveTo>
                  <a:lnTo>
                    <a:pt x="263256" y="16774"/>
                  </a:lnTo>
                  <a:lnTo>
                    <a:pt x="526512" y="0"/>
                  </a:lnTo>
                  <a:lnTo>
                    <a:pt x="789768" y="33548"/>
                  </a:lnTo>
                  <a:lnTo>
                    <a:pt x="1053025" y="83870"/>
                  </a:lnTo>
                  <a:lnTo>
                    <a:pt x="1316281" y="150966"/>
                  </a:lnTo>
                  <a:lnTo>
                    <a:pt x="1579537" y="150966"/>
                  </a:lnTo>
                  <a:lnTo>
                    <a:pt x="1842793" y="150966"/>
                  </a:lnTo>
                </a:path>
              </a:pathLst>
            </a:custGeom>
            <a:ln w="35231" cap="flat">
              <a:solidFill>
                <a:srgbClr val="1CABE2">
                  <a:alpha val="100000"/>
                </a:srgbClr>
              </a:solidFill>
              <a:prstDash val="solid"/>
              <a:round/>
            </a:ln>
          </p:spPr>
          <p:txBody>
            <a:bodyPr/>
            <a:lstStyle/>
            <a:p/>
          </p:txBody>
        </p:sp>
        <p:sp>
          <p:nvSpPr>
            <p:cNvPr id="117" name="tx117"/>
            <p:cNvSpPr/>
            <p:nvPr/>
          </p:nvSpPr>
          <p:spPr>
            <a:xfrm>
              <a:off x="2885893" y="12843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8" name="tx118"/>
            <p:cNvSpPr/>
            <p:nvPr/>
          </p:nvSpPr>
          <p:spPr>
            <a:xfrm>
              <a:off x="3149149" y="12340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9" name="tx119"/>
            <p:cNvSpPr/>
            <p:nvPr/>
          </p:nvSpPr>
          <p:spPr>
            <a:xfrm>
              <a:off x="3412406" y="12172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0" name="tx120"/>
            <p:cNvSpPr/>
            <p:nvPr/>
          </p:nvSpPr>
          <p:spPr>
            <a:xfrm>
              <a:off x="3675662" y="12507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1" name="tx121"/>
            <p:cNvSpPr/>
            <p:nvPr/>
          </p:nvSpPr>
          <p:spPr>
            <a:xfrm>
              <a:off x="3938918" y="13011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2" name="tx122"/>
            <p:cNvSpPr/>
            <p:nvPr/>
          </p:nvSpPr>
          <p:spPr>
            <a:xfrm>
              <a:off x="4202174" y="1368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3" name="tx123"/>
            <p:cNvSpPr/>
            <p:nvPr/>
          </p:nvSpPr>
          <p:spPr>
            <a:xfrm>
              <a:off x="4465431" y="1368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4" name="tx124"/>
            <p:cNvSpPr/>
            <p:nvPr/>
          </p:nvSpPr>
          <p:spPr>
            <a:xfrm>
              <a:off x="4728687" y="13682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5" name="rc125"/>
            <p:cNvSpPr/>
            <p:nvPr/>
          </p:nvSpPr>
          <p:spPr>
            <a:xfrm>
              <a:off x="2854012" y="2653973"/>
              <a:ext cx="2027073" cy="1494567"/>
            </a:xfrm>
            <a:prstGeom prst="rect">
              <a:avLst/>
            </a:prstGeom>
            <a:solidFill>
              <a:srgbClr val="EBEBEB">
                <a:alpha val="100000"/>
              </a:srgbClr>
            </a:solidFill>
          </p:spPr>
          <p:txBody>
            <a:bodyPr/>
            <a:lstStyle/>
            <a:p/>
          </p:txBody>
        </p:sp>
        <p:sp>
          <p:nvSpPr>
            <p:cNvPr id="126" name="pl126"/>
            <p:cNvSpPr/>
            <p:nvPr/>
          </p:nvSpPr>
          <p:spPr>
            <a:xfrm>
              <a:off x="2854012" y="377028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7" name="pl127"/>
            <p:cNvSpPr/>
            <p:nvPr/>
          </p:nvSpPr>
          <p:spPr>
            <a:xfrm>
              <a:off x="2854012" y="335093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8" name="pl128"/>
            <p:cNvSpPr/>
            <p:nvPr/>
          </p:nvSpPr>
          <p:spPr>
            <a:xfrm>
              <a:off x="2854012" y="293158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29" name="pl129"/>
            <p:cNvSpPr/>
            <p:nvPr/>
          </p:nvSpPr>
          <p:spPr>
            <a:xfrm>
              <a:off x="2854012"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0" name="pl130"/>
            <p:cNvSpPr/>
            <p:nvPr/>
          </p:nvSpPr>
          <p:spPr>
            <a:xfrm>
              <a:off x="2854012" y="397996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1" name="pl131"/>
            <p:cNvSpPr/>
            <p:nvPr/>
          </p:nvSpPr>
          <p:spPr>
            <a:xfrm>
              <a:off x="2854012" y="356061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2" name="pl132"/>
            <p:cNvSpPr/>
            <p:nvPr/>
          </p:nvSpPr>
          <p:spPr>
            <a:xfrm>
              <a:off x="2854012" y="314125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3" name="pl133"/>
            <p:cNvSpPr/>
            <p:nvPr/>
          </p:nvSpPr>
          <p:spPr>
            <a:xfrm>
              <a:off x="294615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20940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3472665"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73592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399917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426243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452569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478894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2946152" y="3476740"/>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BEBEBE">
                  <a:alpha val="69803"/>
                </a:srgbClr>
              </a:solidFill>
              <a:prstDash val="solid"/>
              <a:round/>
            </a:ln>
          </p:spPr>
          <p:txBody>
            <a:bodyPr/>
            <a:lstStyle/>
            <a:p/>
          </p:txBody>
        </p:sp>
        <p:sp>
          <p:nvSpPr>
            <p:cNvPr id="142" name="pl142"/>
            <p:cNvSpPr/>
            <p:nvPr/>
          </p:nvSpPr>
          <p:spPr>
            <a:xfrm>
              <a:off x="2946152" y="3258678"/>
              <a:ext cx="1842793" cy="268384"/>
            </a:xfrm>
            <a:custGeom>
              <a:avLst/>
              <a:pathLst>
                <a:path w="1842793" h="268384">
                  <a:moveTo>
                    <a:pt x="0" y="234836"/>
                  </a:moveTo>
                  <a:lnTo>
                    <a:pt x="263256" y="184514"/>
                  </a:lnTo>
                  <a:lnTo>
                    <a:pt x="526512" y="268384"/>
                  </a:lnTo>
                  <a:lnTo>
                    <a:pt x="789768" y="201288"/>
                  </a:lnTo>
                  <a:lnTo>
                    <a:pt x="1053025" y="184514"/>
                  </a:lnTo>
                  <a:lnTo>
                    <a:pt x="1316281" y="184514"/>
                  </a:lnTo>
                  <a:lnTo>
                    <a:pt x="1579537" y="50322"/>
                  </a:lnTo>
                  <a:lnTo>
                    <a:pt x="1842793" y="0"/>
                  </a:lnTo>
                </a:path>
              </a:pathLst>
            </a:custGeom>
            <a:ln w="40651" cap="flat">
              <a:solidFill>
                <a:srgbClr val="BEBEBE">
                  <a:alpha val="69803"/>
                </a:srgbClr>
              </a:solidFill>
              <a:prstDash val="solid"/>
              <a:round/>
            </a:ln>
          </p:spPr>
          <p:txBody>
            <a:bodyPr/>
            <a:lstStyle/>
            <a:p/>
          </p:txBody>
        </p:sp>
        <p:sp>
          <p:nvSpPr>
            <p:cNvPr id="143" name="pl143"/>
            <p:cNvSpPr/>
            <p:nvPr/>
          </p:nvSpPr>
          <p:spPr>
            <a:xfrm>
              <a:off x="2946152" y="3258678"/>
              <a:ext cx="1842793" cy="268384"/>
            </a:xfrm>
            <a:custGeom>
              <a:avLst/>
              <a:pathLst>
                <a:path w="1842793" h="268384">
                  <a:moveTo>
                    <a:pt x="0" y="234836"/>
                  </a:moveTo>
                  <a:lnTo>
                    <a:pt x="263256" y="184514"/>
                  </a:lnTo>
                  <a:lnTo>
                    <a:pt x="526512" y="268384"/>
                  </a:lnTo>
                  <a:lnTo>
                    <a:pt x="789768" y="201288"/>
                  </a:lnTo>
                  <a:lnTo>
                    <a:pt x="1053025" y="184514"/>
                  </a:lnTo>
                  <a:lnTo>
                    <a:pt x="1316281" y="184514"/>
                  </a:lnTo>
                  <a:lnTo>
                    <a:pt x="1579537" y="50322"/>
                  </a:lnTo>
                  <a:lnTo>
                    <a:pt x="1842793" y="0"/>
                  </a:lnTo>
                </a:path>
              </a:pathLst>
            </a:custGeom>
            <a:ln w="35231" cap="flat">
              <a:solidFill>
                <a:srgbClr val="BEBEBE">
                  <a:alpha val="69803"/>
                </a:srgbClr>
              </a:solidFill>
              <a:prstDash val="solid"/>
              <a:round/>
            </a:ln>
          </p:spPr>
          <p:txBody>
            <a:bodyPr/>
            <a:lstStyle/>
            <a:p/>
          </p:txBody>
        </p:sp>
        <p:sp>
          <p:nvSpPr>
            <p:cNvPr id="144" name="pl144"/>
            <p:cNvSpPr/>
            <p:nvPr/>
          </p:nvSpPr>
          <p:spPr>
            <a:xfrm>
              <a:off x="2946152" y="3476740"/>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6B6B6B">
                  <a:alpha val="100000"/>
                </a:srgbClr>
              </a:solidFill>
              <a:prstDash val="solid"/>
              <a:round/>
            </a:ln>
          </p:spPr>
          <p:txBody>
            <a:bodyPr/>
            <a:lstStyle/>
            <a:p/>
          </p:txBody>
        </p:sp>
        <p:sp>
          <p:nvSpPr>
            <p:cNvPr id="145" name="pl145"/>
            <p:cNvSpPr/>
            <p:nvPr/>
          </p:nvSpPr>
          <p:spPr>
            <a:xfrm>
              <a:off x="2946152" y="3258678"/>
              <a:ext cx="1842793" cy="268384"/>
            </a:xfrm>
            <a:custGeom>
              <a:avLst/>
              <a:pathLst>
                <a:path w="1842793" h="268384">
                  <a:moveTo>
                    <a:pt x="0" y="234836"/>
                  </a:moveTo>
                  <a:lnTo>
                    <a:pt x="263256" y="184514"/>
                  </a:lnTo>
                  <a:lnTo>
                    <a:pt x="526512" y="268384"/>
                  </a:lnTo>
                  <a:lnTo>
                    <a:pt x="789768" y="201288"/>
                  </a:lnTo>
                  <a:lnTo>
                    <a:pt x="1053025" y="184514"/>
                  </a:lnTo>
                  <a:lnTo>
                    <a:pt x="1316281" y="184514"/>
                  </a:lnTo>
                  <a:lnTo>
                    <a:pt x="1579537" y="50322"/>
                  </a:lnTo>
                  <a:lnTo>
                    <a:pt x="1842793" y="0"/>
                  </a:lnTo>
                </a:path>
              </a:pathLst>
            </a:custGeom>
            <a:ln w="40651" cap="flat">
              <a:solidFill>
                <a:srgbClr val="000000">
                  <a:alpha val="100000"/>
                </a:srgbClr>
              </a:solidFill>
              <a:prstDash val="solid"/>
              <a:round/>
            </a:ln>
          </p:spPr>
          <p:txBody>
            <a:bodyPr/>
            <a:lstStyle/>
            <a:p/>
          </p:txBody>
        </p:sp>
        <p:sp>
          <p:nvSpPr>
            <p:cNvPr id="146" name="pl146"/>
            <p:cNvSpPr/>
            <p:nvPr/>
          </p:nvSpPr>
          <p:spPr>
            <a:xfrm>
              <a:off x="2946152" y="3258678"/>
              <a:ext cx="1842793" cy="268384"/>
            </a:xfrm>
            <a:custGeom>
              <a:avLst/>
              <a:pathLst>
                <a:path w="1842793" h="268384">
                  <a:moveTo>
                    <a:pt x="0" y="234836"/>
                  </a:moveTo>
                  <a:lnTo>
                    <a:pt x="263256" y="184514"/>
                  </a:lnTo>
                  <a:lnTo>
                    <a:pt x="526512" y="268384"/>
                  </a:lnTo>
                  <a:lnTo>
                    <a:pt x="789768" y="201288"/>
                  </a:lnTo>
                  <a:lnTo>
                    <a:pt x="1053025" y="184514"/>
                  </a:lnTo>
                  <a:lnTo>
                    <a:pt x="1316281" y="184514"/>
                  </a:lnTo>
                  <a:lnTo>
                    <a:pt x="1579537" y="50322"/>
                  </a:lnTo>
                  <a:lnTo>
                    <a:pt x="1842793" y="0"/>
                  </a:lnTo>
                </a:path>
              </a:pathLst>
            </a:custGeom>
            <a:ln w="35231" cap="flat">
              <a:solidFill>
                <a:srgbClr val="1CABE2">
                  <a:alpha val="100000"/>
                </a:srgbClr>
              </a:solidFill>
              <a:prstDash val="solid"/>
              <a:round/>
            </a:ln>
          </p:spPr>
          <p:txBody>
            <a:bodyPr/>
            <a:lstStyle/>
            <a:p/>
          </p:txBody>
        </p:sp>
        <p:sp>
          <p:nvSpPr>
            <p:cNvPr id="147" name="tx147"/>
            <p:cNvSpPr/>
            <p:nvPr/>
          </p:nvSpPr>
          <p:spPr>
            <a:xfrm>
              <a:off x="2885893" y="33149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8" name="tx148"/>
            <p:cNvSpPr/>
            <p:nvPr/>
          </p:nvSpPr>
          <p:spPr>
            <a:xfrm>
              <a:off x="3149149" y="3264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9" name="tx149"/>
            <p:cNvSpPr/>
            <p:nvPr/>
          </p:nvSpPr>
          <p:spPr>
            <a:xfrm>
              <a:off x="3412406" y="33485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50" name="tx150"/>
            <p:cNvSpPr/>
            <p:nvPr/>
          </p:nvSpPr>
          <p:spPr>
            <a:xfrm>
              <a:off x="3675662" y="3281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51" name="tx151"/>
            <p:cNvSpPr/>
            <p:nvPr/>
          </p:nvSpPr>
          <p:spPr>
            <a:xfrm>
              <a:off x="3938918" y="3264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52" name="tx152"/>
            <p:cNvSpPr/>
            <p:nvPr/>
          </p:nvSpPr>
          <p:spPr>
            <a:xfrm>
              <a:off x="4202174" y="3264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53" name="tx153"/>
            <p:cNvSpPr/>
            <p:nvPr/>
          </p:nvSpPr>
          <p:spPr>
            <a:xfrm>
              <a:off x="4465431" y="31304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54" name="tx154"/>
            <p:cNvSpPr/>
            <p:nvPr/>
          </p:nvSpPr>
          <p:spPr>
            <a:xfrm>
              <a:off x="4728687" y="30801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55" name="rc155"/>
            <p:cNvSpPr/>
            <p:nvPr/>
          </p:nvSpPr>
          <p:spPr>
            <a:xfrm>
              <a:off x="2854012" y="4432982"/>
              <a:ext cx="2027073" cy="1494567"/>
            </a:xfrm>
            <a:prstGeom prst="rect">
              <a:avLst/>
            </a:prstGeom>
            <a:solidFill>
              <a:srgbClr val="EBEBEB">
                <a:alpha val="100000"/>
              </a:srgbClr>
            </a:solidFill>
          </p:spPr>
          <p:txBody>
            <a:bodyPr/>
            <a:lstStyle/>
            <a:p/>
          </p:txBody>
        </p:sp>
        <p:sp>
          <p:nvSpPr>
            <p:cNvPr id="156" name="pl156"/>
            <p:cNvSpPr/>
            <p:nvPr/>
          </p:nvSpPr>
          <p:spPr>
            <a:xfrm>
              <a:off x="2854012" y="554929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7" name="pl157"/>
            <p:cNvSpPr/>
            <p:nvPr/>
          </p:nvSpPr>
          <p:spPr>
            <a:xfrm>
              <a:off x="2854012" y="512994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8" name="pl158"/>
            <p:cNvSpPr/>
            <p:nvPr/>
          </p:nvSpPr>
          <p:spPr>
            <a:xfrm>
              <a:off x="2854012" y="471059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59" name="pl159"/>
            <p:cNvSpPr/>
            <p:nvPr/>
          </p:nvSpPr>
          <p:spPr>
            <a:xfrm>
              <a:off x="2854012" y="450091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0" name="pl160"/>
            <p:cNvSpPr/>
            <p:nvPr/>
          </p:nvSpPr>
          <p:spPr>
            <a:xfrm>
              <a:off x="2854012" y="575897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1" name="pl161"/>
            <p:cNvSpPr/>
            <p:nvPr/>
          </p:nvSpPr>
          <p:spPr>
            <a:xfrm>
              <a:off x="2854012" y="533962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2" name="pl162"/>
            <p:cNvSpPr/>
            <p:nvPr/>
          </p:nvSpPr>
          <p:spPr>
            <a:xfrm>
              <a:off x="2854012" y="4920268"/>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3" name="pl163"/>
            <p:cNvSpPr/>
            <p:nvPr/>
          </p:nvSpPr>
          <p:spPr>
            <a:xfrm>
              <a:off x="294615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320940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472665"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73592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99917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4262433"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452569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4788946"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46152" y="5255749"/>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BEBEBE">
                  <a:alpha val="69803"/>
                </a:srgbClr>
              </a:solidFill>
              <a:prstDash val="solid"/>
              <a:round/>
            </a:ln>
          </p:spPr>
          <p:txBody>
            <a:bodyPr/>
            <a:lstStyle/>
            <a:p/>
          </p:txBody>
        </p:sp>
        <p:sp>
          <p:nvSpPr>
            <p:cNvPr id="172" name="pl172"/>
            <p:cNvSpPr/>
            <p:nvPr/>
          </p:nvSpPr>
          <p:spPr>
            <a:xfrm>
              <a:off x="2946152" y="4970591"/>
              <a:ext cx="1842793" cy="167740"/>
            </a:xfrm>
            <a:custGeom>
              <a:avLst/>
              <a:pathLst>
                <a:path w="1842793" h="167740">
                  <a:moveTo>
                    <a:pt x="0" y="0"/>
                  </a:moveTo>
                  <a:lnTo>
                    <a:pt x="263256" y="0"/>
                  </a:lnTo>
                  <a:lnTo>
                    <a:pt x="526512" y="0"/>
                  </a:lnTo>
                  <a:lnTo>
                    <a:pt x="789768" y="0"/>
                  </a:lnTo>
                  <a:lnTo>
                    <a:pt x="1053025" y="83870"/>
                  </a:lnTo>
                  <a:lnTo>
                    <a:pt x="1316281" y="167740"/>
                  </a:lnTo>
                  <a:lnTo>
                    <a:pt x="1579537" y="167740"/>
                  </a:lnTo>
                  <a:lnTo>
                    <a:pt x="1842793" y="167740"/>
                  </a:lnTo>
                </a:path>
              </a:pathLst>
            </a:custGeom>
            <a:ln w="40651" cap="flat">
              <a:solidFill>
                <a:srgbClr val="BEBEBE">
                  <a:alpha val="69803"/>
                </a:srgbClr>
              </a:solidFill>
              <a:prstDash val="solid"/>
              <a:round/>
            </a:ln>
          </p:spPr>
          <p:txBody>
            <a:bodyPr/>
            <a:lstStyle/>
            <a:p/>
          </p:txBody>
        </p:sp>
        <p:sp>
          <p:nvSpPr>
            <p:cNvPr id="173" name="pl173"/>
            <p:cNvSpPr/>
            <p:nvPr/>
          </p:nvSpPr>
          <p:spPr>
            <a:xfrm>
              <a:off x="2946152" y="4970591"/>
              <a:ext cx="1842793" cy="167740"/>
            </a:xfrm>
            <a:custGeom>
              <a:avLst/>
              <a:pathLst>
                <a:path w="1842793" h="167740">
                  <a:moveTo>
                    <a:pt x="0" y="0"/>
                  </a:moveTo>
                  <a:lnTo>
                    <a:pt x="263256" y="0"/>
                  </a:lnTo>
                  <a:lnTo>
                    <a:pt x="526512" y="0"/>
                  </a:lnTo>
                  <a:lnTo>
                    <a:pt x="789768" y="0"/>
                  </a:lnTo>
                  <a:lnTo>
                    <a:pt x="1053025" y="83870"/>
                  </a:lnTo>
                  <a:lnTo>
                    <a:pt x="1316281" y="167740"/>
                  </a:lnTo>
                  <a:lnTo>
                    <a:pt x="1579537" y="167740"/>
                  </a:lnTo>
                  <a:lnTo>
                    <a:pt x="1842793" y="167740"/>
                  </a:lnTo>
                </a:path>
              </a:pathLst>
            </a:custGeom>
            <a:ln w="35231" cap="flat">
              <a:solidFill>
                <a:srgbClr val="BEBEBE">
                  <a:alpha val="69803"/>
                </a:srgbClr>
              </a:solidFill>
              <a:prstDash val="solid"/>
              <a:round/>
            </a:ln>
          </p:spPr>
          <p:txBody>
            <a:bodyPr/>
            <a:lstStyle/>
            <a:p/>
          </p:txBody>
        </p:sp>
        <p:sp>
          <p:nvSpPr>
            <p:cNvPr id="174" name="pl174"/>
            <p:cNvSpPr/>
            <p:nvPr/>
          </p:nvSpPr>
          <p:spPr>
            <a:xfrm>
              <a:off x="2946152" y="5255749"/>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6B6B6B">
                  <a:alpha val="100000"/>
                </a:srgbClr>
              </a:solidFill>
              <a:prstDash val="solid"/>
              <a:round/>
            </a:ln>
          </p:spPr>
          <p:txBody>
            <a:bodyPr/>
            <a:lstStyle/>
            <a:p/>
          </p:txBody>
        </p:sp>
        <p:sp>
          <p:nvSpPr>
            <p:cNvPr id="175" name="pl175"/>
            <p:cNvSpPr/>
            <p:nvPr/>
          </p:nvSpPr>
          <p:spPr>
            <a:xfrm>
              <a:off x="2946152" y="4970591"/>
              <a:ext cx="1842793" cy="167740"/>
            </a:xfrm>
            <a:custGeom>
              <a:avLst/>
              <a:pathLst>
                <a:path w="1842793" h="167740">
                  <a:moveTo>
                    <a:pt x="0" y="0"/>
                  </a:moveTo>
                  <a:lnTo>
                    <a:pt x="263256" y="0"/>
                  </a:lnTo>
                  <a:lnTo>
                    <a:pt x="526512" y="0"/>
                  </a:lnTo>
                  <a:lnTo>
                    <a:pt x="789768" y="0"/>
                  </a:lnTo>
                  <a:lnTo>
                    <a:pt x="1053025" y="83870"/>
                  </a:lnTo>
                  <a:lnTo>
                    <a:pt x="1316281" y="167740"/>
                  </a:lnTo>
                  <a:lnTo>
                    <a:pt x="1579537" y="167740"/>
                  </a:lnTo>
                  <a:lnTo>
                    <a:pt x="1842793" y="167740"/>
                  </a:lnTo>
                </a:path>
              </a:pathLst>
            </a:custGeom>
            <a:ln w="40651" cap="flat">
              <a:solidFill>
                <a:srgbClr val="000000">
                  <a:alpha val="100000"/>
                </a:srgbClr>
              </a:solidFill>
              <a:prstDash val="solid"/>
              <a:round/>
            </a:ln>
          </p:spPr>
          <p:txBody>
            <a:bodyPr/>
            <a:lstStyle/>
            <a:p/>
          </p:txBody>
        </p:sp>
        <p:sp>
          <p:nvSpPr>
            <p:cNvPr id="176" name="pl176"/>
            <p:cNvSpPr/>
            <p:nvPr/>
          </p:nvSpPr>
          <p:spPr>
            <a:xfrm>
              <a:off x="2946152" y="4970591"/>
              <a:ext cx="1842793" cy="167740"/>
            </a:xfrm>
            <a:custGeom>
              <a:avLst/>
              <a:pathLst>
                <a:path w="1842793" h="167740">
                  <a:moveTo>
                    <a:pt x="0" y="0"/>
                  </a:moveTo>
                  <a:lnTo>
                    <a:pt x="263256" y="0"/>
                  </a:lnTo>
                  <a:lnTo>
                    <a:pt x="526512" y="0"/>
                  </a:lnTo>
                  <a:lnTo>
                    <a:pt x="789768" y="0"/>
                  </a:lnTo>
                  <a:lnTo>
                    <a:pt x="1053025" y="83870"/>
                  </a:lnTo>
                  <a:lnTo>
                    <a:pt x="1316281" y="167740"/>
                  </a:lnTo>
                  <a:lnTo>
                    <a:pt x="1579537" y="167740"/>
                  </a:lnTo>
                  <a:lnTo>
                    <a:pt x="1842793" y="167740"/>
                  </a:lnTo>
                </a:path>
              </a:pathLst>
            </a:custGeom>
            <a:ln w="35231" cap="flat">
              <a:solidFill>
                <a:srgbClr val="1CABE2">
                  <a:alpha val="100000"/>
                </a:srgbClr>
              </a:solidFill>
              <a:prstDash val="solid"/>
              <a:round/>
            </a:ln>
          </p:spPr>
          <p:txBody>
            <a:bodyPr/>
            <a:lstStyle/>
            <a:p/>
          </p:txBody>
        </p:sp>
        <p:sp>
          <p:nvSpPr>
            <p:cNvPr id="177" name="tx177"/>
            <p:cNvSpPr/>
            <p:nvPr/>
          </p:nvSpPr>
          <p:spPr>
            <a:xfrm>
              <a:off x="2885893" y="4792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8" name="tx178"/>
            <p:cNvSpPr/>
            <p:nvPr/>
          </p:nvSpPr>
          <p:spPr>
            <a:xfrm>
              <a:off x="3149149" y="4792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79" name="tx179"/>
            <p:cNvSpPr/>
            <p:nvPr/>
          </p:nvSpPr>
          <p:spPr>
            <a:xfrm>
              <a:off x="3412406" y="4792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0" name="tx180"/>
            <p:cNvSpPr/>
            <p:nvPr/>
          </p:nvSpPr>
          <p:spPr>
            <a:xfrm>
              <a:off x="3675662" y="4792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1" name="tx181"/>
            <p:cNvSpPr/>
            <p:nvPr/>
          </p:nvSpPr>
          <p:spPr>
            <a:xfrm>
              <a:off x="3938918" y="48759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82" name="tx182"/>
            <p:cNvSpPr/>
            <p:nvPr/>
          </p:nvSpPr>
          <p:spPr>
            <a:xfrm>
              <a:off x="4202174" y="49597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83" name="tx183"/>
            <p:cNvSpPr/>
            <p:nvPr/>
          </p:nvSpPr>
          <p:spPr>
            <a:xfrm>
              <a:off x="4465431" y="49597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84" name="tx184"/>
            <p:cNvSpPr/>
            <p:nvPr/>
          </p:nvSpPr>
          <p:spPr>
            <a:xfrm>
              <a:off x="4728687" y="49597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85" name="rc185"/>
            <p:cNvSpPr/>
            <p:nvPr/>
          </p:nvSpPr>
          <p:spPr>
            <a:xfrm>
              <a:off x="4950675" y="874964"/>
              <a:ext cx="2027073" cy="1494567"/>
            </a:xfrm>
            <a:prstGeom prst="rect">
              <a:avLst/>
            </a:prstGeom>
            <a:solidFill>
              <a:srgbClr val="EBEBEB">
                <a:alpha val="100000"/>
              </a:srgbClr>
            </a:solidFill>
          </p:spPr>
          <p:txBody>
            <a:bodyPr/>
            <a:lstStyle/>
            <a:p/>
          </p:txBody>
        </p:sp>
        <p:sp>
          <p:nvSpPr>
            <p:cNvPr id="186" name="pl186"/>
            <p:cNvSpPr/>
            <p:nvPr/>
          </p:nvSpPr>
          <p:spPr>
            <a:xfrm>
              <a:off x="4950675" y="199127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7" name="pl187"/>
            <p:cNvSpPr/>
            <p:nvPr/>
          </p:nvSpPr>
          <p:spPr>
            <a:xfrm>
              <a:off x="4950675" y="157192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8" name="pl188"/>
            <p:cNvSpPr/>
            <p:nvPr/>
          </p:nvSpPr>
          <p:spPr>
            <a:xfrm>
              <a:off x="4950675" y="115257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89" name="pl189"/>
            <p:cNvSpPr/>
            <p:nvPr/>
          </p:nvSpPr>
          <p:spPr>
            <a:xfrm>
              <a:off x="4950675"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0" name="pl190"/>
            <p:cNvSpPr/>
            <p:nvPr/>
          </p:nvSpPr>
          <p:spPr>
            <a:xfrm>
              <a:off x="4950675" y="220095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1" name="pl191"/>
            <p:cNvSpPr/>
            <p:nvPr/>
          </p:nvSpPr>
          <p:spPr>
            <a:xfrm>
              <a:off x="4950675" y="178160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2" name="pl192"/>
            <p:cNvSpPr/>
            <p:nvPr/>
          </p:nvSpPr>
          <p:spPr>
            <a:xfrm>
              <a:off x="4950675" y="136225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3" name="pl193"/>
            <p:cNvSpPr/>
            <p:nvPr/>
          </p:nvSpPr>
          <p:spPr>
            <a:xfrm>
              <a:off x="5042814"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530607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556932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583258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609583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635909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662235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688560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5042814" y="1697731"/>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BEBEBE">
                  <a:alpha val="69803"/>
                </a:srgbClr>
              </a:solidFill>
              <a:prstDash val="solid"/>
              <a:round/>
            </a:ln>
          </p:spPr>
          <p:txBody>
            <a:bodyPr/>
            <a:lstStyle/>
            <a:p/>
          </p:txBody>
        </p:sp>
        <p:sp>
          <p:nvSpPr>
            <p:cNvPr id="202" name="pl202"/>
            <p:cNvSpPr/>
            <p:nvPr/>
          </p:nvSpPr>
          <p:spPr>
            <a:xfrm>
              <a:off x="5042814" y="1597087"/>
              <a:ext cx="1842793" cy="234836"/>
            </a:xfrm>
            <a:custGeom>
              <a:avLst/>
              <a:pathLst>
                <a:path w="1842793" h="234836">
                  <a:moveTo>
                    <a:pt x="0" y="201288"/>
                  </a:moveTo>
                  <a:lnTo>
                    <a:pt x="263256" y="234836"/>
                  </a:lnTo>
                  <a:lnTo>
                    <a:pt x="526512" y="201288"/>
                  </a:lnTo>
                  <a:lnTo>
                    <a:pt x="789768" y="167740"/>
                  </a:lnTo>
                  <a:lnTo>
                    <a:pt x="1053025" y="167740"/>
                  </a:lnTo>
                  <a:lnTo>
                    <a:pt x="1316281" y="83870"/>
                  </a:lnTo>
                  <a:lnTo>
                    <a:pt x="1579537" y="67096"/>
                  </a:lnTo>
                  <a:lnTo>
                    <a:pt x="1842793" y="0"/>
                  </a:lnTo>
                </a:path>
              </a:pathLst>
            </a:custGeom>
            <a:ln w="40651" cap="flat">
              <a:solidFill>
                <a:srgbClr val="BEBEBE">
                  <a:alpha val="69803"/>
                </a:srgbClr>
              </a:solidFill>
              <a:prstDash val="solid"/>
              <a:round/>
            </a:ln>
          </p:spPr>
          <p:txBody>
            <a:bodyPr/>
            <a:lstStyle/>
            <a:p/>
          </p:txBody>
        </p:sp>
        <p:sp>
          <p:nvSpPr>
            <p:cNvPr id="203" name="pl203"/>
            <p:cNvSpPr/>
            <p:nvPr/>
          </p:nvSpPr>
          <p:spPr>
            <a:xfrm>
              <a:off x="5042814" y="1597087"/>
              <a:ext cx="1842793" cy="234836"/>
            </a:xfrm>
            <a:custGeom>
              <a:avLst/>
              <a:pathLst>
                <a:path w="1842793" h="234836">
                  <a:moveTo>
                    <a:pt x="0" y="201288"/>
                  </a:moveTo>
                  <a:lnTo>
                    <a:pt x="263256" y="234836"/>
                  </a:lnTo>
                  <a:lnTo>
                    <a:pt x="526512" y="201288"/>
                  </a:lnTo>
                  <a:lnTo>
                    <a:pt x="789768" y="167740"/>
                  </a:lnTo>
                  <a:lnTo>
                    <a:pt x="1053025" y="167740"/>
                  </a:lnTo>
                  <a:lnTo>
                    <a:pt x="1316281" y="83870"/>
                  </a:lnTo>
                  <a:lnTo>
                    <a:pt x="1579537" y="67096"/>
                  </a:lnTo>
                  <a:lnTo>
                    <a:pt x="1842793" y="0"/>
                  </a:lnTo>
                </a:path>
              </a:pathLst>
            </a:custGeom>
            <a:ln w="35231" cap="flat">
              <a:solidFill>
                <a:srgbClr val="BEBEBE">
                  <a:alpha val="69803"/>
                </a:srgbClr>
              </a:solidFill>
              <a:prstDash val="solid"/>
              <a:round/>
            </a:ln>
          </p:spPr>
          <p:txBody>
            <a:bodyPr/>
            <a:lstStyle/>
            <a:p/>
          </p:txBody>
        </p:sp>
        <p:sp>
          <p:nvSpPr>
            <p:cNvPr id="204" name="pl204"/>
            <p:cNvSpPr/>
            <p:nvPr/>
          </p:nvSpPr>
          <p:spPr>
            <a:xfrm>
              <a:off x="5042814" y="1697731"/>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6B6B6B">
                  <a:alpha val="100000"/>
                </a:srgbClr>
              </a:solidFill>
              <a:prstDash val="solid"/>
              <a:round/>
            </a:ln>
          </p:spPr>
          <p:txBody>
            <a:bodyPr/>
            <a:lstStyle/>
            <a:p/>
          </p:txBody>
        </p:sp>
        <p:sp>
          <p:nvSpPr>
            <p:cNvPr id="205" name="pl205"/>
            <p:cNvSpPr/>
            <p:nvPr/>
          </p:nvSpPr>
          <p:spPr>
            <a:xfrm>
              <a:off x="5042814" y="1597087"/>
              <a:ext cx="1842793" cy="234836"/>
            </a:xfrm>
            <a:custGeom>
              <a:avLst/>
              <a:pathLst>
                <a:path w="1842793" h="234836">
                  <a:moveTo>
                    <a:pt x="0" y="201288"/>
                  </a:moveTo>
                  <a:lnTo>
                    <a:pt x="263256" y="234836"/>
                  </a:lnTo>
                  <a:lnTo>
                    <a:pt x="526512" y="201288"/>
                  </a:lnTo>
                  <a:lnTo>
                    <a:pt x="789768" y="167740"/>
                  </a:lnTo>
                  <a:lnTo>
                    <a:pt x="1053025" y="167740"/>
                  </a:lnTo>
                  <a:lnTo>
                    <a:pt x="1316281" y="83870"/>
                  </a:lnTo>
                  <a:lnTo>
                    <a:pt x="1579537" y="67096"/>
                  </a:lnTo>
                  <a:lnTo>
                    <a:pt x="1842793" y="0"/>
                  </a:lnTo>
                </a:path>
              </a:pathLst>
            </a:custGeom>
            <a:ln w="40651" cap="flat">
              <a:solidFill>
                <a:srgbClr val="000000">
                  <a:alpha val="100000"/>
                </a:srgbClr>
              </a:solidFill>
              <a:prstDash val="solid"/>
              <a:round/>
            </a:ln>
          </p:spPr>
          <p:txBody>
            <a:bodyPr/>
            <a:lstStyle/>
            <a:p/>
          </p:txBody>
        </p:sp>
        <p:sp>
          <p:nvSpPr>
            <p:cNvPr id="206" name="pl206"/>
            <p:cNvSpPr/>
            <p:nvPr/>
          </p:nvSpPr>
          <p:spPr>
            <a:xfrm>
              <a:off x="5042814" y="1597087"/>
              <a:ext cx="1842793" cy="234836"/>
            </a:xfrm>
            <a:custGeom>
              <a:avLst/>
              <a:pathLst>
                <a:path w="1842793" h="234836">
                  <a:moveTo>
                    <a:pt x="0" y="201288"/>
                  </a:moveTo>
                  <a:lnTo>
                    <a:pt x="263256" y="234836"/>
                  </a:lnTo>
                  <a:lnTo>
                    <a:pt x="526512" y="201288"/>
                  </a:lnTo>
                  <a:lnTo>
                    <a:pt x="789768" y="167740"/>
                  </a:lnTo>
                  <a:lnTo>
                    <a:pt x="1053025" y="167740"/>
                  </a:lnTo>
                  <a:lnTo>
                    <a:pt x="1316281" y="83870"/>
                  </a:lnTo>
                  <a:lnTo>
                    <a:pt x="1579537" y="67096"/>
                  </a:lnTo>
                  <a:lnTo>
                    <a:pt x="1842793" y="0"/>
                  </a:lnTo>
                </a:path>
              </a:pathLst>
            </a:custGeom>
            <a:ln w="35231" cap="flat">
              <a:solidFill>
                <a:srgbClr val="1CABE2">
                  <a:alpha val="100000"/>
                </a:srgbClr>
              </a:solidFill>
              <a:prstDash val="solid"/>
              <a:round/>
            </a:ln>
          </p:spPr>
          <p:txBody>
            <a:bodyPr/>
            <a:lstStyle/>
            <a:p/>
          </p:txBody>
        </p:sp>
        <p:sp>
          <p:nvSpPr>
            <p:cNvPr id="207" name="tx207"/>
            <p:cNvSpPr/>
            <p:nvPr/>
          </p:nvSpPr>
          <p:spPr>
            <a:xfrm>
              <a:off x="4982555" y="161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08" name="tx208"/>
            <p:cNvSpPr/>
            <p:nvPr/>
          </p:nvSpPr>
          <p:spPr>
            <a:xfrm>
              <a:off x="5245812" y="16533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09" name="tx209"/>
            <p:cNvSpPr/>
            <p:nvPr/>
          </p:nvSpPr>
          <p:spPr>
            <a:xfrm>
              <a:off x="5509068" y="16198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10" name="tx210"/>
            <p:cNvSpPr/>
            <p:nvPr/>
          </p:nvSpPr>
          <p:spPr>
            <a:xfrm>
              <a:off x="5772324" y="1586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11" name="tx211"/>
            <p:cNvSpPr/>
            <p:nvPr/>
          </p:nvSpPr>
          <p:spPr>
            <a:xfrm>
              <a:off x="6035581" y="1586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12" name="tx212"/>
            <p:cNvSpPr/>
            <p:nvPr/>
          </p:nvSpPr>
          <p:spPr>
            <a:xfrm>
              <a:off x="6298837" y="15024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13" name="tx213"/>
            <p:cNvSpPr/>
            <p:nvPr/>
          </p:nvSpPr>
          <p:spPr>
            <a:xfrm>
              <a:off x="6562093" y="14856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14" name="tx214"/>
            <p:cNvSpPr/>
            <p:nvPr/>
          </p:nvSpPr>
          <p:spPr>
            <a:xfrm>
              <a:off x="6825349" y="14185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15" name="rc215"/>
            <p:cNvSpPr/>
            <p:nvPr/>
          </p:nvSpPr>
          <p:spPr>
            <a:xfrm>
              <a:off x="4950675" y="2653973"/>
              <a:ext cx="2027073" cy="1494567"/>
            </a:xfrm>
            <a:prstGeom prst="rect">
              <a:avLst/>
            </a:prstGeom>
            <a:solidFill>
              <a:srgbClr val="EBEBEB">
                <a:alpha val="100000"/>
              </a:srgbClr>
            </a:solidFill>
          </p:spPr>
          <p:txBody>
            <a:bodyPr/>
            <a:lstStyle/>
            <a:p/>
          </p:txBody>
        </p:sp>
        <p:sp>
          <p:nvSpPr>
            <p:cNvPr id="216" name="pl216"/>
            <p:cNvSpPr/>
            <p:nvPr/>
          </p:nvSpPr>
          <p:spPr>
            <a:xfrm>
              <a:off x="4950675" y="377028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7" name="pl217"/>
            <p:cNvSpPr/>
            <p:nvPr/>
          </p:nvSpPr>
          <p:spPr>
            <a:xfrm>
              <a:off x="4950675" y="335093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8" name="pl218"/>
            <p:cNvSpPr/>
            <p:nvPr/>
          </p:nvSpPr>
          <p:spPr>
            <a:xfrm>
              <a:off x="4950675" y="293158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19" name="pl219"/>
            <p:cNvSpPr/>
            <p:nvPr/>
          </p:nvSpPr>
          <p:spPr>
            <a:xfrm>
              <a:off x="4950675"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0" name="pl220"/>
            <p:cNvSpPr/>
            <p:nvPr/>
          </p:nvSpPr>
          <p:spPr>
            <a:xfrm>
              <a:off x="4950675" y="397996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21" name="pl221"/>
            <p:cNvSpPr/>
            <p:nvPr/>
          </p:nvSpPr>
          <p:spPr>
            <a:xfrm>
              <a:off x="4950675" y="356061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22" name="pl222"/>
            <p:cNvSpPr/>
            <p:nvPr/>
          </p:nvSpPr>
          <p:spPr>
            <a:xfrm>
              <a:off x="4950675" y="314125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23" name="pl223"/>
            <p:cNvSpPr/>
            <p:nvPr/>
          </p:nvSpPr>
          <p:spPr>
            <a:xfrm>
              <a:off x="5042814"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530607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556932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583258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609583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635909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662235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688560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5042814" y="3476740"/>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BEBEBE">
                  <a:alpha val="69803"/>
                </a:srgbClr>
              </a:solidFill>
              <a:prstDash val="solid"/>
              <a:round/>
            </a:ln>
          </p:spPr>
          <p:txBody>
            <a:bodyPr/>
            <a:lstStyle/>
            <a:p/>
          </p:txBody>
        </p:sp>
        <p:sp>
          <p:nvSpPr>
            <p:cNvPr id="232" name="pl232"/>
            <p:cNvSpPr/>
            <p:nvPr/>
          </p:nvSpPr>
          <p:spPr>
            <a:xfrm>
              <a:off x="5042814" y="3409644"/>
              <a:ext cx="1842793" cy="67096"/>
            </a:xfrm>
            <a:custGeom>
              <a:avLst/>
              <a:pathLst>
                <a:path w="1842793" h="67096">
                  <a:moveTo>
                    <a:pt x="0" y="33548"/>
                  </a:moveTo>
                  <a:lnTo>
                    <a:pt x="263256" y="0"/>
                  </a:lnTo>
                  <a:lnTo>
                    <a:pt x="526512" y="16774"/>
                  </a:lnTo>
                  <a:lnTo>
                    <a:pt x="789768" y="50322"/>
                  </a:lnTo>
                  <a:lnTo>
                    <a:pt x="1053025" y="50322"/>
                  </a:lnTo>
                  <a:lnTo>
                    <a:pt x="1316281" y="67096"/>
                  </a:lnTo>
                  <a:lnTo>
                    <a:pt x="1579537" y="33548"/>
                  </a:lnTo>
                  <a:lnTo>
                    <a:pt x="1842793" y="33548"/>
                  </a:lnTo>
                </a:path>
              </a:pathLst>
            </a:custGeom>
            <a:ln w="40651" cap="flat">
              <a:solidFill>
                <a:srgbClr val="BEBEBE">
                  <a:alpha val="69803"/>
                </a:srgbClr>
              </a:solidFill>
              <a:prstDash val="solid"/>
              <a:round/>
            </a:ln>
          </p:spPr>
          <p:txBody>
            <a:bodyPr/>
            <a:lstStyle/>
            <a:p/>
          </p:txBody>
        </p:sp>
        <p:sp>
          <p:nvSpPr>
            <p:cNvPr id="233" name="pl233"/>
            <p:cNvSpPr/>
            <p:nvPr/>
          </p:nvSpPr>
          <p:spPr>
            <a:xfrm>
              <a:off x="5042814" y="3409644"/>
              <a:ext cx="1842793" cy="67096"/>
            </a:xfrm>
            <a:custGeom>
              <a:avLst/>
              <a:pathLst>
                <a:path w="1842793" h="67096">
                  <a:moveTo>
                    <a:pt x="0" y="33548"/>
                  </a:moveTo>
                  <a:lnTo>
                    <a:pt x="263256" y="0"/>
                  </a:lnTo>
                  <a:lnTo>
                    <a:pt x="526512" y="16774"/>
                  </a:lnTo>
                  <a:lnTo>
                    <a:pt x="789768" y="50322"/>
                  </a:lnTo>
                  <a:lnTo>
                    <a:pt x="1053025" y="50322"/>
                  </a:lnTo>
                  <a:lnTo>
                    <a:pt x="1316281" y="67096"/>
                  </a:lnTo>
                  <a:lnTo>
                    <a:pt x="1579537" y="33548"/>
                  </a:lnTo>
                  <a:lnTo>
                    <a:pt x="1842793" y="33548"/>
                  </a:lnTo>
                </a:path>
              </a:pathLst>
            </a:custGeom>
            <a:ln w="35231" cap="flat">
              <a:solidFill>
                <a:srgbClr val="BEBEBE">
                  <a:alpha val="69803"/>
                </a:srgbClr>
              </a:solidFill>
              <a:prstDash val="solid"/>
              <a:round/>
            </a:ln>
          </p:spPr>
          <p:txBody>
            <a:bodyPr/>
            <a:lstStyle/>
            <a:p/>
          </p:txBody>
        </p:sp>
        <p:sp>
          <p:nvSpPr>
            <p:cNvPr id="234" name="pl234"/>
            <p:cNvSpPr/>
            <p:nvPr/>
          </p:nvSpPr>
          <p:spPr>
            <a:xfrm>
              <a:off x="5042814" y="3476740"/>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6B6B6B">
                  <a:alpha val="100000"/>
                </a:srgbClr>
              </a:solidFill>
              <a:prstDash val="solid"/>
              <a:round/>
            </a:ln>
          </p:spPr>
          <p:txBody>
            <a:bodyPr/>
            <a:lstStyle/>
            <a:p/>
          </p:txBody>
        </p:sp>
        <p:sp>
          <p:nvSpPr>
            <p:cNvPr id="235" name="pl235"/>
            <p:cNvSpPr/>
            <p:nvPr/>
          </p:nvSpPr>
          <p:spPr>
            <a:xfrm>
              <a:off x="5042814" y="3409644"/>
              <a:ext cx="1842793" cy="67096"/>
            </a:xfrm>
            <a:custGeom>
              <a:avLst/>
              <a:pathLst>
                <a:path w="1842793" h="67096">
                  <a:moveTo>
                    <a:pt x="0" y="33548"/>
                  </a:moveTo>
                  <a:lnTo>
                    <a:pt x="263256" y="0"/>
                  </a:lnTo>
                  <a:lnTo>
                    <a:pt x="526512" y="16774"/>
                  </a:lnTo>
                  <a:lnTo>
                    <a:pt x="789768" y="50322"/>
                  </a:lnTo>
                  <a:lnTo>
                    <a:pt x="1053025" y="50322"/>
                  </a:lnTo>
                  <a:lnTo>
                    <a:pt x="1316281" y="67096"/>
                  </a:lnTo>
                  <a:lnTo>
                    <a:pt x="1579537" y="33548"/>
                  </a:lnTo>
                  <a:lnTo>
                    <a:pt x="1842793" y="33548"/>
                  </a:lnTo>
                </a:path>
              </a:pathLst>
            </a:custGeom>
            <a:ln w="40651" cap="flat">
              <a:solidFill>
                <a:srgbClr val="000000">
                  <a:alpha val="100000"/>
                </a:srgbClr>
              </a:solidFill>
              <a:prstDash val="solid"/>
              <a:round/>
            </a:ln>
          </p:spPr>
          <p:txBody>
            <a:bodyPr/>
            <a:lstStyle/>
            <a:p/>
          </p:txBody>
        </p:sp>
        <p:sp>
          <p:nvSpPr>
            <p:cNvPr id="236" name="pl236"/>
            <p:cNvSpPr/>
            <p:nvPr/>
          </p:nvSpPr>
          <p:spPr>
            <a:xfrm>
              <a:off x="5042814" y="3409644"/>
              <a:ext cx="1842793" cy="67096"/>
            </a:xfrm>
            <a:custGeom>
              <a:avLst/>
              <a:pathLst>
                <a:path w="1842793" h="67096">
                  <a:moveTo>
                    <a:pt x="0" y="33548"/>
                  </a:moveTo>
                  <a:lnTo>
                    <a:pt x="263256" y="0"/>
                  </a:lnTo>
                  <a:lnTo>
                    <a:pt x="526512" y="16774"/>
                  </a:lnTo>
                  <a:lnTo>
                    <a:pt x="789768" y="50322"/>
                  </a:lnTo>
                  <a:lnTo>
                    <a:pt x="1053025" y="50322"/>
                  </a:lnTo>
                  <a:lnTo>
                    <a:pt x="1316281" y="67096"/>
                  </a:lnTo>
                  <a:lnTo>
                    <a:pt x="1579537" y="33548"/>
                  </a:lnTo>
                  <a:lnTo>
                    <a:pt x="1842793" y="33548"/>
                  </a:lnTo>
                </a:path>
              </a:pathLst>
            </a:custGeom>
            <a:ln w="35231" cap="flat">
              <a:solidFill>
                <a:srgbClr val="1CABE2">
                  <a:alpha val="100000"/>
                </a:srgbClr>
              </a:solidFill>
              <a:prstDash val="solid"/>
              <a:round/>
            </a:ln>
          </p:spPr>
          <p:txBody>
            <a:bodyPr/>
            <a:lstStyle/>
            <a:p/>
          </p:txBody>
        </p:sp>
        <p:sp>
          <p:nvSpPr>
            <p:cNvPr id="237" name="tx237"/>
            <p:cNvSpPr/>
            <p:nvPr/>
          </p:nvSpPr>
          <p:spPr>
            <a:xfrm>
              <a:off x="4982555" y="3264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38" name="tx238"/>
            <p:cNvSpPr/>
            <p:nvPr/>
          </p:nvSpPr>
          <p:spPr>
            <a:xfrm>
              <a:off x="5245812" y="3231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39" name="tx239"/>
            <p:cNvSpPr/>
            <p:nvPr/>
          </p:nvSpPr>
          <p:spPr>
            <a:xfrm>
              <a:off x="5509068" y="32478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40" name="tx240"/>
            <p:cNvSpPr/>
            <p:nvPr/>
          </p:nvSpPr>
          <p:spPr>
            <a:xfrm>
              <a:off x="5772324" y="3281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41" name="tx241"/>
            <p:cNvSpPr/>
            <p:nvPr/>
          </p:nvSpPr>
          <p:spPr>
            <a:xfrm>
              <a:off x="6035581" y="32814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42" name="tx242"/>
            <p:cNvSpPr/>
            <p:nvPr/>
          </p:nvSpPr>
          <p:spPr>
            <a:xfrm>
              <a:off x="6298837" y="3298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43" name="tx243"/>
            <p:cNvSpPr/>
            <p:nvPr/>
          </p:nvSpPr>
          <p:spPr>
            <a:xfrm>
              <a:off x="6562093" y="3264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44" name="tx244"/>
            <p:cNvSpPr/>
            <p:nvPr/>
          </p:nvSpPr>
          <p:spPr>
            <a:xfrm>
              <a:off x="6825349" y="32646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45" name="rc245"/>
            <p:cNvSpPr/>
            <p:nvPr/>
          </p:nvSpPr>
          <p:spPr>
            <a:xfrm>
              <a:off x="7047337" y="874964"/>
              <a:ext cx="2027073" cy="1494567"/>
            </a:xfrm>
            <a:prstGeom prst="rect">
              <a:avLst/>
            </a:prstGeom>
            <a:solidFill>
              <a:srgbClr val="EBEBEB">
                <a:alpha val="100000"/>
              </a:srgbClr>
            </a:solidFill>
          </p:spPr>
          <p:txBody>
            <a:bodyPr/>
            <a:lstStyle/>
            <a:p/>
          </p:txBody>
        </p:sp>
        <p:sp>
          <p:nvSpPr>
            <p:cNvPr id="246" name="pl246"/>
            <p:cNvSpPr/>
            <p:nvPr/>
          </p:nvSpPr>
          <p:spPr>
            <a:xfrm>
              <a:off x="7047337" y="199127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7" name="pl247"/>
            <p:cNvSpPr/>
            <p:nvPr/>
          </p:nvSpPr>
          <p:spPr>
            <a:xfrm>
              <a:off x="7047337" y="157192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8" name="pl248"/>
            <p:cNvSpPr/>
            <p:nvPr/>
          </p:nvSpPr>
          <p:spPr>
            <a:xfrm>
              <a:off x="7047337" y="115257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49" name="pl249"/>
            <p:cNvSpPr/>
            <p:nvPr/>
          </p:nvSpPr>
          <p:spPr>
            <a:xfrm>
              <a:off x="7047337"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0" name="pl250"/>
            <p:cNvSpPr/>
            <p:nvPr/>
          </p:nvSpPr>
          <p:spPr>
            <a:xfrm>
              <a:off x="7047337" y="220095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51" name="pl251"/>
            <p:cNvSpPr/>
            <p:nvPr/>
          </p:nvSpPr>
          <p:spPr>
            <a:xfrm>
              <a:off x="7047337" y="178160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52" name="pl252"/>
            <p:cNvSpPr/>
            <p:nvPr/>
          </p:nvSpPr>
          <p:spPr>
            <a:xfrm>
              <a:off x="7047337" y="136225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53" name="pl253"/>
            <p:cNvSpPr/>
            <p:nvPr/>
          </p:nvSpPr>
          <p:spPr>
            <a:xfrm>
              <a:off x="713947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740273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766598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792924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819250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845575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8719014"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898227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7139477" y="1697731"/>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BEBEBE">
                  <a:alpha val="69803"/>
                </a:srgbClr>
              </a:solidFill>
              <a:prstDash val="solid"/>
              <a:round/>
            </a:ln>
          </p:spPr>
          <p:txBody>
            <a:bodyPr/>
            <a:lstStyle/>
            <a:p/>
          </p:txBody>
        </p:sp>
        <p:sp>
          <p:nvSpPr>
            <p:cNvPr id="262" name="pl262"/>
            <p:cNvSpPr/>
            <p:nvPr/>
          </p:nvSpPr>
          <p:spPr>
            <a:xfrm>
              <a:off x="7139477" y="2049986"/>
              <a:ext cx="1842793" cy="251610"/>
            </a:xfrm>
            <a:custGeom>
              <a:avLst/>
              <a:pathLst>
                <a:path w="1842793" h="251610">
                  <a:moveTo>
                    <a:pt x="0" y="117418"/>
                  </a:moveTo>
                  <a:lnTo>
                    <a:pt x="263256" y="150966"/>
                  </a:lnTo>
                  <a:lnTo>
                    <a:pt x="526512" y="184514"/>
                  </a:lnTo>
                  <a:lnTo>
                    <a:pt x="789768" y="218062"/>
                  </a:lnTo>
                  <a:lnTo>
                    <a:pt x="1053025" y="251610"/>
                  </a:lnTo>
                  <a:lnTo>
                    <a:pt x="1316281" y="167740"/>
                  </a:lnTo>
                  <a:lnTo>
                    <a:pt x="1579537" y="117418"/>
                  </a:lnTo>
                  <a:lnTo>
                    <a:pt x="1842793" y="0"/>
                  </a:lnTo>
                </a:path>
              </a:pathLst>
            </a:custGeom>
            <a:ln w="40651" cap="flat">
              <a:solidFill>
                <a:srgbClr val="BEBEBE">
                  <a:alpha val="69803"/>
                </a:srgbClr>
              </a:solidFill>
              <a:prstDash val="solid"/>
              <a:round/>
            </a:ln>
          </p:spPr>
          <p:txBody>
            <a:bodyPr/>
            <a:lstStyle/>
            <a:p/>
          </p:txBody>
        </p:sp>
        <p:sp>
          <p:nvSpPr>
            <p:cNvPr id="263" name="pl263"/>
            <p:cNvSpPr/>
            <p:nvPr/>
          </p:nvSpPr>
          <p:spPr>
            <a:xfrm>
              <a:off x="7139477" y="2049986"/>
              <a:ext cx="1842793" cy="251610"/>
            </a:xfrm>
            <a:custGeom>
              <a:avLst/>
              <a:pathLst>
                <a:path w="1842793" h="251610">
                  <a:moveTo>
                    <a:pt x="0" y="117418"/>
                  </a:moveTo>
                  <a:lnTo>
                    <a:pt x="263256" y="150966"/>
                  </a:lnTo>
                  <a:lnTo>
                    <a:pt x="526512" y="184514"/>
                  </a:lnTo>
                  <a:lnTo>
                    <a:pt x="789768" y="218062"/>
                  </a:lnTo>
                  <a:lnTo>
                    <a:pt x="1053025" y="251610"/>
                  </a:lnTo>
                  <a:lnTo>
                    <a:pt x="1316281" y="167740"/>
                  </a:lnTo>
                  <a:lnTo>
                    <a:pt x="1579537" y="117418"/>
                  </a:lnTo>
                  <a:lnTo>
                    <a:pt x="1842793" y="0"/>
                  </a:lnTo>
                </a:path>
              </a:pathLst>
            </a:custGeom>
            <a:ln w="35231" cap="flat">
              <a:solidFill>
                <a:srgbClr val="BEBEBE">
                  <a:alpha val="69803"/>
                </a:srgbClr>
              </a:solidFill>
              <a:prstDash val="solid"/>
              <a:round/>
            </a:ln>
          </p:spPr>
          <p:txBody>
            <a:bodyPr/>
            <a:lstStyle/>
            <a:p/>
          </p:txBody>
        </p:sp>
        <p:sp>
          <p:nvSpPr>
            <p:cNvPr id="264" name="pl264"/>
            <p:cNvSpPr/>
            <p:nvPr/>
          </p:nvSpPr>
          <p:spPr>
            <a:xfrm>
              <a:off x="7139477" y="1697731"/>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6B6B6B">
                  <a:alpha val="100000"/>
                </a:srgbClr>
              </a:solidFill>
              <a:prstDash val="solid"/>
              <a:round/>
            </a:ln>
          </p:spPr>
          <p:txBody>
            <a:bodyPr/>
            <a:lstStyle/>
            <a:p/>
          </p:txBody>
        </p:sp>
        <p:sp>
          <p:nvSpPr>
            <p:cNvPr id="265" name="pl265"/>
            <p:cNvSpPr/>
            <p:nvPr/>
          </p:nvSpPr>
          <p:spPr>
            <a:xfrm>
              <a:off x="7139477" y="2049986"/>
              <a:ext cx="1842793" cy="251610"/>
            </a:xfrm>
            <a:custGeom>
              <a:avLst/>
              <a:pathLst>
                <a:path w="1842793" h="251610">
                  <a:moveTo>
                    <a:pt x="0" y="117418"/>
                  </a:moveTo>
                  <a:lnTo>
                    <a:pt x="263256" y="150966"/>
                  </a:lnTo>
                  <a:lnTo>
                    <a:pt x="526512" y="184514"/>
                  </a:lnTo>
                  <a:lnTo>
                    <a:pt x="789768" y="218062"/>
                  </a:lnTo>
                  <a:lnTo>
                    <a:pt x="1053025" y="251610"/>
                  </a:lnTo>
                  <a:lnTo>
                    <a:pt x="1316281" y="167740"/>
                  </a:lnTo>
                  <a:lnTo>
                    <a:pt x="1579537" y="117418"/>
                  </a:lnTo>
                  <a:lnTo>
                    <a:pt x="1842793" y="0"/>
                  </a:lnTo>
                </a:path>
              </a:pathLst>
            </a:custGeom>
            <a:ln w="40651" cap="flat">
              <a:solidFill>
                <a:srgbClr val="000000">
                  <a:alpha val="100000"/>
                </a:srgbClr>
              </a:solidFill>
              <a:prstDash val="solid"/>
              <a:round/>
            </a:ln>
          </p:spPr>
          <p:txBody>
            <a:bodyPr/>
            <a:lstStyle/>
            <a:p/>
          </p:txBody>
        </p:sp>
        <p:sp>
          <p:nvSpPr>
            <p:cNvPr id="266" name="pl266"/>
            <p:cNvSpPr/>
            <p:nvPr/>
          </p:nvSpPr>
          <p:spPr>
            <a:xfrm>
              <a:off x="7139477" y="2049986"/>
              <a:ext cx="1842793" cy="251610"/>
            </a:xfrm>
            <a:custGeom>
              <a:avLst/>
              <a:pathLst>
                <a:path w="1842793" h="251610">
                  <a:moveTo>
                    <a:pt x="0" y="117418"/>
                  </a:moveTo>
                  <a:lnTo>
                    <a:pt x="263256" y="150966"/>
                  </a:lnTo>
                  <a:lnTo>
                    <a:pt x="526512" y="184514"/>
                  </a:lnTo>
                  <a:lnTo>
                    <a:pt x="789768" y="218062"/>
                  </a:lnTo>
                  <a:lnTo>
                    <a:pt x="1053025" y="251610"/>
                  </a:lnTo>
                  <a:lnTo>
                    <a:pt x="1316281" y="167740"/>
                  </a:lnTo>
                  <a:lnTo>
                    <a:pt x="1579537" y="117418"/>
                  </a:lnTo>
                  <a:lnTo>
                    <a:pt x="1842793" y="0"/>
                  </a:lnTo>
                </a:path>
              </a:pathLst>
            </a:custGeom>
            <a:ln w="35231" cap="flat">
              <a:solidFill>
                <a:srgbClr val="1CABE2">
                  <a:alpha val="100000"/>
                </a:srgbClr>
              </a:solidFill>
              <a:prstDash val="solid"/>
              <a:round/>
            </a:ln>
          </p:spPr>
          <p:txBody>
            <a:bodyPr/>
            <a:lstStyle/>
            <a:p/>
          </p:txBody>
        </p:sp>
        <p:sp>
          <p:nvSpPr>
            <p:cNvPr id="267" name="tx267"/>
            <p:cNvSpPr/>
            <p:nvPr/>
          </p:nvSpPr>
          <p:spPr>
            <a:xfrm>
              <a:off x="7079218" y="19888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268" name="tx268"/>
            <p:cNvSpPr/>
            <p:nvPr/>
          </p:nvSpPr>
          <p:spPr>
            <a:xfrm>
              <a:off x="7342474" y="2022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269" name="tx269"/>
            <p:cNvSpPr/>
            <p:nvPr/>
          </p:nvSpPr>
          <p:spPr>
            <a:xfrm>
              <a:off x="7605730" y="2055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270" name="tx270"/>
            <p:cNvSpPr/>
            <p:nvPr/>
          </p:nvSpPr>
          <p:spPr>
            <a:xfrm>
              <a:off x="7868987" y="2089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271" name="tx271"/>
            <p:cNvSpPr/>
            <p:nvPr/>
          </p:nvSpPr>
          <p:spPr>
            <a:xfrm>
              <a:off x="8132243" y="2123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272" name="tx272"/>
            <p:cNvSpPr/>
            <p:nvPr/>
          </p:nvSpPr>
          <p:spPr>
            <a:xfrm>
              <a:off x="8395499" y="20391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273" name="tx273"/>
            <p:cNvSpPr/>
            <p:nvPr/>
          </p:nvSpPr>
          <p:spPr>
            <a:xfrm>
              <a:off x="8658756" y="19888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274" name="tx274"/>
            <p:cNvSpPr/>
            <p:nvPr/>
          </p:nvSpPr>
          <p:spPr>
            <a:xfrm>
              <a:off x="8922012" y="1871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275" name="rc275"/>
            <p:cNvSpPr/>
            <p:nvPr/>
          </p:nvSpPr>
          <p:spPr>
            <a:xfrm>
              <a:off x="7047337" y="2653973"/>
              <a:ext cx="2027073" cy="1494567"/>
            </a:xfrm>
            <a:prstGeom prst="rect">
              <a:avLst/>
            </a:prstGeom>
            <a:solidFill>
              <a:srgbClr val="EBEBEB">
                <a:alpha val="100000"/>
              </a:srgbClr>
            </a:solidFill>
          </p:spPr>
          <p:txBody>
            <a:bodyPr/>
            <a:lstStyle/>
            <a:p/>
          </p:txBody>
        </p:sp>
        <p:sp>
          <p:nvSpPr>
            <p:cNvPr id="276" name="pl276"/>
            <p:cNvSpPr/>
            <p:nvPr/>
          </p:nvSpPr>
          <p:spPr>
            <a:xfrm>
              <a:off x="7047337" y="377028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77" name="pl277"/>
            <p:cNvSpPr/>
            <p:nvPr/>
          </p:nvSpPr>
          <p:spPr>
            <a:xfrm>
              <a:off x="7047337" y="335093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78" name="pl278"/>
            <p:cNvSpPr/>
            <p:nvPr/>
          </p:nvSpPr>
          <p:spPr>
            <a:xfrm>
              <a:off x="7047337" y="293158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79" name="pl279"/>
            <p:cNvSpPr/>
            <p:nvPr/>
          </p:nvSpPr>
          <p:spPr>
            <a:xfrm>
              <a:off x="7047337"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80" name="pl280"/>
            <p:cNvSpPr/>
            <p:nvPr/>
          </p:nvSpPr>
          <p:spPr>
            <a:xfrm>
              <a:off x="7047337" y="397996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81" name="pl281"/>
            <p:cNvSpPr/>
            <p:nvPr/>
          </p:nvSpPr>
          <p:spPr>
            <a:xfrm>
              <a:off x="7047337" y="356061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82" name="pl282"/>
            <p:cNvSpPr/>
            <p:nvPr/>
          </p:nvSpPr>
          <p:spPr>
            <a:xfrm>
              <a:off x="7047337" y="314125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83" name="pl283"/>
            <p:cNvSpPr/>
            <p:nvPr/>
          </p:nvSpPr>
          <p:spPr>
            <a:xfrm>
              <a:off x="713947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740273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766598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792924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819250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845575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8719014"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898227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7139477" y="3476740"/>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BEBEBE">
                  <a:alpha val="69803"/>
                </a:srgbClr>
              </a:solidFill>
              <a:prstDash val="solid"/>
              <a:round/>
            </a:ln>
          </p:spPr>
          <p:txBody>
            <a:bodyPr/>
            <a:lstStyle/>
            <a:p/>
          </p:txBody>
        </p:sp>
        <p:sp>
          <p:nvSpPr>
            <p:cNvPr id="292" name="pl292"/>
            <p:cNvSpPr/>
            <p:nvPr/>
          </p:nvSpPr>
          <p:spPr>
            <a:xfrm>
              <a:off x="7139477" y="3409644"/>
              <a:ext cx="1842793" cy="150966"/>
            </a:xfrm>
            <a:custGeom>
              <a:avLst/>
              <a:pathLst>
                <a:path w="1842793" h="150966">
                  <a:moveTo>
                    <a:pt x="0" y="117418"/>
                  </a:moveTo>
                  <a:lnTo>
                    <a:pt x="263256" y="117418"/>
                  </a:lnTo>
                  <a:lnTo>
                    <a:pt x="526512" y="134192"/>
                  </a:lnTo>
                  <a:lnTo>
                    <a:pt x="789768" y="134192"/>
                  </a:lnTo>
                  <a:lnTo>
                    <a:pt x="1053025" y="134192"/>
                  </a:lnTo>
                  <a:lnTo>
                    <a:pt x="1316281" y="67096"/>
                  </a:lnTo>
                  <a:lnTo>
                    <a:pt x="1579537" y="150966"/>
                  </a:lnTo>
                  <a:lnTo>
                    <a:pt x="1842793" y="0"/>
                  </a:lnTo>
                </a:path>
              </a:pathLst>
            </a:custGeom>
            <a:ln w="40651" cap="flat">
              <a:solidFill>
                <a:srgbClr val="BEBEBE">
                  <a:alpha val="69803"/>
                </a:srgbClr>
              </a:solidFill>
              <a:prstDash val="solid"/>
              <a:round/>
            </a:ln>
          </p:spPr>
          <p:txBody>
            <a:bodyPr/>
            <a:lstStyle/>
            <a:p/>
          </p:txBody>
        </p:sp>
        <p:sp>
          <p:nvSpPr>
            <p:cNvPr id="293" name="pl293"/>
            <p:cNvSpPr/>
            <p:nvPr/>
          </p:nvSpPr>
          <p:spPr>
            <a:xfrm>
              <a:off x="7139477" y="3409644"/>
              <a:ext cx="1842793" cy="150966"/>
            </a:xfrm>
            <a:custGeom>
              <a:avLst/>
              <a:pathLst>
                <a:path w="1842793" h="150966">
                  <a:moveTo>
                    <a:pt x="0" y="117418"/>
                  </a:moveTo>
                  <a:lnTo>
                    <a:pt x="263256" y="117418"/>
                  </a:lnTo>
                  <a:lnTo>
                    <a:pt x="526512" y="134192"/>
                  </a:lnTo>
                  <a:lnTo>
                    <a:pt x="789768" y="134192"/>
                  </a:lnTo>
                  <a:lnTo>
                    <a:pt x="1053025" y="134192"/>
                  </a:lnTo>
                  <a:lnTo>
                    <a:pt x="1316281" y="67096"/>
                  </a:lnTo>
                  <a:lnTo>
                    <a:pt x="1579537" y="150966"/>
                  </a:lnTo>
                  <a:lnTo>
                    <a:pt x="1842793" y="0"/>
                  </a:lnTo>
                </a:path>
              </a:pathLst>
            </a:custGeom>
            <a:ln w="35231" cap="flat">
              <a:solidFill>
                <a:srgbClr val="BEBEBE">
                  <a:alpha val="69803"/>
                </a:srgbClr>
              </a:solidFill>
              <a:prstDash val="solid"/>
              <a:round/>
            </a:ln>
          </p:spPr>
          <p:txBody>
            <a:bodyPr/>
            <a:lstStyle/>
            <a:p/>
          </p:txBody>
        </p:sp>
        <p:sp>
          <p:nvSpPr>
            <p:cNvPr id="294" name="pl294"/>
            <p:cNvSpPr/>
            <p:nvPr/>
          </p:nvSpPr>
          <p:spPr>
            <a:xfrm>
              <a:off x="7139477" y="3476740"/>
              <a:ext cx="1842793" cy="50322"/>
            </a:xfrm>
            <a:custGeom>
              <a:avLst/>
              <a:pathLst>
                <a:path w="1842793" h="50322">
                  <a:moveTo>
                    <a:pt x="0" y="33548"/>
                  </a:moveTo>
                  <a:lnTo>
                    <a:pt x="263256" y="16774"/>
                  </a:lnTo>
                  <a:lnTo>
                    <a:pt x="526512" y="33548"/>
                  </a:lnTo>
                  <a:lnTo>
                    <a:pt x="789768" y="50322"/>
                  </a:lnTo>
                  <a:lnTo>
                    <a:pt x="1053025" y="50322"/>
                  </a:lnTo>
                  <a:lnTo>
                    <a:pt x="1316281" y="0"/>
                  </a:lnTo>
                  <a:lnTo>
                    <a:pt x="1579537" y="0"/>
                  </a:lnTo>
                  <a:lnTo>
                    <a:pt x="1842793" y="0"/>
                  </a:lnTo>
                </a:path>
              </a:pathLst>
            </a:custGeom>
            <a:ln w="20325" cap="flat">
              <a:solidFill>
                <a:srgbClr val="6B6B6B">
                  <a:alpha val="100000"/>
                </a:srgbClr>
              </a:solidFill>
              <a:prstDash val="solid"/>
              <a:round/>
            </a:ln>
          </p:spPr>
          <p:txBody>
            <a:bodyPr/>
            <a:lstStyle/>
            <a:p/>
          </p:txBody>
        </p:sp>
        <p:sp>
          <p:nvSpPr>
            <p:cNvPr id="295" name="pl295"/>
            <p:cNvSpPr/>
            <p:nvPr/>
          </p:nvSpPr>
          <p:spPr>
            <a:xfrm>
              <a:off x="7139477" y="3409644"/>
              <a:ext cx="1842793" cy="150966"/>
            </a:xfrm>
            <a:custGeom>
              <a:avLst/>
              <a:pathLst>
                <a:path w="1842793" h="150966">
                  <a:moveTo>
                    <a:pt x="0" y="117418"/>
                  </a:moveTo>
                  <a:lnTo>
                    <a:pt x="263256" y="117418"/>
                  </a:lnTo>
                  <a:lnTo>
                    <a:pt x="526512" y="134192"/>
                  </a:lnTo>
                  <a:lnTo>
                    <a:pt x="789768" y="134192"/>
                  </a:lnTo>
                  <a:lnTo>
                    <a:pt x="1053025" y="134192"/>
                  </a:lnTo>
                  <a:lnTo>
                    <a:pt x="1316281" y="67096"/>
                  </a:lnTo>
                  <a:lnTo>
                    <a:pt x="1579537" y="150966"/>
                  </a:lnTo>
                  <a:lnTo>
                    <a:pt x="1842793" y="0"/>
                  </a:lnTo>
                </a:path>
              </a:pathLst>
            </a:custGeom>
            <a:ln w="40651" cap="flat">
              <a:solidFill>
                <a:srgbClr val="000000">
                  <a:alpha val="100000"/>
                </a:srgbClr>
              </a:solidFill>
              <a:prstDash val="solid"/>
              <a:round/>
            </a:ln>
          </p:spPr>
          <p:txBody>
            <a:bodyPr/>
            <a:lstStyle/>
            <a:p/>
          </p:txBody>
        </p:sp>
        <p:sp>
          <p:nvSpPr>
            <p:cNvPr id="296" name="pl296"/>
            <p:cNvSpPr/>
            <p:nvPr/>
          </p:nvSpPr>
          <p:spPr>
            <a:xfrm>
              <a:off x="7139477" y="3409644"/>
              <a:ext cx="1842793" cy="150966"/>
            </a:xfrm>
            <a:custGeom>
              <a:avLst/>
              <a:pathLst>
                <a:path w="1842793" h="150966">
                  <a:moveTo>
                    <a:pt x="0" y="117418"/>
                  </a:moveTo>
                  <a:lnTo>
                    <a:pt x="263256" y="117418"/>
                  </a:lnTo>
                  <a:lnTo>
                    <a:pt x="526512" y="134192"/>
                  </a:lnTo>
                  <a:lnTo>
                    <a:pt x="789768" y="134192"/>
                  </a:lnTo>
                  <a:lnTo>
                    <a:pt x="1053025" y="134192"/>
                  </a:lnTo>
                  <a:lnTo>
                    <a:pt x="1316281" y="67096"/>
                  </a:lnTo>
                  <a:lnTo>
                    <a:pt x="1579537" y="150966"/>
                  </a:lnTo>
                  <a:lnTo>
                    <a:pt x="1842793" y="0"/>
                  </a:lnTo>
                </a:path>
              </a:pathLst>
            </a:custGeom>
            <a:ln w="35231" cap="flat">
              <a:solidFill>
                <a:srgbClr val="1CABE2">
                  <a:alpha val="100000"/>
                </a:srgbClr>
              </a:solidFill>
              <a:prstDash val="solid"/>
              <a:round/>
            </a:ln>
          </p:spPr>
          <p:txBody>
            <a:bodyPr/>
            <a:lstStyle/>
            <a:p/>
          </p:txBody>
        </p:sp>
        <p:sp>
          <p:nvSpPr>
            <p:cNvPr id="297" name="tx297"/>
            <p:cNvSpPr/>
            <p:nvPr/>
          </p:nvSpPr>
          <p:spPr>
            <a:xfrm>
              <a:off x="7079218" y="33485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8" name="tx298"/>
            <p:cNvSpPr/>
            <p:nvPr/>
          </p:nvSpPr>
          <p:spPr>
            <a:xfrm>
              <a:off x="7342474" y="33485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99" name="tx299"/>
            <p:cNvSpPr/>
            <p:nvPr/>
          </p:nvSpPr>
          <p:spPr>
            <a:xfrm>
              <a:off x="7605730" y="33652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00" name="tx300"/>
            <p:cNvSpPr/>
            <p:nvPr/>
          </p:nvSpPr>
          <p:spPr>
            <a:xfrm>
              <a:off x="7868987" y="33652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01" name="tx301"/>
            <p:cNvSpPr/>
            <p:nvPr/>
          </p:nvSpPr>
          <p:spPr>
            <a:xfrm>
              <a:off x="8132243" y="33652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02" name="tx302"/>
            <p:cNvSpPr/>
            <p:nvPr/>
          </p:nvSpPr>
          <p:spPr>
            <a:xfrm>
              <a:off x="8395499" y="32981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03" name="tx303"/>
            <p:cNvSpPr/>
            <p:nvPr/>
          </p:nvSpPr>
          <p:spPr>
            <a:xfrm>
              <a:off x="8658756" y="33820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04" name="tx304"/>
            <p:cNvSpPr/>
            <p:nvPr/>
          </p:nvSpPr>
          <p:spPr>
            <a:xfrm>
              <a:off x="8922012" y="32310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05" name="tx305"/>
            <p:cNvSpPr/>
            <p:nvPr/>
          </p:nvSpPr>
          <p:spPr>
            <a:xfrm>
              <a:off x="1569078" y="4285551"/>
              <a:ext cx="4036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306" name="tx306"/>
            <p:cNvSpPr/>
            <p:nvPr/>
          </p:nvSpPr>
          <p:spPr>
            <a:xfrm>
              <a:off x="3164833" y="4285551"/>
              <a:ext cx="14054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307" name="tx307"/>
            <p:cNvSpPr/>
            <p:nvPr/>
          </p:nvSpPr>
          <p:spPr>
            <a:xfrm>
              <a:off x="1612650" y="2506542"/>
              <a:ext cx="3164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308" name="tx308"/>
            <p:cNvSpPr/>
            <p:nvPr/>
          </p:nvSpPr>
          <p:spPr>
            <a:xfrm>
              <a:off x="3656460" y="2506542"/>
              <a:ext cx="4221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309" name="tx309"/>
            <p:cNvSpPr/>
            <p:nvPr/>
          </p:nvSpPr>
          <p:spPr>
            <a:xfrm>
              <a:off x="5843236" y="2506542"/>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310" name="tx310"/>
            <p:cNvSpPr/>
            <p:nvPr/>
          </p:nvSpPr>
          <p:spPr>
            <a:xfrm>
              <a:off x="7478218" y="2506542"/>
              <a:ext cx="11653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311" name="tx311"/>
            <p:cNvSpPr/>
            <p:nvPr/>
          </p:nvSpPr>
          <p:spPr>
            <a:xfrm>
              <a:off x="1537989" y="727533"/>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312" name="tx312"/>
            <p:cNvSpPr/>
            <p:nvPr/>
          </p:nvSpPr>
          <p:spPr>
            <a:xfrm>
              <a:off x="3613117" y="727533"/>
              <a:ext cx="508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313" name="tx313"/>
            <p:cNvSpPr/>
            <p:nvPr/>
          </p:nvSpPr>
          <p:spPr>
            <a:xfrm>
              <a:off x="5635210" y="727533"/>
              <a:ext cx="65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314" name="tx314"/>
            <p:cNvSpPr/>
            <p:nvPr/>
          </p:nvSpPr>
          <p:spPr>
            <a:xfrm>
              <a:off x="7942962"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315" name="pl315"/>
            <p:cNvSpPr/>
            <p:nvPr/>
          </p:nvSpPr>
          <p:spPr>
            <a:xfrm>
              <a:off x="8494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6" name="pl316"/>
            <p:cNvSpPr/>
            <p:nvPr/>
          </p:nvSpPr>
          <p:spPr>
            <a:xfrm>
              <a:off x="1112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7" name="pl317"/>
            <p:cNvSpPr/>
            <p:nvPr/>
          </p:nvSpPr>
          <p:spPr>
            <a:xfrm>
              <a:off x="137600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8" name="pl318"/>
            <p:cNvSpPr/>
            <p:nvPr/>
          </p:nvSpPr>
          <p:spPr>
            <a:xfrm>
              <a:off x="163925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9" name="pl319"/>
            <p:cNvSpPr/>
            <p:nvPr/>
          </p:nvSpPr>
          <p:spPr>
            <a:xfrm>
              <a:off x="190251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0" name="pl320"/>
            <p:cNvSpPr/>
            <p:nvPr/>
          </p:nvSpPr>
          <p:spPr>
            <a:xfrm>
              <a:off x="21657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1" name="pl321"/>
            <p:cNvSpPr/>
            <p:nvPr/>
          </p:nvSpPr>
          <p:spPr>
            <a:xfrm>
              <a:off x="242902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2" name="pl322"/>
            <p:cNvSpPr/>
            <p:nvPr/>
          </p:nvSpPr>
          <p:spPr>
            <a:xfrm>
              <a:off x="26922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3" name="tx323"/>
            <p:cNvSpPr/>
            <p:nvPr/>
          </p:nvSpPr>
          <p:spPr>
            <a:xfrm rot="-5400000">
              <a:off x="7251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24" name="tx324"/>
            <p:cNvSpPr/>
            <p:nvPr/>
          </p:nvSpPr>
          <p:spPr>
            <a:xfrm rot="-5400000">
              <a:off x="988387"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25" name="tx325"/>
            <p:cNvSpPr/>
            <p:nvPr/>
          </p:nvSpPr>
          <p:spPr>
            <a:xfrm rot="-5400000">
              <a:off x="125164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26" name="tx326"/>
            <p:cNvSpPr/>
            <p:nvPr/>
          </p:nvSpPr>
          <p:spPr>
            <a:xfrm rot="-5400000">
              <a:off x="151490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27" name="tx327"/>
            <p:cNvSpPr/>
            <p:nvPr/>
          </p:nvSpPr>
          <p:spPr>
            <a:xfrm rot="-5400000">
              <a:off x="17781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28" name="tx328"/>
            <p:cNvSpPr/>
            <p:nvPr/>
          </p:nvSpPr>
          <p:spPr>
            <a:xfrm rot="-5400000">
              <a:off x="20414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29" name="tx329"/>
            <p:cNvSpPr/>
            <p:nvPr/>
          </p:nvSpPr>
          <p:spPr>
            <a:xfrm rot="-5400000">
              <a:off x="230466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30" name="tx330"/>
            <p:cNvSpPr/>
            <p:nvPr/>
          </p:nvSpPr>
          <p:spPr>
            <a:xfrm rot="-5400000">
              <a:off x="25679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31" name="pl331"/>
            <p:cNvSpPr/>
            <p:nvPr/>
          </p:nvSpPr>
          <p:spPr>
            <a:xfrm>
              <a:off x="294615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2" name="pl332"/>
            <p:cNvSpPr/>
            <p:nvPr/>
          </p:nvSpPr>
          <p:spPr>
            <a:xfrm>
              <a:off x="320940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3" name="pl333"/>
            <p:cNvSpPr/>
            <p:nvPr/>
          </p:nvSpPr>
          <p:spPr>
            <a:xfrm>
              <a:off x="347266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4" name="pl334"/>
            <p:cNvSpPr/>
            <p:nvPr/>
          </p:nvSpPr>
          <p:spPr>
            <a:xfrm>
              <a:off x="373592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5" name="pl335"/>
            <p:cNvSpPr/>
            <p:nvPr/>
          </p:nvSpPr>
          <p:spPr>
            <a:xfrm>
              <a:off x="399917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6" name="pl336"/>
            <p:cNvSpPr/>
            <p:nvPr/>
          </p:nvSpPr>
          <p:spPr>
            <a:xfrm>
              <a:off x="426243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7" name="pl337"/>
            <p:cNvSpPr/>
            <p:nvPr/>
          </p:nvSpPr>
          <p:spPr>
            <a:xfrm>
              <a:off x="45256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8" name="pl338"/>
            <p:cNvSpPr/>
            <p:nvPr/>
          </p:nvSpPr>
          <p:spPr>
            <a:xfrm>
              <a:off x="47889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9" name="tx339"/>
            <p:cNvSpPr/>
            <p:nvPr/>
          </p:nvSpPr>
          <p:spPr>
            <a:xfrm rot="-5400000">
              <a:off x="282179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40" name="tx340"/>
            <p:cNvSpPr/>
            <p:nvPr/>
          </p:nvSpPr>
          <p:spPr>
            <a:xfrm rot="-5400000">
              <a:off x="30850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41" name="tx341"/>
            <p:cNvSpPr/>
            <p:nvPr/>
          </p:nvSpPr>
          <p:spPr>
            <a:xfrm rot="-5400000">
              <a:off x="334830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42" name="tx342"/>
            <p:cNvSpPr/>
            <p:nvPr/>
          </p:nvSpPr>
          <p:spPr>
            <a:xfrm rot="-5400000">
              <a:off x="361156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43" name="tx343"/>
            <p:cNvSpPr/>
            <p:nvPr/>
          </p:nvSpPr>
          <p:spPr>
            <a:xfrm rot="-5400000">
              <a:off x="387481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44" name="tx344"/>
            <p:cNvSpPr/>
            <p:nvPr/>
          </p:nvSpPr>
          <p:spPr>
            <a:xfrm rot="-5400000">
              <a:off x="41380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45" name="tx345"/>
            <p:cNvSpPr/>
            <p:nvPr/>
          </p:nvSpPr>
          <p:spPr>
            <a:xfrm rot="-5400000">
              <a:off x="44013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46" name="tx346"/>
            <p:cNvSpPr/>
            <p:nvPr/>
          </p:nvSpPr>
          <p:spPr>
            <a:xfrm rot="-5400000">
              <a:off x="46645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47" name="pl347"/>
            <p:cNvSpPr/>
            <p:nvPr/>
          </p:nvSpPr>
          <p:spPr>
            <a:xfrm>
              <a:off x="5042814"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8" name="pl348"/>
            <p:cNvSpPr/>
            <p:nvPr/>
          </p:nvSpPr>
          <p:spPr>
            <a:xfrm>
              <a:off x="5306071"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9" name="pl349"/>
            <p:cNvSpPr/>
            <p:nvPr/>
          </p:nvSpPr>
          <p:spPr>
            <a:xfrm>
              <a:off x="5569327"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0" name="pl350"/>
            <p:cNvSpPr/>
            <p:nvPr/>
          </p:nvSpPr>
          <p:spPr>
            <a:xfrm>
              <a:off x="5832583"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1" name="pl351"/>
            <p:cNvSpPr/>
            <p:nvPr/>
          </p:nvSpPr>
          <p:spPr>
            <a:xfrm>
              <a:off x="6095839"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2" name="pl352"/>
            <p:cNvSpPr/>
            <p:nvPr/>
          </p:nvSpPr>
          <p:spPr>
            <a:xfrm>
              <a:off x="6359096"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3" name="pl353"/>
            <p:cNvSpPr/>
            <p:nvPr/>
          </p:nvSpPr>
          <p:spPr>
            <a:xfrm>
              <a:off x="6622352"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4" name="pl354"/>
            <p:cNvSpPr/>
            <p:nvPr/>
          </p:nvSpPr>
          <p:spPr>
            <a:xfrm>
              <a:off x="6885608"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5" name="tx355"/>
            <p:cNvSpPr/>
            <p:nvPr/>
          </p:nvSpPr>
          <p:spPr>
            <a:xfrm rot="-5400000">
              <a:off x="4918456"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56" name="tx356"/>
            <p:cNvSpPr/>
            <p:nvPr/>
          </p:nvSpPr>
          <p:spPr>
            <a:xfrm rot="-5400000">
              <a:off x="5181712"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57" name="tx357"/>
            <p:cNvSpPr/>
            <p:nvPr/>
          </p:nvSpPr>
          <p:spPr>
            <a:xfrm rot="-5400000">
              <a:off x="5444969"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58" name="tx358"/>
            <p:cNvSpPr/>
            <p:nvPr/>
          </p:nvSpPr>
          <p:spPr>
            <a:xfrm rot="-5400000">
              <a:off x="5708225"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59" name="tx359"/>
            <p:cNvSpPr/>
            <p:nvPr/>
          </p:nvSpPr>
          <p:spPr>
            <a:xfrm rot="-5400000">
              <a:off x="5971481"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60" name="tx360"/>
            <p:cNvSpPr/>
            <p:nvPr/>
          </p:nvSpPr>
          <p:spPr>
            <a:xfrm rot="-5400000">
              <a:off x="6234737"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61" name="tx361"/>
            <p:cNvSpPr/>
            <p:nvPr/>
          </p:nvSpPr>
          <p:spPr>
            <a:xfrm rot="-5400000">
              <a:off x="6497994"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62" name="tx362"/>
            <p:cNvSpPr/>
            <p:nvPr/>
          </p:nvSpPr>
          <p:spPr>
            <a:xfrm rot="-5400000">
              <a:off x="6761250"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63" name="pl363"/>
            <p:cNvSpPr/>
            <p:nvPr/>
          </p:nvSpPr>
          <p:spPr>
            <a:xfrm>
              <a:off x="7139477"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4" name="pl364"/>
            <p:cNvSpPr/>
            <p:nvPr/>
          </p:nvSpPr>
          <p:spPr>
            <a:xfrm>
              <a:off x="7402733"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5" name="pl365"/>
            <p:cNvSpPr/>
            <p:nvPr/>
          </p:nvSpPr>
          <p:spPr>
            <a:xfrm>
              <a:off x="7665989"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6" name="pl366"/>
            <p:cNvSpPr/>
            <p:nvPr/>
          </p:nvSpPr>
          <p:spPr>
            <a:xfrm>
              <a:off x="7929246"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7" name="pl367"/>
            <p:cNvSpPr/>
            <p:nvPr/>
          </p:nvSpPr>
          <p:spPr>
            <a:xfrm>
              <a:off x="8192502"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8" name="pl368"/>
            <p:cNvSpPr/>
            <p:nvPr/>
          </p:nvSpPr>
          <p:spPr>
            <a:xfrm>
              <a:off x="8455758"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9" name="pl369"/>
            <p:cNvSpPr/>
            <p:nvPr/>
          </p:nvSpPr>
          <p:spPr>
            <a:xfrm>
              <a:off x="8719014"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0" name="pl370"/>
            <p:cNvSpPr/>
            <p:nvPr/>
          </p:nvSpPr>
          <p:spPr>
            <a:xfrm>
              <a:off x="8982271"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1" name="tx371"/>
            <p:cNvSpPr/>
            <p:nvPr/>
          </p:nvSpPr>
          <p:spPr>
            <a:xfrm rot="-5400000">
              <a:off x="7015118"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72" name="tx372"/>
            <p:cNvSpPr/>
            <p:nvPr/>
          </p:nvSpPr>
          <p:spPr>
            <a:xfrm rot="-5400000">
              <a:off x="7278375"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73" name="tx373"/>
            <p:cNvSpPr/>
            <p:nvPr/>
          </p:nvSpPr>
          <p:spPr>
            <a:xfrm rot="-5400000">
              <a:off x="7541631"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74" name="tx374"/>
            <p:cNvSpPr/>
            <p:nvPr/>
          </p:nvSpPr>
          <p:spPr>
            <a:xfrm rot="-5400000">
              <a:off x="7804887"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75" name="tx375"/>
            <p:cNvSpPr/>
            <p:nvPr/>
          </p:nvSpPr>
          <p:spPr>
            <a:xfrm rot="-5400000">
              <a:off x="8068144"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76" name="tx376"/>
            <p:cNvSpPr/>
            <p:nvPr/>
          </p:nvSpPr>
          <p:spPr>
            <a:xfrm rot="-5400000">
              <a:off x="8331400"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77" name="tx377"/>
            <p:cNvSpPr/>
            <p:nvPr/>
          </p:nvSpPr>
          <p:spPr>
            <a:xfrm rot="-5400000">
              <a:off x="8594656"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78" name="tx378"/>
            <p:cNvSpPr/>
            <p:nvPr/>
          </p:nvSpPr>
          <p:spPr>
            <a:xfrm rot="-5400000">
              <a:off x="8857912"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79" name="tx379"/>
            <p:cNvSpPr/>
            <p:nvPr/>
          </p:nvSpPr>
          <p:spPr>
            <a:xfrm>
              <a:off x="570361" y="21609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0" name="tx380"/>
            <p:cNvSpPr/>
            <p:nvPr/>
          </p:nvSpPr>
          <p:spPr>
            <a:xfrm>
              <a:off x="570361" y="174159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1" name="tx381"/>
            <p:cNvSpPr/>
            <p:nvPr/>
          </p:nvSpPr>
          <p:spPr>
            <a:xfrm>
              <a:off x="508182" y="132224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2" name="pl382"/>
            <p:cNvSpPr/>
            <p:nvPr/>
          </p:nvSpPr>
          <p:spPr>
            <a:xfrm>
              <a:off x="722555" y="22009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3" name="pl383"/>
            <p:cNvSpPr/>
            <p:nvPr/>
          </p:nvSpPr>
          <p:spPr>
            <a:xfrm>
              <a:off x="722555" y="178160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4" name="pl384"/>
            <p:cNvSpPr/>
            <p:nvPr/>
          </p:nvSpPr>
          <p:spPr>
            <a:xfrm>
              <a:off x="722555" y="13622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5" name="tx385"/>
            <p:cNvSpPr/>
            <p:nvPr/>
          </p:nvSpPr>
          <p:spPr>
            <a:xfrm>
              <a:off x="570361" y="39399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6" name="tx386"/>
            <p:cNvSpPr/>
            <p:nvPr/>
          </p:nvSpPr>
          <p:spPr>
            <a:xfrm>
              <a:off x="570361" y="35206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87" name="tx387"/>
            <p:cNvSpPr/>
            <p:nvPr/>
          </p:nvSpPr>
          <p:spPr>
            <a:xfrm>
              <a:off x="508182" y="310125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88" name="pl388"/>
            <p:cNvSpPr/>
            <p:nvPr/>
          </p:nvSpPr>
          <p:spPr>
            <a:xfrm>
              <a:off x="722555" y="39799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9" name="pl389"/>
            <p:cNvSpPr/>
            <p:nvPr/>
          </p:nvSpPr>
          <p:spPr>
            <a:xfrm>
              <a:off x="722555" y="35606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0" name="pl390"/>
            <p:cNvSpPr/>
            <p:nvPr/>
          </p:nvSpPr>
          <p:spPr>
            <a:xfrm>
              <a:off x="722555" y="31412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1" name="tx391"/>
            <p:cNvSpPr/>
            <p:nvPr/>
          </p:nvSpPr>
          <p:spPr>
            <a:xfrm>
              <a:off x="570361" y="57189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2" name="tx392"/>
            <p:cNvSpPr/>
            <p:nvPr/>
          </p:nvSpPr>
          <p:spPr>
            <a:xfrm>
              <a:off x="570361" y="52996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3" name="tx393"/>
            <p:cNvSpPr/>
            <p:nvPr/>
          </p:nvSpPr>
          <p:spPr>
            <a:xfrm>
              <a:off x="508182" y="48802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4" name="pl394"/>
            <p:cNvSpPr/>
            <p:nvPr/>
          </p:nvSpPr>
          <p:spPr>
            <a:xfrm>
              <a:off x="722555" y="57589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5" name="pl395"/>
            <p:cNvSpPr/>
            <p:nvPr/>
          </p:nvSpPr>
          <p:spPr>
            <a:xfrm>
              <a:off x="722555" y="53396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6" name="pl396"/>
            <p:cNvSpPr/>
            <p:nvPr/>
          </p:nvSpPr>
          <p:spPr>
            <a:xfrm>
              <a:off x="722555" y="49202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7" name="tx397"/>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98" name="tx398"/>
            <p:cNvSpPr/>
            <p:nvPr/>
          </p:nvSpPr>
          <p:spPr>
            <a:xfrm>
              <a:off x="757350" y="435349"/>
              <a:ext cx="428021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AFRO-Central, 2018-2025</a:t>
              </a:r>
            </a:p>
          </p:txBody>
        </p:sp>
        <p:sp>
          <p:nvSpPr>
            <p:cNvPr id="399" name="tx399"/>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00" name="tx400"/>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CONGO had the highest coverage (93%), while CAR had the lowest coverage (59%).
DTP1 coverage increased in 6 out of 10 countries between 2024 and 2025. The largest increase was 9% points in EQUATORIAL GUINEA from 75% to 84%.
1 countries saw a decrease in coverage (ANGOLA). The largest decline was 3% points in ANGOLA from 70% to 67%. Coverage remained constant between 2024 and 2025 in the remaining 3 countries.
In 2025, 1 out of 10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AFRO-Central</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042618" cy="1454334"/>
            </a:xfrm>
            <a:prstGeom prst="rect">
              <a:avLst/>
            </a:prstGeom>
            <a:solidFill>
              <a:srgbClr val="EBEBEB">
                <a:alpha val="100000"/>
              </a:srgbClr>
            </a:solidFill>
          </p:spPr>
          <p:txBody>
            <a:bodyPr/>
            <a:lstStyle/>
            <a:p/>
          </p:txBody>
        </p:sp>
        <p:sp>
          <p:nvSpPr>
            <p:cNvPr id="6" name="pl6"/>
            <p:cNvSpPr/>
            <p:nvPr/>
          </p:nvSpPr>
          <p:spPr>
            <a:xfrm>
              <a:off x="695171" y="219962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7" name="pl7"/>
            <p:cNvSpPr/>
            <p:nvPr/>
          </p:nvSpPr>
          <p:spPr>
            <a:xfrm>
              <a:off x="695171" y="156399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8" name="pl8"/>
            <p:cNvSpPr/>
            <p:nvPr/>
          </p:nvSpPr>
          <p:spPr>
            <a:xfrm>
              <a:off x="695171" y="92835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 name="pl9"/>
            <p:cNvSpPr/>
            <p:nvPr/>
          </p:nvSpPr>
          <p:spPr>
            <a:xfrm>
              <a:off x="695171" y="188181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24617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1" name="pl11"/>
            <p:cNvSpPr/>
            <p:nvPr/>
          </p:nvSpPr>
          <p:spPr>
            <a:xfrm>
              <a:off x="7880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05329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31856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58384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491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11439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37966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64494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788017" y="1856385"/>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BEBEBE">
                  <a:alpha val="69803"/>
                </a:srgbClr>
              </a:solidFill>
              <a:prstDash val="solid"/>
              <a:round/>
            </a:ln>
          </p:spPr>
          <p:txBody>
            <a:bodyPr/>
            <a:lstStyle/>
            <a:p/>
          </p:txBody>
        </p:sp>
        <p:sp>
          <p:nvSpPr>
            <p:cNvPr id="20" name="pl20"/>
            <p:cNvSpPr/>
            <p:nvPr/>
          </p:nvSpPr>
          <p:spPr>
            <a:xfrm>
              <a:off x="788017" y="1652982"/>
              <a:ext cx="1856925" cy="406806"/>
            </a:xfrm>
            <a:custGeom>
              <a:avLst/>
              <a:pathLst>
                <a:path w="1856925" h="406806">
                  <a:moveTo>
                    <a:pt x="0" y="101701"/>
                  </a:moveTo>
                  <a:lnTo>
                    <a:pt x="265275" y="228828"/>
                  </a:lnTo>
                  <a:lnTo>
                    <a:pt x="530550" y="305105"/>
                  </a:lnTo>
                  <a:lnTo>
                    <a:pt x="795825" y="355955"/>
                  </a:lnTo>
                  <a:lnTo>
                    <a:pt x="1061100" y="406806"/>
                  </a:lnTo>
                  <a:lnTo>
                    <a:pt x="1326375" y="0"/>
                  </a:lnTo>
                  <a:lnTo>
                    <a:pt x="1591650" y="228828"/>
                  </a:lnTo>
                  <a:lnTo>
                    <a:pt x="1856925" y="305105"/>
                  </a:lnTo>
                </a:path>
              </a:pathLst>
            </a:custGeom>
            <a:ln w="40651" cap="flat">
              <a:solidFill>
                <a:srgbClr val="BEBEBE">
                  <a:alpha val="69803"/>
                </a:srgbClr>
              </a:solidFill>
              <a:prstDash val="solid"/>
              <a:round/>
            </a:ln>
          </p:spPr>
          <p:txBody>
            <a:bodyPr/>
            <a:lstStyle/>
            <a:p/>
          </p:txBody>
        </p:sp>
        <p:sp>
          <p:nvSpPr>
            <p:cNvPr id="21" name="pl21"/>
            <p:cNvSpPr/>
            <p:nvPr/>
          </p:nvSpPr>
          <p:spPr>
            <a:xfrm>
              <a:off x="788017" y="1652982"/>
              <a:ext cx="1856925" cy="406806"/>
            </a:xfrm>
            <a:custGeom>
              <a:avLst/>
              <a:pathLst>
                <a:path w="1856925" h="406806">
                  <a:moveTo>
                    <a:pt x="0" y="101701"/>
                  </a:moveTo>
                  <a:lnTo>
                    <a:pt x="265275" y="228828"/>
                  </a:lnTo>
                  <a:lnTo>
                    <a:pt x="530550" y="305105"/>
                  </a:lnTo>
                  <a:lnTo>
                    <a:pt x="795825" y="355955"/>
                  </a:lnTo>
                  <a:lnTo>
                    <a:pt x="1061100" y="406806"/>
                  </a:lnTo>
                  <a:lnTo>
                    <a:pt x="1326375" y="0"/>
                  </a:lnTo>
                  <a:lnTo>
                    <a:pt x="1591650" y="228828"/>
                  </a:lnTo>
                  <a:lnTo>
                    <a:pt x="1856925" y="305105"/>
                  </a:lnTo>
                </a:path>
              </a:pathLst>
            </a:custGeom>
            <a:ln w="35231" cap="flat">
              <a:solidFill>
                <a:srgbClr val="BEBEBE">
                  <a:alpha val="69803"/>
                </a:srgbClr>
              </a:solidFill>
              <a:prstDash val="solid"/>
              <a:round/>
            </a:ln>
          </p:spPr>
          <p:txBody>
            <a:bodyPr/>
            <a:lstStyle/>
            <a:p/>
          </p:txBody>
        </p:sp>
        <p:sp>
          <p:nvSpPr>
            <p:cNvPr id="22" name="pl22"/>
            <p:cNvSpPr/>
            <p:nvPr/>
          </p:nvSpPr>
          <p:spPr>
            <a:xfrm>
              <a:off x="788017" y="1856385"/>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6B6B6B">
                  <a:alpha val="100000"/>
                </a:srgbClr>
              </a:solidFill>
              <a:prstDash val="solid"/>
              <a:round/>
            </a:ln>
          </p:spPr>
          <p:txBody>
            <a:bodyPr/>
            <a:lstStyle/>
            <a:p/>
          </p:txBody>
        </p:sp>
        <p:sp>
          <p:nvSpPr>
            <p:cNvPr id="23" name="pl23"/>
            <p:cNvSpPr/>
            <p:nvPr/>
          </p:nvSpPr>
          <p:spPr>
            <a:xfrm>
              <a:off x="788017" y="1652982"/>
              <a:ext cx="1856925" cy="406806"/>
            </a:xfrm>
            <a:custGeom>
              <a:avLst/>
              <a:pathLst>
                <a:path w="1856925" h="406806">
                  <a:moveTo>
                    <a:pt x="0" y="101701"/>
                  </a:moveTo>
                  <a:lnTo>
                    <a:pt x="265275" y="228828"/>
                  </a:lnTo>
                  <a:lnTo>
                    <a:pt x="530550" y="305105"/>
                  </a:lnTo>
                  <a:lnTo>
                    <a:pt x="795825" y="355955"/>
                  </a:lnTo>
                  <a:lnTo>
                    <a:pt x="1061100" y="406806"/>
                  </a:lnTo>
                  <a:lnTo>
                    <a:pt x="1326375" y="0"/>
                  </a:lnTo>
                  <a:lnTo>
                    <a:pt x="1591650" y="228828"/>
                  </a:lnTo>
                  <a:lnTo>
                    <a:pt x="1856925" y="305105"/>
                  </a:lnTo>
                </a:path>
              </a:pathLst>
            </a:custGeom>
            <a:ln w="40651" cap="flat">
              <a:solidFill>
                <a:srgbClr val="000000">
                  <a:alpha val="100000"/>
                </a:srgbClr>
              </a:solidFill>
              <a:prstDash val="solid"/>
              <a:round/>
            </a:ln>
          </p:spPr>
          <p:txBody>
            <a:bodyPr/>
            <a:lstStyle/>
            <a:p/>
          </p:txBody>
        </p:sp>
        <p:sp>
          <p:nvSpPr>
            <p:cNvPr id="24" name="pl24"/>
            <p:cNvSpPr/>
            <p:nvPr/>
          </p:nvSpPr>
          <p:spPr>
            <a:xfrm>
              <a:off x="788017" y="1652982"/>
              <a:ext cx="1856925" cy="406806"/>
            </a:xfrm>
            <a:custGeom>
              <a:avLst/>
              <a:pathLst>
                <a:path w="1856925" h="406806">
                  <a:moveTo>
                    <a:pt x="0" y="101701"/>
                  </a:moveTo>
                  <a:lnTo>
                    <a:pt x="265275" y="228828"/>
                  </a:lnTo>
                  <a:lnTo>
                    <a:pt x="530550" y="305105"/>
                  </a:lnTo>
                  <a:lnTo>
                    <a:pt x="795825" y="355955"/>
                  </a:lnTo>
                  <a:lnTo>
                    <a:pt x="1061100" y="406806"/>
                  </a:lnTo>
                  <a:lnTo>
                    <a:pt x="1326375" y="0"/>
                  </a:lnTo>
                  <a:lnTo>
                    <a:pt x="1591650" y="228828"/>
                  </a:lnTo>
                  <a:lnTo>
                    <a:pt x="1856925" y="305105"/>
                  </a:lnTo>
                </a:path>
              </a:pathLst>
            </a:custGeom>
            <a:ln w="35231" cap="flat">
              <a:solidFill>
                <a:srgbClr val="80BD41">
                  <a:alpha val="100000"/>
                </a:srgbClr>
              </a:solidFill>
              <a:prstDash val="solid"/>
              <a:round/>
            </a:ln>
          </p:spPr>
          <p:txBody>
            <a:bodyPr/>
            <a:lstStyle/>
            <a:p/>
          </p:txBody>
        </p:sp>
        <p:sp>
          <p:nvSpPr>
            <p:cNvPr id="25" name="pl25"/>
            <p:cNvSpPr/>
            <p:nvPr/>
          </p:nvSpPr>
          <p:spPr>
            <a:xfrm>
              <a:off x="695171" y="188181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6" name="tx26"/>
            <p:cNvSpPr/>
            <p:nvPr/>
          </p:nvSpPr>
          <p:spPr>
            <a:xfrm>
              <a:off x="757887" y="15761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7" name="tx27"/>
            <p:cNvSpPr/>
            <p:nvPr/>
          </p:nvSpPr>
          <p:spPr>
            <a:xfrm>
              <a:off x="1023163" y="1703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 name="tx28"/>
            <p:cNvSpPr/>
            <p:nvPr/>
          </p:nvSpPr>
          <p:spPr>
            <a:xfrm>
              <a:off x="1270378" y="17795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9" name="tx29"/>
            <p:cNvSpPr/>
            <p:nvPr/>
          </p:nvSpPr>
          <p:spPr>
            <a:xfrm>
              <a:off x="1535653" y="18303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0" name="tx30"/>
            <p:cNvSpPr/>
            <p:nvPr/>
          </p:nvSpPr>
          <p:spPr>
            <a:xfrm>
              <a:off x="1800928" y="18812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1" name="tx31"/>
            <p:cNvSpPr/>
            <p:nvPr/>
          </p:nvSpPr>
          <p:spPr>
            <a:xfrm>
              <a:off x="2084263" y="14744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2" name="tx32"/>
            <p:cNvSpPr/>
            <p:nvPr/>
          </p:nvSpPr>
          <p:spPr>
            <a:xfrm>
              <a:off x="2349538" y="1703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 name="tx33"/>
            <p:cNvSpPr/>
            <p:nvPr/>
          </p:nvSpPr>
          <p:spPr>
            <a:xfrm>
              <a:off x="2596754" y="17795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 name="rc34"/>
            <p:cNvSpPr/>
            <p:nvPr/>
          </p:nvSpPr>
          <p:spPr>
            <a:xfrm>
              <a:off x="695171" y="2613739"/>
              <a:ext cx="2042618" cy="1454334"/>
            </a:xfrm>
            <a:prstGeom prst="rect">
              <a:avLst/>
            </a:prstGeom>
            <a:solidFill>
              <a:srgbClr val="EBEBEB">
                <a:alpha val="100000"/>
              </a:srgbClr>
            </a:solidFill>
          </p:spPr>
          <p:txBody>
            <a:bodyPr/>
            <a:lstStyle/>
            <a:p/>
          </p:txBody>
        </p:sp>
        <p:sp>
          <p:nvSpPr>
            <p:cNvPr id="35" name="pl35"/>
            <p:cNvSpPr/>
            <p:nvPr/>
          </p:nvSpPr>
          <p:spPr>
            <a:xfrm>
              <a:off x="695171" y="393840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6" name="pl36"/>
            <p:cNvSpPr/>
            <p:nvPr/>
          </p:nvSpPr>
          <p:spPr>
            <a:xfrm>
              <a:off x="695171" y="330276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66713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8" name="pl38"/>
            <p:cNvSpPr/>
            <p:nvPr/>
          </p:nvSpPr>
          <p:spPr>
            <a:xfrm>
              <a:off x="695171" y="362058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9" name="pl39"/>
            <p:cNvSpPr/>
            <p:nvPr/>
          </p:nvSpPr>
          <p:spPr>
            <a:xfrm>
              <a:off x="695171" y="298495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0" name="pl40"/>
            <p:cNvSpPr/>
            <p:nvPr/>
          </p:nvSpPr>
          <p:spPr>
            <a:xfrm>
              <a:off x="7880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05329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31856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58384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8491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11439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37966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64494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788017" y="3595161"/>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BEBEBE">
                  <a:alpha val="69803"/>
                </a:srgbClr>
              </a:solidFill>
              <a:prstDash val="solid"/>
              <a:round/>
            </a:ln>
          </p:spPr>
          <p:txBody>
            <a:bodyPr/>
            <a:lstStyle/>
            <a:p/>
          </p:txBody>
        </p:sp>
        <p:sp>
          <p:nvSpPr>
            <p:cNvPr id="49" name="pl49"/>
            <p:cNvSpPr/>
            <p:nvPr/>
          </p:nvSpPr>
          <p:spPr>
            <a:xfrm>
              <a:off x="788017" y="3188354"/>
              <a:ext cx="1856925" cy="584784"/>
            </a:xfrm>
            <a:custGeom>
              <a:avLst/>
              <a:pathLst>
                <a:path w="1856925" h="584784">
                  <a:moveTo>
                    <a:pt x="0" y="584784"/>
                  </a:moveTo>
                  <a:lnTo>
                    <a:pt x="265275" y="432232"/>
                  </a:lnTo>
                  <a:lnTo>
                    <a:pt x="530550" y="305105"/>
                  </a:lnTo>
                  <a:lnTo>
                    <a:pt x="795825" y="177977"/>
                  </a:lnTo>
                  <a:lnTo>
                    <a:pt x="1061100" y="101701"/>
                  </a:lnTo>
                  <a:lnTo>
                    <a:pt x="1326375" y="50850"/>
                  </a:lnTo>
                  <a:lnTo>
                    <a:pt x="1591650" y="76276"/>
                  </a:lnTo>
                  <a:lnTo>
                    <a:pt x="1856925" y="0"/>
                  </a:lnTo>
                </a:path>
              </a:pathLst>
            </a:custGeom>
            <a:ln w="40651" cap="flat">
              <a:solidFill>
                <a:srgbClr val="BEBEBE">
                  <a:alpha val="69803"/>
                </a:srgbClr>
              </a:solidFill>
              <a:prstDash val="solid"/>
              <a:round/>
            </a:ln>
          </p:spPr>
          <p:txBody>
            <a:bodyPr/>
            <a:lstStyle/>
            <a:p/>
          </p:txBody>
        </p:sp>
        <p:sp>
          <p:nvSpPr>
            <p:cNvPr id="50" name="pl50"/>
            <p:cNvSpPr/>
            <p:nvPr/>
          </p:nvSpPr>
          <p:spPr>
            <a:xfrm>
              <a:off x="788017" y="3188354"/>
              <a:ext cx="1856925" cy="584784"/>
            </a:xfrm>
            <a:custGeom>
              <a:avLst/>
              <a:pathLst>
                <a:path w="1856925" h="584784">
                  <a:moveTo>
                    <a:pt x="0" y="584784"/>
                  </a:moveTo>
                  <a:lnTo>
                    <a:pt x="265275" y="432232"/>
                  </a:lnTo>
                  <a:lnTo>
                    <a:pt x="530550" y="305105"/>
                  </a:lnTo>
                  <a:lnTo>
                    <a:pt x="795825" y="177977"/>
                  </a:lnTo>
                  <a:lnTo>
                    <a:pt x="1061100" y="101701"/>
                  </a:lnTo>
                  <a:lnTo>
                    <a:pt x="1326375" y="50850"/>
                  </a:lnTo>
                  <a:lnTo>
                    <a:pt x="1591650" y="76276"/>
                  </a:lnTo>
                  <a:lnTo>
                    <a:pt x="1856925" y="0"/>
                  </a:lnTo>
                </a:path>
              </a:pathLst>
            </a:custGeom>
            <a:ln w="35231" cap="flat">
              <a:solidFill>
                <a:srgbClr val="BEBEBE">
                  <a:alpha val="69803"/>
                </a:srgbClr>
              </a:solidFill>
              <a:prstDash val="solid"/>
              <a:round/>
            </a:ln>
          </p:spPr>
          <p:txBody>
            <a:bodyPr/>
            <a:lstStyle/>
            <a:p/>
          </p:txBody>
        </p:sp>
        <p:sp>
          <p:nvSpPr>
            <p:cNvPr id="51" name="pl51"/>
            <p:cNvSpPr/>
            <p:nvPr/>
          </p:nvSpPr>
          <p:spPr>
            <a:xfrm>
              <a:off x="788017" y="3595161"/>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6B6B6B">
                  <a:alpha val="100000"/>
                </a:srgbClr>
              </a:solidFill>
              <a:prstDash val="solid"/>
              <a:round/>
            </a:ln>
          </p:spPr>
          <p:txBody>
            <a:bodyPr/>
            <a:lstStyle/>
            <a:p/>
          </p:txBody>
        </p:sp>
        <p:sp>
          <p:nvSpPr>
            <p:cNvPr id="52" name="pl52"/>
            <p:cNvSpPr/>
            <p:nvPr/>
          </p:nvSpPr>
          <p:spPr>
            <a:xfrm>
              <a:off x="788017" y="3188354"/>
              <a:ext cx="1856925" cy="584784"/>
            </a:xfrm>
            <a:custGeom>
              <a:avLst/>
              <a:pathLst>
                <a:path w="1856925" h="584784">
                  <a:moveTo>
                    <a:pt x="0" y="584784"/>
                  </a:moveTo>
                  <a:lnTo>
                    <a:pt x="265275" y="432232"/>
                  </a:lnTo>
                  <a:lnTo>
                    <a:pt x="530550" y="305105"/>
                  </a:lnTo>
                  <a:lnTo>
                    <a:pt x="795825" y="177977"/>
                  </a:lnTo>
                  <a:lnTo>
                    <a:pt x="1061100" y="101701"/>
                  </a:lnTo>
                  <a:lnTo>
                    <a:pt x="1326375" y="50850"/>
                  </a:lnTo>
                  <a:lnTo>
                    <a:pt x="1591650" y="76276"/>
                  </a:lnTo>
                  <a:lnTo>
                    <a:pt x="1856925" y="0"/>
                  </a:lnTo>
                </a:path>
              </a:pathLst>
            </a:custGeom>
            <a:ln w="40651" cap="flat">
              <a:solidFill>
                <a:srgbClr val="000000">
                  <a:alpha val="100000"/>
                </a:srgbClr>
              </a:solidFill>
              <a:prstDash val="solid"/>
              <a:round/>
            </a:ln>
          </p:spPr>
          <p:txBody>
            <a:bodyPr/>
            <a:lstStyle/>
            <a:p/>
          </p:txBody>
        </p:sp>
        <p:sp>
          <p:nvSpPr>
            <p:cNvPr id="53" name="pl53"/>
            <p:cNvSpPr/>
            <p:nvPr/>
          </p:nvSpPr>
          <p:spPr>
            <a:xfrm>
              <a:off x="788017" y="3188354"/>
              <a:ext cx="1856925" cy="584784"/>
            </a:xfrm>
            <a:custGeom>
              <a:avLst/>
              <a:pathLst>
                <a:path w="1856925" h="584784">
                  <a:moveTo>
                    <a:pt x="0" y="584784"/>
                  </a:moveTo>
                  <a:lnTo>
                    <a:pt x="265275" y="432232"/>
                  </a:lnTo>
                  <a:lnTo>
                    <a:pt x="530550" y="305105"/>
                  </a:lnTo>
                  <a:lnTo>
                    <a:pt x="795825" y="177977"/>
                  </a:lnTo>
                  <a:lnTo>
                    <a:pt x="1061100" y="101701"/>
                  </a:lnTo>
                  <a:lnTo>
                    <a:pt x="1326375" y="50850"/>
                  </a:lnTo>
                  <a:lnTo>
                    <a:pt x="1591650" y="76276"/>
                  </a:lnTo>
                  <a:lnTo>
                    <a:pt x="1856925" y="0"/>
                  </a:lnTo>
                </a:path>
              </a:pathLst>
            </a:custGeom>
            <a:ln w="35231" cap="flat">
              <a:solidFill>
                <a:srgbClr val="80BD41">
                  <a:alpha val="100000"/>
                </a:srgbClr>
              </a:solidFill>
              <a:prstDash val="solid"/>
              <a:round/>
            </a:ln>
          </p:spPr>
          <p:txBody>
            <a:bodyPr/>
            <a:lstStyle/>
            <a:p/>
          </p:txBody>
        </p:sp>
        <p:sp>
          <p:nvSpPr>
            <p:cNvPr id="54" name="pl54"/>
            <p:cNvSpPr/>
            <p:nvPr/>
          </p:nvSpPr>
          <p:spPr>
            <a:xfrm>
              <a:off x="695171" y="3620586"/>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55" name="tx55"/>
            <p:cNvSpPr/>
            <p:nvPr/>
          </p:nvSpPr>
          <p:spPr>
            <a:xfrm>
              <a:off x="739828" y="35945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6" name="tx56"/>
            <p:cNvSpPr/>
            <p:nvPr/>
          </p:nvSpPr>
          <p:spPr>
            <a:xfrm>
              <a:off x="1023163" y="3442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 name="tx57"/>
            <p:cNvSpPr/>
            <p:nvPr/>
          </p:nvSpPr>
          <p:spPr>
            <a:xfrm>
              <a:off x="1288438" y="33149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 name="tx58"/>
            <p:cNvSpPr/>
            <p:nvPr/>
          </p:nvSpPr>
          <p:spPr>
            <a:xfrm>
              <a:off x="1523583" y="31877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9" name="tx59"/>
            <p:cNvSpPr/>
            <p:nvPr/>
          </p:nvSpPr>
          <p:spPr>
            <a:xfrm>
              <a:off x="1788858" y="31115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0" name="tx60"/>
            <p:cNvSpPr/>
            <p:nvPr/>
          </p:nvSpPr>
          <p:spPr>
            <a:xfrm>
              <a:off x="2054133" y="3060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1" name="tx61"/>
            <p:cNvSpPr/>
            <p:nvPr/>
          </p:nvSpPr>
          <p:spPr>
            <a:xfrm>
              <a:off x="2319408" y="30860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2" name="tx62"/>
            <p:cNvSpPr/>
            <p:nvPr/>
          </p:nvSpPr>
          <p:spPr>
            <a:xfrm>
              <a:off x="2584684" y="3009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63" name="rc63"/>
            <p:cNvSpPr/>
            <p:nvPr/>
          </p:nvSpPr>
          <p:spPr>
            <a:xfrm>
              <a:off x="695171" y="4352515"/>
              <a:ext cx="2042618" cy="1454334"/>
            </a:xfrm>
            <a:prstGeom prst="rect">
              <a:avLst/>
            </a:prstGeom>
            <a:solidFill>
              <a:srgbClr val="EBEBEB">
                <a:alpha val="100000"/>
              </a:srgbClr>
            </a:solidFill>
          </p:spPr>
          <p:txBody>
            <a:bodyPr/>
            <a:lstStyle/>
            <a:p/>
          </p:txBody>
        </p:sp>
        <p:sp>
          <p:nvSpPr>
            <p:cNvPr id="64" name="pl64"/>
            <p:cNvSpPr/>
            <p:nvPr/>
          </p:nvSpPr>
          <p:spPr>
            <a:xfrm>
              <a:off x="695171" y="567718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5" name="pl65"/>
            <p:cNvSpPr/>
            <p:nvPr/>
          </p:nvSpPr>
          <p:spPr>
            <a:xfrm>
              <a:off x="695171" y="504154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6" name="pl66"/>
            <p:cNvSpPr/>
            <p:nvPr/>
          </p:nvSpPr>
          <p:spPr>
            <a:xfrm>
              <a:off x="695171" y="440590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7" name="pl67"/>
            <p:cNvSpPr/>
            <p:nvPr/>
          </p:nvSpPr>
          <p:spPr>
            <a:xfrm>
              <a:off x="695171" y="535936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8" name="pl68"/>
            <p:cNvSpPr/>
            <p:nvPr/>
          </p:nvSpPr>
          <p:spPr>
            <a:xfrm>
              <a:off x="695171" y="472372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9" name="pl69"/>
            <p:cNvSpPr/>
            <p:nvPr/>
          </p:nvSpPr>
          <p:spPr>
            <a:xfrm>
              <a:off x="78801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05329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31856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58384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84911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211439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37966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64494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788017" y="5333936"/>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BEBEBE">
                  <a:alpha val="69803"/>
                </a:srgbClr>
              </a:solidFill>
              <a:prstDash val="solid"/>
              <a:round/>
            </a:ln>
          </p:spPr>
          <p:txBody>
            <a:bodyPr/>
            <a:lstStyle/>
            <a:p/>
          </p:txBody>
        </p:sp>
        <p:sp>
          <p:nvSpPr>
            <p:cNvPr id="78" name="pl78"/>
            <p:cNvSpPr/>
            <p:nvPr/>
          </p:nvSpPr>
          <p:spPr>
            <a:xfrm>
              <a:off x="788017" y="5333936"/>
              <a:ext cx="1856925" cy="406806"/>
            </a:xfrm>
            <a:custGeom>
              <a:avLst/>
              <a:pathLst>
                <a:path w="1856925" h="406806">
                  <a:moveTo>
                    <a:pt x="0" y="0"/>
                  </a:moveTo>
                  <a:lnTo>
                    <a:pt x="265275" y="25425"/>
                  </a:lnTo>
                  <a:lnTo>
                    <a:pt x="530550" y="228828"/>
                  </a:lnTo>
                  <a:lnTo>
                    <a:pt x="795825" y="50850"/>
                  </a:lnTo>
                  <a:lnTo>
                    <a:pt x="1061100" y="330530"/>
                  </a:lnTo>
                  <a:lnTo>
                    <a:pt x="1326375" y="127127"/>
                  </a:lnTo>
                  <a:lnTo>
                    <a:pt x="1591650" y="406806"/>
                  </a:lnTo>
                  <a:lnTo>
                    <a:pt x="1856925" y="330530"/>
                  </a:lnTo>
                </a:path>
              </a:pathLst>
            </a:custGeom>
            <a:ln w="40651" cap="flat">
              <a:solidFill>
                <a:srgbClr val="BEBEBE">
                  <a:alpha val="69803"/>
                </a:srgbClr>
              </a:solidFill>
              <a:prstDash val="solid"/>
              <a:round/>
            </a:ln>
          </p:spPr>
          <p:txBody>
            <a:bodyPr/>
            <a:lstStyle/>
            <a:p/>
          </p:txBody>
        </p:sp>
        <p:sp>
          <p:nvSpPr>
            <p:cNvPr id="79" name="pl79"/>
            <p:cNvSpPr/>
            <p:nvPr/>
          </p:nvSpPr>
          <p:spPr>
            <a:xfrm>
              <a:off x="788017" y="5333936"/>
              <a:ext cx="1856925" cy="406806"/>
            </a:xfrm>
            <a:custGeom>
              <a:avLst/>
              <a:pathLst>
                <a:path w="1856925" h="406806">
                  <a:moveTo>
                    <a:pt x="0" y="0"/>
                  </a:moveTo>
                  <a:lnTo>
                    <a:pt x="265275" y="25425"/>
                  </a:lnTo>
                  <a:lnTo>
                    <a:pt x="530550" y="228828"/>
                  </a:lnTo>
                  <a:lnTo>
                    <a:pt x="795825" y="50850"/>
                  </a:lnTo>
                  <a:lnTo>
                    <a:pt x="1061100" y="330530"/>
                  </a:lnTo>
                  <a:lnTo>
                    <a:pt x="1326375" y="127127"/>
                  </a:lnTo>
                  <a:lnTo>
                    <a:pt x="1591650" y="406806"/>
                  </a:lnTo>
                  <a:lnTo>
                    <a:pt x="1856925" y="330530"/>
                  </a:lnTo>
                </a:path>
              </a:pathLst>
            </a:custGeom>
            <a:ln w="35231" cap="flat">
              <a:solidFill>
                <a:srgbClr val="BEBEBE">
                  <a:alpha val="69803"/>
                </a:srgbClr>
              </a:solidFill>
              <a:prstDash val="solid"/>
              <a:round/>
            </a:ln>
          </p:spPr>
          <p:txBody>
            <a:bodyPr/>
            <a:lstStyle/>
            <a:p/>
          </p:txBody>
        </p:sp>
        <p:sp>
          <p:nvSpPr>
            <p:cNvPr id="80" name="pl80"/>
            <p:cNvSpPr/>
            <p:nvPr/>
          </p:nvSpPr>
          <p:spPr>
            <a:xfrm>
              <a:off x="788017" y="5333936"/>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6B6B6B">
                  <a:alpha val="100000"/>
                </a:srgbClr>
              </a:solidFill>
              <a:prstDash val="solid"/>
              <a:round/>
            </a:ln>
          </p:spPr>
          <p:txBody>
            <a:bodyPr/>
            <a:lstStyle/>
            <a:p/>
          </p:txBody>
        </p:sp>
        <p:sp>
          <p:nvSpPr>
            <p:cNvPr id="81" name="pl81"/>
            <p:cNvSpPr/>
            <p:nvPr/>
          </p:nvSpPr>
          <p:spPr>
            <a:xfrm>
              <a:off x="788017" y="5333936"/>
              <a:ext cx="1856925" cy="406806"/>
            </a:xfrm>
            <a:custGeom>
              <a:avLst/>
              <a:pathLst>
                <a:path w="1856925" h="406806">
                  <a:moveTo>
                    <a:pt x="0" y="0"/>
                  </a:moveTo>
                  <a:lnTo>
                    <a:pt x="265275" y="25425"/>
                  </a:lnTo>
                  <a:lnTo>
                    <a:pt x="530550" y="228828"/>
                  </a:lnTo>
                  <a:lnTo>
                    <a:pt x="795825" y="50850"/>
                  </a:lnTo>
                  <a:lnTo>
                    <a:pt x="1061100" y="330530"/>
                  </a:lnTo>
                  <a:lnTo>
                    <a:pt x="1326375" y="127127"/>
                  </a:lnTo>
                  <a:lnTo>
                    <a:pt x="1591650" y="406806"/>
                  </a:lnTo>
                  <a:lnTo>
                    <a:pt x="1856925" y="330530"/>
                  </a:lnTo>
                </a:path>
              </a:pathLst>
            </a:custGeom>
            <a:ln w="40651" cap="flat">
              <a:solidFill>
                <a:srgbClr val="000000">
                  <a:alpha val="100000"/>
                </a:srgbClr>
              </a:solidFill>
              <a:prstDash val="solid"/>
              <a:round/>
            </a:ln>
          </p:spPr>
          <p:txBody>
            <a:bodyPr/>
            <a:lstStyle/>
            <a:p/>
          </p:txBody>
        </p:sp>
        <p:sp>
          <p:nvSpPr>
            <p:cNvPr id="82" name="pl82"/>
            <p:cNvSpPr/>
            <p:nvPr/>
          </p:nvSpPr>
          <p:spPr>
            <a:xfrm>
              <a:off x="788017" y="5333936"/>
              <a:ext cx="1856925" cy="406806"/>
            </a:xfrm>
            <a:custGeom>
              <a:avLst/>
              <a:pathLst>
                <a:path w="1856925" h="406806">
                  <a:moveTo>
                    <a:pt x="0" y="0"/>
                  </a:moveTo>
                  <a:lnTo>
                    <a:pt x="265275" y="25425"/>
                  </a:lnTo>
                  <a:lnTo>
                    <a:pt x="530550" y="228828"/>
                  </a:lnTo>
                  <a:lnTo>
                    <a:pt x="795825" y="50850"/>
                  </a:lnTo>
                  <a:lnTo>
                    <a:pt x="1061100" y="330530"/>
                  </a:lnTo>
                  <a:lnTo>
                    <a:pt x="1326375" y="127127"/>
                  </a:lnTo>
                  <a:lnTo>
                    <a:pt x="1591650" y="406806"/>
                  </a:lnTo>
                  <a:lnTo>
                    <a:pt x="1856925" y="330530"/>
                  </a:lnTo>
                </a:path>
              </a:pathLst>
            </a:custGeom>
            <a:ln w="35231" cap="flat">
              <a:solidFill>
                <a:srgbClr val="80BD41">
                  <a:alpha val="100000"/>
                </a:srgbClr>
              </a:solidFill>
              <a:prstDash val="solid"/>
              <a:round/>
            </a:ln>
          </p:spPr>
          <p:txBody>
            <a:bodyPr/>
            <a:lstStyle/>
            <a:p/>
          </p:txBody>
        </p:sp>
        <p:sp>
          <p:nvSpPr>
            <p:cNvPr id="83" name="pl83"/>
            <p:cNvSpPr/>
            <p:nvPr/>
          </p:nvSpPr>
          <p:spPr>
            <a:xfrm>
              <a:off x="695171" y="535936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84" name="tx84"/>
            <p:cNvSpPr/>
            <p:nvPr/>
          </p:nvSpPr>
          <p:spPr>
            <a:xfrm>
              <a:off x="757887" y="51553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5" name="tx85"/>
            <p:cNvSpPr/>
            <p:nvPr/>
          </p:nvSpPr>
          <p:spPr>
            <a:xfrm>
              <a:off x="1023163" y="5180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1270378" y="53842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7" name="tx87"/>
            <p:cNvSpPr/>
            <p:nvPr/>
          </p:nvSpPr>
          <p:spPr>
            <a:xfrm>
              <a:off x="1535653" y="52062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8" name="tx88"/>
            <p:cNvSpPr/>
            <p:nvPr/>
          </p:nvSpPr>
          <p:spPr>
            <a:xfrm>
              <a:off x="1770799" y="54859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89" name="tx89"/>
            <p:cNvSpPr/>
            <p:nvPr/>
          </p:nvSpPr>
          <p:spPr>
            <a:xfrm>
              <a:off x="2066203" y="52825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0" name="tx90"/>
            <p:cNvSpPr/>
            <p:nvPr/>
          </p:nvSpPr>
          <p:spPr>
            <a:xfrm>
              <a:off x="2301349" y="556218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91" name="tx91"/>
            <p:cNvSpPr/>
            <p:nvPr/>
          </p:nvSpPr>
          <p:spPr>
            <a:xfrm>
              <a:off x="2566624" y="548591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92" name="rc92"/>
            <p:cNvSpPr/>
            <p:nvPr/>
          </p:nvSpPr>
          <p:spPr>
            <a:xfrm>
              <a:off x="2807378" y="874964"/>
              <a:ext cx="2042618" cy="1454334"/>
            </a:xfrm>
            <a:prstGeom prst="rect">
              <a:avLst/>
            </a:prstGeom>
            <a:solidFill>
              <a:srgbClr val="EBEBEB">
                <a:alpha val="100000"/>
              </a:srgbClr>
            </a:solidFill>
          </p:spPr>
          <p:txBody>
            <a:bodyPr/>
            <a:lstStyle/>
            <a:p/>
          </p:txBody>
        </p:sp>
        <p:sp>
          <p:nvSpPr>
            <p:cNvPr id="93" name="pl93"/>
            <p:cNvSpPr/>
            <p:nvPr/>
          </p:nvSpPr>
          <p:spPr>
            <a:xfrm>
              <a:off x="2807378" y="219962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4" name="pl94"/>
            <p:cNvSpPr/>
            <p:nvPr/>
          </p:nvSpPr>
          <p:spPr>
            <a:xfrm>
              <a:off x="2807378" y="156399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5" name="pl95"/>
            <p:cNvSpPr/>
            <p:nvPr/>
          </p:nvSpPr>
          <p:spPr>
            <a:xfrm>
              <a:off x="2807378" y="92835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6" name="pl96"/>
            <p:cNvSpPr/>
            <p:nvPr/>
          </p:nvSpPr>
          <p:spPr>
            <a:xfrm>
              <a:off x="2807378" y="188181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7" name="pl97"/>
            <p:cNvSpPr/>
            <p:nvPr/>
          </p:nvSpPr>
          <p:spPr>
            <a:xfrm>
              <a:off x="2807378" y="124617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8" name="pl98"/>
            <p:cNvSpPr/>
            <p:nvPr/>
          </p:nvSpPr>
          <p:spPr>
            <a:xfrm>
              <a:off x="290022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316549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343077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369604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396132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422660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449187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475715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2900224" y="1856385"/>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BEBEBE">
                  <a:alpha val="69803"/>
                </a:srgbClr>
              </a:solidFill>
              <a:prstDash val="solid"/>
              <a:round/>
            </a:ln>
          </p:spPr>
          <p:txBody>
            <a:bodyPr/>
            <a:lstStyle/>
            <a:p/>
          </p:txBody>
        </p:sp>
        <p:sp>
          <p:nvSpPr>
            <p:cNvPr id="107" name="pl107"/>
            <p:cNvSpPr/>
            <p:nvPr/>
          </p:nvSpPr>
          <p:spPr>
            <a:xfrm>
              <a:off x="2900224" y="1856385"/>
              <a:ext cx="1856925" cy="228828"/>
            </a:xfrm>
            <a:custGeom>
              <a:avLst/>
              <a:pathLst>
                <a:path w="1856925" h="228828">
                  <a:moveTo>
                    <a:pt x="0" y="101701"/>
                  </a:moveTo>
                  <a:lnTo>
                    <a:pt x="265275" y="25425"/>
                  </a:lnTo>
                  <a:lnTo>
                    <a:pt x="530550" y="0"/>
                  </a:lnTo>
                  <a:lnTo>
                    <a:pt x="795825" y="50850"/>
                  </a:lnTo>
                  <a:lnTo>
                    <a:pt x="1061100" y="127127"/>
                  </a:lnTo>
                  <a:lnTo>
                    <a:pt x="1326375" y="228828"/>
                  </a:lnTo>
                  <a:lnTo>
                    <a:pt x="1591650" y="228828"/>
                  </a:lnTo>
                  <a:lnTo>
                    <a:pt x="1856925" y="228828"/>
                  </a:lnTo>
                </a:path>
              </a:pathLst>
            </a:custGeom>
            <a:ln w="40651" cap="flat">
              <a:solidFill>
                <a:srgbClr val="BEBEBE">
                  <a:alpha val="69803"/>
                </a:srgbClr>
              </a:solidFill>
              <a:prstDash val="solid"/>
              <a:round/>
            </a:ln>
          </p:spPr>
          <p:txBody>
            <a:bodyPr/>
            <a:lstStyle/>
            <a:p/>
          </p:txBody>
        </p:sp>
        <p:sp>
          <p:nvSpPr>
            <p:cNvPr id="108" name="pl108"/>
            <p:cNvSpPr/>
            <p:nvPr/>
          </p:nvSpPr>
          <p:spPr>
            <a:xfrm>
              <a:off x="2900224" y="1856385"/>
              <a:ext cx="1856925" cy="228828"/>
            </a:xfrm>
            <a:custGeom>
              <a:avLst/>
              <a:pathLst>
                <a:path w="1856925" h="228828">
                  <a:moveTo>
                    <a:pt x="0" y="101701"/>
                  </a:moveTo>
                  <a:lnTo>
                    <a:pt x="265275" y="25425"/>
                  </a:lnTo>
                  <a:lnTo>
                    <a:pt x="530550" y="0"/>
                  </a:lnTo>
                  <a:lnTo>
                    <a:pt x="795825" y="50850"/>
                  </a:lnTo>
                  <a:lnTo>
                    <a:pt x="1061100" y="127127"/>
                  </a:lnTo>
                  <a:lnTo>
                    <a:pt x="1326375" y="228828"/>
                  </a:lnTo>
                  <a:lnTo>
                    <a:pt x="1591650" y="228828"/>
                  </a:lnTo>
                  <a:lnTo>
                    <a:pt x="1856925" y="228828"/>
                  </a:lnTo>
                </a:path>
              </a:pathLst>
            </a:custGeom>
            <a:ln w="35231" cap="flat">
              <a:solidFill>
                <a:srgbClr val="BEBEBE">
                  <a:alpha val="69803"/>
                </a:srgbClr>
              </a:solidFill>
              <a:prstDash val="solid"/>
              <a:round/>
            </a:ln>
          </p:spPr>
          <p:txBody>
            <a:bodyPr/>
            <a:lstStyle/>
            <a:p/>
          </p:txBody>
        </p:sp>
        <p:sp>
          <p:nvSpPr>
            <p:cNvPr id="109" name="pl109"/>
            <p:cNvSpPr/>
            <p:nvPr/>
          </p:nvSpPr>
          <p:spPr>
            <a:xfrm>
              <a:off x="2900224" y="1856385"/>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6B6B6B">
                  <a:alpha val="100000"/>
                </a:srgbClr>
              </a:solidFill>
              <a:prstDash val="solid"/>
              <a:round/>
            </a:ln>
          </p:spPr>
          <p:txBody>
            <a:bodyPr/>
            <a:lstStyle/>
            <a:p/>
          </p:txBody>
        </p:sp>
        <p:sp>
          <p:nvSpPr>
            <p:cNvPr id="110" name="pl110"/>
            <p:cNvSpPr/>
            <p:nvPr/>
          </p:nvSpPr>
          <p:spPr>
            <a:xfrm>
              <a:off x="2900224" y="1856385"/>
              <a:ext cx="1856925" cy="228828"/>
            </a:xfrm>
            <a:custGeom>
              <a:avLst/>
              <a:pathLst>
                <a:path w="1856925" h="228828">
                  <a:moveTo>
                    <a:pt x="0" y="101701"/>
                  </a:moveTo>
                  <a:lnTo>
                    <a:pt x="265275" y="25425"/>
                  </a:lnTo>
                  <a:lnTo>
                    <a:pt x="530550" y="0"/>
                  </a:lnTo>
                  <a:lnTo>
                    <a:pt x="795825" y="50850"/>
                  </a:lnTo>
                  <a:lnTo>
                    <a:pt x="1061100" y="127127"/>
                  </a:lnTo>
                  <a:lnTo>
                    <a:pt x="1326375" y="228828"/>
                  </a:lnTo>
                  <a:lnTo>
                    <a:pt x="1591650" y="228828"/>
                  </a:lnTo>
                  <a:lnTo>
                    <a:pt x="1856925" y="228828"/>
                  </a:lnTo>
                </a:path>
              </a:pathLst>
            </a:custGeom>
            <a:ln w="40651" cap="flat">
              <a:solidFill>
                <a:srgbClr val="000000">
                  <a:alpha val="100000"/>
                </a:srgbClr>
              </a:solidFill>
              <a:prstDash val="solid"/>
              <a:round/>
            </a:ln>
          </p:spPr>
          <p:txBody>
            <a:bodyPr/>
            <a:lstStyle/>
            <a:p/>
          </p:txBody>
        </p:sp>
        <p:sp>
          <p:nvSpPr>
            <p:cNvPr id="111" name="pl111"/>
            <p:cNvSpPr/>
            <p:nvPr/>
          </p:nvSpPr>
          <p:spPr>
            <a:xfrm>
              <a:off x="2900224" y="1856385"/>
              <a:ext cx="1856925" cy="228828"/>
            </a:xfrm>
            <a:custGeom>
              <a:avLst/>
              <a:pathLst>
                <a:path w="1856925" h="228828">
                  <a:moveTo>
                    <a:pt x="0" y="101701"/>
                  </a:moveTo>
                  <a:lnTo>
                    <a:pt x="265275" y="25425"/>
                  </a:lnTo>
                  <a:lnTo>
                    <a:pt x="530550" y="0"/>
                  </a:lnTo>
                  <a:lnTo>
                    <a:pt x="795825" y="50850"/>
                  </a:lnTo>
                  <a:lnTo>
                    <a:pt x="1061100" y="127127"/>
                  </a:lnTo>
                  <a:lnTo>
                    <a:pt x="1326375" y="228828"/>
                  </a:lnTo>
                  <a:lnTo>
                    <a:pt x="1591650" y="228828"/>
                  </a:lnTo>
                  <a:lnTo>
                    <a:pt x="1856925" y="228828"/>
                  </a:lnTo>
                </a:path>
              </a:pathLst>
            </a:custGeom>
            <a:ln w="35231" cap="flat">
              <a:solidFill>
                <a:srgbClr val="80BD41">
                  <a:alpha val="100000"/>
                </a:srgbClr>
              </a:solidFill>
              <a:prstDash val="solid"/>
              <a:round/>
            </a:ln>
          </p:spPr>
          <p:txBody>
            <a:bodyPr/>
            <a:lstStyle/>
            <a:p/>
          </p:txBody>
        </p:sp>
        <p:sp>
          <p:nvSpPr>
            <p:cNvPr id="112" name="pl112"/>
            <p:cNvSpPr/>
            <p:nvPr/>
          </p:nvSpPr>
          <p:spPr>
            <a:xfrm>
              <a:off x="2807378" y="188181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13" name="tx113"/>
            <p:cNvSpPr/>
            <p:nvPr/>
          </p:nvSpPr>
          <p:spPr>
            <a:xfrm>
              <a:off x="2852035" y="17795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4" name="tx114"/>
            <p:cNvSpPr/>
            <p:nvPr/>
          </p:nvSpPr>
          <p:spPr>
            <a:xfrm>
              <a:off x="3135370" y="1703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5" name="tx115"/>
            <p:cNvSpPr/>
            <p:nvPr/>
          </p:nvSpPr>
          <p:spPr>
            <a:xfrm>
              <a:off x="3400645" y="1677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6" name="tx116"/>
            <p:cNvSpPr/>
            <p:nvPr/>
          </p:nvSpPr>
          <p:spPr>
            <a:xfrm>
              <a:off x="3647861" y="17286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7" name="tx117"/>
            <p:cNvSpPr/>
            <p:nvPr/>
          </p:nvSpPr>
          <p:spPr>
            <a:xfrm>
              <a:off x="3913136" y="18049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8" name="tx118"/>
            <p:cNvSpPr/>
            <p:nvPr/>
          </p:nvSpPr>
          <p:spPr>
            <a:xfrm>
              <a:off x="4178411" y="19066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9" name="tx119"/>
            <p:cNvSpPr/>
            <p:nvPr/>
          </p:nvSpPr>
          <p:spPr>
            <a:xfrm>
              <a:off x="4443686" y="19066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20" name="tx120"/>
            <p:cNvSpPr/>
            <p:nvPr/>
          </p:nvSpPr>
          <p:spPr>
            <a:xfrm>
              <a:off x="4708961" y="19066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21" name="rc121"/>
            <p:cNvSpPr/>
            <p:nvPr/>
          </p:nvSpPr>
          <p:spPr>
            <a:xfrm>
              <a:off x="2807378" y="2613739"/>
              <a:ext cx="2042618" cy="1454334"/>
            </a:xfrm>
            <a:prstGeom prst="rect">
              <a:avLst/>
            </a:prstGeom>
            <a:solidFill>
              <a:srgbClr val="EBEBEB">
                <a:alpha val="100000"/>
              </a:srgbClr>
            </a:solidFill>
          </p:spPr>
          <p:txBody>
            <a:bodyPr/>
            <a:lstStyle/>
            <a:p/>
          </p:txBody>
        </p:sp>
        <p:sp>
          <p:nvSpPr>
            <p:cNvPr id="122" name="pl122"/>
            <p:cNvSpPr/>
            <p:nvPr/>
          </p:nvSpPr>
          <p:spPr>
            <a:xfrm>
              <a:off x="2807378" y="393840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3" name="pl123"/>
            <p:cNvSpPr/>
            <p:nvPr/>
          </p:nvSpPr>
          <p:spPr>
            <a:xfrm>
              <a:off x="2807378" y="330276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4" name="pl124"/>
            <p:cNvSpPr/>
            <p:nvPr/>
          </p:nvSpPr>
          <p:spPr>
            <a:xfrm>
              <a:off x="2807378" y="266713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5" name="pl125"/>
            <p:cNvSpPr/>
            <p:nvPr/>
          </p:nvSpPr>
          <p:spPr>
            <a:xfrm>
              <a:off x="2807378" y="362058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6" name="pl126"/>
            <p:cNvSpPr/>
            <p:nvPr/>
          </p:nvSpPr>
          <p:spPr>
            <a:xfrm>
              <a:off x="2807378" y="298495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7" name="pl127"/>
            <p:cNvSpPr/>
            <p:nvPr/>
          </p:nvSpPr>
          <p:spPr>
            <a:xfrm>
              <a:off x="290022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16549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43077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69604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96132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422660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449187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475715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900224" y="3595161"/>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BEBEBE">
                  <a:alpha val="69803"/>
                </a:srgbClr>
              </a:solidFill>
              <a:prstDash val="solid"/>
              <a:round/>
            </a:ln>
          </p:spPr>
          <p:txBody>
            <a:bodyPr/>
            <a:lstStyle/>
            <a:p/>
          </p:txBody>
        </p:sp>
        <p:sp>
          <p:nvSpPr>
            <p:cNvPr id="136" name="pl136"/>
            <p:cNvSpPr/>
            <p:nvPr/>
          </p:nvSpPr>
          <p:spPr>
            <a:xfrm>
              <a:off x="2900224" y="3340907"/>
              <a:ext cx="1856925" cy="406806"/>
            </a:xfrm>
            <a:custGeom>
              <a:avLst/>
              <a:pathLst>
                <a:path w="1856925" h="406806">
                  <a:moveTo>
                    <a:pt x="0" y="355955"/>
                  </a:moveTo>
                  <a:lnTo>
                    <a:pt x="265275" y="279679"/>
                  </a:lnTo>
                  <a:lnTo>
                    <a:pt x="530550" y="406806"/>
                  </a:lnTo>
                  <a:lnTo>
                    <a:pt x="795825" y="305105"/>
                  </a:lnTo>
                  <a:lnTo>
                    <a:pt x="1061100" y="279679"/>
                  </a:lnTo>
                  <a:lnTo>
                    <a:pt x="1326375" y="279679"/>
                  </a:lnTo>
                  <a:lnTo>
                    <a:pt x="1591650" y="76276"/>
                  </a:lnTo>
                  <a:lnTo>
                    <a:pt x="1856925" y="0"/>
                  </a:lnTo>
                </a:path>
              </a:pathLst>
            </a:custGeom>
            <a:ln w="40651" cap="flat">
              <a:solidFill>
                <a:srgbClr val="BEBEBE">
                  <a:alpha val="69803"/>
                </a:srgbClr>
              </a:solidFill>
              <a:prstDash val="solid"/>
              <a:round/>
            </a:ln>
          </p:spPr>
          <p:txBody>
            <a:bodyPr/>
            <a:lstStyle/>
            <a:p/>
          </p:txBody>
        </p:sp>
        <p:sp>
          <p:nvSpPr>
            <p:cNvPr id="137" name="pl137"/>
            <p:cNvSpPr/>
            <p:nvPr/>
          </p:nvSpPr>
          <p:spPr>
            <a:xfrm>
              <a:off x="2900224" y="3340907"/>
              <a:ext cx="1856925" cy="406806"/>
            </a:xfrm>
            <a:custGeom>
              <a:avLst/>
              <a:pathLst>
                <a:path w="1856925" h="406806">
                  <a:moveTo>
                    <a:pt x="0" y="355955"/>
                  </a:moveTo>
                  <a:lnTo>
                    <a:pt x="265275" y="279679"/>
                  </a:lnTo>
                  <a:lnTo>
                    <a:pt x="530550" y="406806"/>
                  </a:lnTo>
                  <a:lnTo>
                    <a:pt x="795825" y="305105"/>
                  </a:lnTo>
                  <a:lnTo>
                    <a:pt x="1061100" y="279679"/>
                  </a:lnTo>
                  <a:lnTo>
                    <a:pt x="1326375" y="279679"/>
                  </a:lnTo>
                  <a:lnTo>
                    <a:pt x="1591650" y="76276"/>
                  </a:lnTo>
                  <a:lnTo>
                    <a:pt x="1856925" y="0"/>
                  </a:lnTo>
                </a:path>
              </a:pathLst>
            </a:custGeom>
            <a:ln w="35231" cap="flat">
              <a:solidFill>
                <a:srgbClr val="BEBEBE">
                  <a:alpha val="69803"/>
                </a:srgbClr>
              </a:solidFill>
              <a:prstDash val="solid"/>
              <a:round/>
            </a:ln>
          </p:spPr>
          <p:txBody>
            <a:bodyPr/>
            <a:lstStyle/>
            <a:p/>
          </p:txBody>
        </p:sp>
        <p:sp>
          <p:nvSpPr>
            <p:cNvPr id="138" name="pl138"/>
            <p:cNvSpPr/>
            <p:nvPr/>
          </p:nvSpPr>
          <p:spPr>
            <a:xfrm>
              <a:off x="2900224" y="3595161"/>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6B6B6B">
                  <a:alpha val="100000"/>
                </a:srgbClr>
              </a:solidFill>
              <a:prstDash val="solid"/>
              <a:round/>
            </a:ln>
          </p:spPr>
          <p:txBody>
            <a:bodyPr/>
            <a:lstStyle/>
            <a:p/>
          </p:txBody>
        </p:sp>
        <p:sp>
          <p:nvSpPr>
            <p:cNvPr id="139" name="pl139"/>
            <p:cNvSpPr/>
            <p:nvPr/>
          </p:nvSpPr>
          <p:spPr>
            <a:xfrm>
              <a:off x="2900224" y="3340907"/>
              <a:ext cx="1856925" cy="406806"/>
            </a:xfrm>
            <a:custGeom>
              <a:avLst/>
              <a:pathLst>
                <a:path w="1856925" h="406806">
                  <a:moveTo>
                    <a:pt x="0" y="355955"/>
                  </a:moveTo>
                  <a:lnTo>
                    <a:pt x="265275" y="279679"/>
                  </a:lnTo>
                  <a:lnTo>
                    <a:pt x="530550" y="406806"/>
                  </a:lnTo>
                  <a:lnTo>
                    <a:pt x="795825" y="305105"/>
                  </a:lnTo>
                  <a:lnTo>
                    <a:pt x="1061100" y="279679"/>
                  </a:lnTo>
                  <a:lnTo>
                    <a:pt x="1326375" y="279679"/>
                  </a:lnTo>
                  <a:lnTo>
                    <a:pt x="1591650" y="76276"/>
                  </a:lnTo>
                  <a:lnTo>
                    <a:pt x="1856925" y="0"/>
                  </a:lnTo>
                </a:path>
              </a:pathLst>
            </a:custGeom>
            <a:ln w="40651" cap="flat">
              <a:solidFill>
                <a:srgbClr val="000000">
                  <a:alpha val="100000"/>
                </a:srgbClr>
              </a:solidFill>
              <a:prstDash val="solid"/>
              <a:round/>
            </a:ln>
          </p:spPr>
          <p:txBody>
            <a:bodyPr/>
            <a:lstStyle/>
            <a:p/>
          </p:txBody>
        </p:sp>
        <p:sp>
          <p:nvSpPr>
            <p:cNvPr id="140" name="pl140"/>
            <p:cNvSpPr/>
            <p:nvPr/>
          </p:nvSpPr>
          <p:spPr>
            <a:xfrm>
              <a:off x="2900224" y="3340907"/>
              <a:ext cx="1856925" cy="406806"/>
            </a:xfrm>
            <a:custGeom>
              <a:avLst/>
              <a:pathLst>
                <a:path w="1856925" h="406806">
                  <a:moveTo>
                    <a:pt x="0" y="355955"/>
                  </a:moveTo>
                  <a:lnTo>
                    <a:pt x="265275" y="279679"/>
                  </a:lnTo>
                  <a:lnTo>
                    <a:pt x="530550" y="406806"/>
                  </a:lnTo>
                  <a:lnTo>
                    <a:pt x="795825" y="305105"/>
                  </a:lnTo>
                  <a:lnTo>
                    <a:pt x="1061100" y="279679"/>
                  </a:lnTo>
                  <a:lnTo>
                    <a:pt x="1326375" y="279679"/>
                  </a:lnTo>
                  <a:lnTo>
                    <a:pt x="1591650" y="76276"/>
                  </a:lnTo>
                  <a:lnTo>
                    <a:pt x="1856925" y="0"/>
                  </a:lnTo>
                </a:path>
              </a:pathLst>
            </a:custGeom>
            <a:ln w="35231" cap="flat">
              <a:solidFill>
                <a:srgbClr val="80BD41">
                  <a:alpha val="100000"/>
                </a:srgbClr>
              </a:solidFill>
              <a:prstDash val="solid"/>
              <a:round/>
            </a:ln>
          </p:spPr>
          <p:txBody>
            <a:bodyPr/>
            <a:lstStyle/>
            <a:p/>
          </p:txBody>
        </p:sp>
        <p:sp>
          <p:nvSpPr>
            <p:cNvPr id="141" name="pl141"/>
            <p:cNvSpPr/>
            <p:nvPr/>
          </p:nvSpPr>
          <p:spPr>
            <a:xfrm>
              <a:off x="2807378" y="3620586"/>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42" name="tx142"/>
            <p:cNvSpPr/>
            <p:nvPr/>
          </p:nvSpPr>
          <p:spPr>
            <a:xfrm>
              <a:off x="2852035" y="35183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3" name="tx143"/>
            <p:cNvSpPr/>
            <p:nvPr/>
          </p:nvSpPr>
          <p:spPr>
            <a:xfrm>
              <a:off x="3135370" y="3442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3382585" y="35691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5" name="tx145"/>
            <p:cNvSpPr/>
            <p:nvPr/>
          </p:nvSpPr>
          <p:spPr>
            <a:xfrm>
              <a:off x="3647861" y="34674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6" name="tx146"/>
            <p:cNvSpPr/>
            <p:nvPr/>
          </p:nvSpPr>
          <p:spPr>
            <a:xfrm>
              <a:off x="3931195" y="3442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7" name="tx147"/>
            <p:cNvSpPr/>
            <p:nvPr/>
          </p:nvSpPr>
          <p:spPr>
            <a:xfrm>
              <a:off x="4196470" y="3442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8" name="tx148"/>
            <p:cNvSpPr/>
            <p:nvPr/>
          </p:nvSpPr>
          <p:spPr>
            <a:xfrm>
              <a:off x="4461745" y="32386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49" name="tx149"/>
            <p:cNvSpPr/>
            <p:nvPr/>
          </p:nvSpPr>
          <p:spPr>
            <a:xfrm>
              <a:off x="4700914" y="316235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50" name="rc150"/>
            <p:cNvSpPr/>
            <p:nvPr/>
          </p:nvSpPr>
          <p:spPr>
            <a:xfrm>
              <a:off x="2807378" y="4352515"/>
              <a:ext cx="2042618" cy="1454334"/>
            </a:xfrm>
            <a:prstGeom prst="rect">
              <a:avLst/>
            </a:prstGeom>
            <a:solidFill>
              <a:srgbClr val="EBEBEB">
                <a:alpha val="100000"/>
              </a:srgbClr>
            </a:solidFill>
          </p:spPr>
          <p:txBody>
            <a:bodyPr/>
            <a:lstStyle/>
            <a:p/>
          </p:txBody>
        </p:sp>
        <p:sp>
          <p:nvSpPr>
            <p:cNvPr id="151" name="pl151"/>
            <p:cNvSpPr/>
            <p:nvPr/>
          </p:nvSpPr>
          <p:spPr>
            <a:xfrm>
              <a:off x="2807378" y="567718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2" name="pl152"/>
            <p:cNvSpPr/>
            <p:nvPr/>
          </p:nvSpPr>
          <p:spPr>
            <a:xfrm>
              <a:off x="2807378" y="504154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3" name="pl153"/>
            <p:cNvSpPr/>
            <p:nvPr/>
          </p:nvSpPr>
          <p:spPr>
            <a:xfrm>
              <a:off x="2807378" y="440590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4" name="pl154"/>
            <p:cNvSpPr/>
            <p:nvPr/>
          </p:nvSpPr>
          <p:spPr>
            <a:xfrm>
              <a:off x="2807378" y="535936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5" name="pl155"/>
            <p:cNvSpPr/>
            <p:nvPr/>
          </p:nvSpPr>
          <p:spPr>
            <a:xfrm>
              <a:off x="2807378" y="472372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6" name="pl156"/>
            <p:cNvSpPr/>
            <p:nvPr/>
          </p:nvSpPr>
          <p:spPr>
            <a:xfrm>
              <a:off x="290022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16549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343077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69604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96132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422660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449187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475715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900224" y="5333936"/>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BEBEBE">
                  <a:alpha val="69803"/>
                </a:srgbClr>
              </a:solidFill>
              <a:prstDash val="solid"/>
              <a:round/>
            </a:ln>
          </p:spPr>
          <p:txBody>
            <a:bodyPr/>
            <a:lstStyle/>
            <a:p/>
          </p:txBody>
        </p:sp>
        <p:sp>
          <p:nvSpPr>
            <p:cNvPr id="165" name="pl165"/>
            <p:cNvSpPr/>
            <p:nvPr/>
          </p:nvSpPr>
          <p:spPr>
            <a:xfrm>
              <a:off x="2900224" y="5359362"/>
              <a:ext cx="1856925" cy="254254"/>
            </a:xfrm>
            <a:custGeom>
              <a:avLst/>
              <a:pathLst>
                <a:path w="1856925" h="254254">
                  <a:moveTo>
                    <a:pt x="0" y="0"/>
                  </a:moveTo>
                  <a:lnTo>
                    <a:pt x="265275" y="0"/>
                  </a:lnTo>
                  <a:lnTo>
                    <a:pt x="530550" y="0"/>
                  </a:lnTo>
                  <a:lnTo>
                    <a:pt x="795825" y="0"/>
                  </a:lnTo>
                  <a:lnTo>
                    <a:pt x="1061100" y="127127"/>
                  </a:lnTo>
                  <a:lnTo>
                    <a:pt x="1326375" y="254254"/>
                  </a:lnTo>
                  <a:lnTo>
                    <a:pt x="1591650" y="254254"/>
                  </a:lnTo>
                  <a:lnTo>
                    <a:pt x="1856925" y="254254"/>
                  </a:lnTo>
                </a:path>
              </a:pathLst>
            </a:custGeom>
            <a:ln w="40651" cap="flat">
              <a:solidFill>
                <a:srgbClr val="BEBEBE">
                  <a:alpha val="69803"/>
                </a:srgbClr>
              </a:solidFill>
              <a:prstDash val="solid"/>
              <a:round/>
            </a:ln>
          </p:spPr>
          <p:txBody>
            <a:bodyPr/>
            <a:lstStyle/>
            <a:p/>
          </p:txBody>
        </p:sp>
        <p:sp>
          <p:nvSpPr>
            <p:cNvPr id="166" name="pl166"/>
            <p:cNvSpPr/>
            <p:nvPr/>
          </p:nvSpPr>
          <p:spPr>
            <a:xfrm>
              <a:off x="2900224" y="5359362"/>
              <a:ext cx="1856925" cy="254254"/>
            </a:xfrm>
            <a:custGeom>
              <a:avLst/>
              <a:pathLst>
                <a:path w="1856925" h="254254">
                  <a:moveTo>
                    <a:pt x="0" y="0"/>
                  </a:moveTo>
                  <a:lnTo>
                    <a:pt x="265275" y="0"/>
                  </a:lnTo>
                  <a:lnTo>
                    <a:pt x="530550" y="0"/>
                  </a:lnTo>
                  <a:lnTo>
                    <a:pt x="795825" y="0"/>
                  </a:lnTo>
                  <a:lnTo>
                    <a:pt x="1061100" y="127127"/>
                  </a:lnTo>
                  <a:lnTo>
                    <a:pt x="1326375" y="254254"/>
                  </a:lnTo>
                  <a:lnTo>
                    <a:pt x="1591650" y="254254"/>
                  </a:lnTo>
                  <a:lnTo>
                    <a:pt x="1856925" y="254254"/>
                  </a:lnTo>
                </a:path>
              </a:pathLst>
            </a:custGeom>
            <a:ln w="35231" cap="flat">
              <a:solidFill>
                <a:srgbClr val="BEBEBE">
                  <a:alpha val="69803"/>
                </a:srgbClr>
              </a:solidFill>
              <a:prstDash val="solid"/>
              <a:round/>
            </a:ln>
          </p:spPr>
          <p:txBody>
            <a:bodyPr/>
            <a:lstStyle/>
            <a:p/>
          </p:txBody>
        </p:sp>
        <p:sp>
          <p:nvSpPr>
            <p:cNvPr id="167" name="pl167"/>
            <p:cNvSpPr/>
            <p:nvPr/>
          </p:nvSpPr>
          <p:spPr>
            <a:xfrm>
              <a:off x="2900224" y="5333936"/>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6B6B6B">
                  <a:alpha val="100000"/>
                </a:srgbClr>
              </a:solidFill>
              <a:prstDash val="solid"/>
              <a:round/>
            </a:ln>
          </p:spPr>
          <p:txBody>
            <a:bodyPr/>
            <a:lstStyle/>
            <a:p/>
          </p:txBody>
        </p:sp>
        <p:sp>
          <p:nvSpPr>
            <p:cNvPr id="168" name="pl168"/>
            <p:cNvSpPr/>
            <p:nvPr/>
          </p:nvSpPr>
          <p:spPr>
            <a:xfrm>
              <a:off x="2900224" y="5359362"/>
              <a:ext cx="1856925" cy="254254"/>
            </a:xfrm>
            <a:custGeom>
              <a:avLst/>
              <a:pathLst>
                <a:path w="1856925" h="254254">
                  <a:moveTo>
                    <a:pt x="0" y="0"/>
                  </a:moveTo>
                  <a:lnTo>
                    <a:pt x="265275" y="0"/>
                  </a:lnTo>
                  <a:lnTo>
                    <a:pt x="530550" y="0"/>
                  </a:lnTo>
                  <a:lnTo>
                    <a:pt x="795825" y="0"/>
                  </a:lnTo>
                  <a:lnTo>
                    <a:pt x="1061100" y="127127"/>
                  </a:lnTo>
                  <a:lnTo>
                    <a:pt x="1326375" y="254254"/>
                  </a:lnTo>
                  <a:lnTo>
                    <a:pt x="1591650" y="254254"/>
                  </a:lnTo>
                  <a:lnTo>
                    <a:pt x="1856925" y="254254"/>
                  </a:lnTo>
                </a:path>
              </a:pathLst>
            </a:custGeom>
            <a:ln w="40651" cap="flat">
              <a:solidFill>
                <a:srgbClr val="000000">
                  <a:alpha val="100000"/>
                </a:srgbClr>
              </a:solidFill>
              <a:prstDash val="solid"/>
              <a:round/>
            </a:ln>
          </p:spPr>
          <p:txBody>
            <a:bodyPr/>
            <a:lstStyle/>
            <a:p/>
          </p:txBody>
        </p:sp>
        <p:sp>
          <p:nvSpPr>
            <p:cNvPr id="169" name="pl169"/>
            <p:cNvSpPr/>
            <p:nvPr/>
          </p:nvSpPr>
          <p:spPr>
            <a:xfrm>
              <a:off x="2900224" y="5359362"/>
              <a:ext cx="1856925" cy="254254"/>
            </a:xfrm>
            <a:custGeom>
              <a:avLst/>
              <a:pathLst>
                <a:path w="1856925" h="254254">
                  <a:moveTo>
                    <a:pt x="0" y="0"/>
                  </a:moveTo>
                  <a:lnTo>
                    <a:pt x="265275" y="0"/>
                  </a:lnTo>
                  <a:lnTo>
                    <a:pt x="530550" y="0"/>
                  </a:lnTo>
                  <a:lnTo>
                    <a:pt x="795825" y="0"/>
                  </a:lnTo>
                  <a:lnTo>
                    <a:pt x="1061100" y="127127"/>
                  </a:lnTo>
                  <a:lnTo>
                    <a:pt x="1326375" y="254254"/>
                  </a:lnTo>
                  <a:lnTo>
                    <a:pt x="1591650" y="254254"/>
                  </a:lnTo>
                  <a:lnTo>
                    <a:pt x="1856925" y="254254"/>
                  </a:lnTo>
                </a:path>
              </a:pathLst>
            </a:custGeom>
            <a:ln w="35231" cap="flat">
              <a:solidFill>
                <a:srgbClr val="80BD41">
                  <a:alpha val="100000"/>
                </a:srgbClr>
              </a:solidFill>
              <a:prstDash val="solid"/>
              <a:round/>
            </a:ln>
          </p:spPr>
          <p:txBody>
            <a:bodyPr/>
            <a:lstStyle/>
            <a:p/>
          </p:txBody>
        </p:sp>
        <p:sp>
          <p:nvSpPr>
            <p:cNvPr id="170" name="pl170"/>
            <p:cNvSpPr/>
            <p:nvPr/>
          </p:nvSpPr>
          <p:spPr>
            <a:xfrm>
              <a:off x="2807378" y="535936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71" name="tx171"/>
            <p:cNvSpPr/>
            <p:nvPr/>
          </p:nvSpPr>
          <p:spPr>
            <a:xfrm>
              <a:off x="2870095" y="5180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2" name="tx172"/>
            <p:cNvSpPr/>
            <p:nvPr/>
          </p:nvSpPr>
          <p:spPr>
            <a:xfrm>
              <a:off x="3135370" y="5180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3" name="tx173"/>
            <p:cNvSpPr/>
            <p:nvPr/>
          </p:nvSpPr>
          <p:spPr>
            <a:xfrm>
              <a:off x="3400645" y="5180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4" name="tx174"/>
            <p:cNvSpPr/>
            <p:nvPr/>
          </p:nvSpPr>
          <p:spPr>
            <a:xfrm>
              <a:off x="3665920" y="51808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5" name="tx175"/>
            <p:cNvSpPr/>
            <p:nvPr/>
          </p:nvSpPr>
          <p:spPr>
            <a:xfrm>
              <a:off x="3913136" y="530793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6" name="tx176"/>
            <p:cNvSpPr/>
            <p:nvPr/>
          </p:nvSpPr>
          <p:spPr>
            <a:xfrm>
              <a:off x="4148281" y="543506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77" name="tx177"/>
            <p:cNvSpPr/>
            <p:nvPr/>
          </p:nvSpPr>
          <p:spPr>
            <a:xfrm>
              <a:off x="4413556" y="543506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78" name="tx178"/>
            <p:cNvSpPr/>
            <p:nvPr/>
          </p:nvSpPr>
          <p:spPr>
            <a:xfrm>
              <a:off x="4678831" y="543506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79" name="rc179"/>
            <p:cNvSpPr/>
            <p:nvPr/>
          </p:nvSpPr>
          <p:spPr>
            <a:xfrm>
              <a:off x="4919585" y="874964"/>
              <a:ext cx="2042618" cy="1454334"/>
            </a:xfrm>
            <a:prstGeom prst="rect">
              <a:avLst/>
            </a:prstGeom>
            <a:solidFill>
              <a:srgbClr val="EBEBEB">
                <a:alpha val="100000"/>
              </a:srgbClr>
            </a:solidFill>
          </p:spPr>
          <p:txBody>
            <a:bodyPr/>
            <a:lstStyle/>
            <a:p/>
          </p:txBody>
        </p:sp>
        <p:sp>
          <p:nvSpPr>
            <p:cNvPr id="180" name="pl180"/>
            <p:cNvSpPr/>
            <p:nvPr/>
          </p:nvSpPr>
          <p:spPr>
            <a:xfrm>
              <a:off x="4919585" y="219962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1" name="pl181"/>
            <p:cNvSpPr/>
            <p:nvPr/>
          </p:nvSpPr>
          <p:spPr>
            <a:xfrm>
              <a:off x="4919585" y="156399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2" name="pl182"/>
            <p:cNvSpPr/>
            <p:nvPr/>
          </p:nvSpPr>
          <p:spPr>
            <a:xfrm>
              <a:off x="4919585" y="92835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3" name="pl183"/>
            <p:cNvSpPr/>
            <p:nvPr/>
          </p:nvSpPr>
          <p:spPr>
            <a:xfrm>
              <a:off x="4919585" y="188181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84" name="pl184"/>
            <p:cNvSpPr/>
            <p:nvPr/>
          </p:nvSpPr>
          <p:spPr>
            <a:xfrm>
              <a:off x="4919585" y="124617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85" name="pl185"/>
            <p:cNvSpPr/>
            <p:nvPr/>
          </p:nvSpPr>
          <p:spPr>
            <a:xfrm>
              <a:off x="501243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527770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554298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580825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607353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633880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660408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686935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5012431" y="1856385"/>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BEBEBE">
                  <a:alpha val="69803"/>
                </a:srgbClr>
              </a:solidFill>
              <a:prstDash val="solid"/>
              <a:round/>
            </a:ln>
          </p:spPr>
          <p:txBody>
            <a:bodyPr/>
            <a:lstStyle/>
            <a:p/>
          </p:txBody>
        </p:sp>
        <p:sp>
          <p:nvSpPr>
            <p:cNvPr id="194" name="pl194"/>
            <p:cNvSpPr/>
            <p:nvPr/>
          </p:nvSpPr>
          <p:spPr>
            <a:xfrm>
              <a:off x="5012431" y="1525855"/>
              <a:ext cx="1856925" cy="355955"/>
            </a:xfrm>
            <a:custGeom>
              <a:avLst/>
              <a:pathLst>
                <a:path w="1856925" h="355955">
                  <a:moveTo>
                    <a:pt x="0" y="305105"/>
                  </a:moveTo>
                  <a:lnTo>
                    <a:pt x="265275" y="355955"/>
                  </a:lnTo>
                  <a:lnTo>
                    <a:pt x="530550" y="305105"/>
                  </a:lnTo>
                  <a:lnTo>
                    <a:pt x="795825" y="254254"/>
                  </a:lnTo>
                  <a:lnTo>
                    <a:pt x="1061100" y="254254"/>
                  </a:lnTo>
                  <a:lnTo>
                    <a:pt x="1326375" y="127127"/>
                  </a:lnTo>
                  <a:lnTo>
                    <a:pt x="1591650" y="101701"/>
                  </a:lnTo>
                  <a:lnTo>
                    <a:pt x="1856925" y="0"/>
                  </a:lnTo>
                </a:path>
              </a:pathLst>
            </a:custGeom>
            <a:ln w="40651" cap="flat">
              <a:solidFill>
                <a:srgbClr val="BEBEBE">
                  <a:alpha val="69803"/>
                </a:srgbClr>
              </a:solidFill>
              <a:prstDash val="solid"/>
              <a:round/>
            </a:ln>
          </p:spPr>
          <p:txBody>
            <a:bodyPr/>
            <a:lstStyle/>
            <a:p/>
          </p:txBody>
        </p:sp>
        <p:sp>
          <p:nvSpPr>
            <p:cNvPr id="195" name="pl195"/>
            <p:cNvSpPr/>
            <p:nvPr/>
          </p:nvSpPr>
          <p:spPr>
            <a:xfrm>
              <a:off x="5012431" y="1525855"/>
              <a:ext cx="1856925" cy="355955"/>
            </a:xfrm>
            <a:custGeom>
              <a:avLst/>
              <a:pathLst>
                <a:path w="1856925" h="355955">
                  <a:moveTo>
                    <a:pt x="0" y="305105"/>
                  </a:moveTo>
                  <a:lnTo>
                    <a:pt x="265275" y="355955"/>
                  </a:lnTo>
                  <a:lnTo>
                    <a:pt x="530550" y="305105"/>
                  </a:lnTo>
                  <a:lnTo>
                    <a:pt x="795825" y="254254"/>
                  </a:lnTo>
                  <a:lnTo>
                    <a:pt x="1061100" y="254254"/>
                  </a:lnTo>
                  <a:lnTo>
                    <a:pt x="1326375" y="127127"/>
                  </a:lnTo>
                  <a:lnTo>
                    <a:pt x="1591650" y="101701"/>
                  </a:lnTo>
                  <a:lnTo>
                    <a:pt x="1856925" y="0"/>
                  </a:lnTo>
                </a:path>
              </a:pathLst>
            </a:custGeom>
            <a:ln w="35231" cap="flat">
              <a:solidFill>
                <a:srgbClr val="BEBEBE">
                  <a:alpha val="69803"/>
                </a:srgbClr>
              </a:solidFill>
              <a:prstDash val="solid"/>
              <a:round/>
            </a:ln>
          </p:spPr>
          <p:txBody>
            <a:bodyPr/>
            <a:lstStyle/>
            <a:p/>
          </p:txBody>
        </p:sp>
        <p:sp>
          <p:nvSpPr>
            <p:cNvPr id="196" name="pl196"/>
            <p:cNvSpPr/>
            <p:nvPr/>
          </p:nvSpPr>
          <p:spPr>
            <a:xfrm>
              <a:off x="5012431" y="1856385"/>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6B6B6B">
                  <a:alpha val="100000"/>
                </a:srgbClr>
              </a:solidFill>
              <a:prstDash val="solid"/>
              <a:round/>
            </a:ln>
          </p:spPr>
          <p:txBody>
            <a:bodyPr/>
            <a:lstStyle/>
            <a:p/>
          </p:txBody>
        </p:sp>
        <p:sp>
          <p:nvSpPr>
            <p:cNvPr id="197" name="pl197"/>
            <p:cNvSpPr/>
            <p:nvPr/>
          </p:nvSpPr>
          <p:spPr>
            <a:xfrm>
              <a:off x="5012431" y="1525855"/>
              <a:ext cx="1856925" cy="355955"/>
            </a:xfrm>
            <a:custGeom>
              <a:avLst/>
              <a:pathLst>
                <a:path w="1856925" h="355955">
                  <a:moveTo>
                    <a:pt x="0" y="305105"/>
                  </a:moveTo>
                  <a:lnTo>
                    <a:pt x="265275" y="355955"/>
                  </a:lnTo>
                  <a:lnTo>
                    <a:pt x="530550" y="305105"/>
                  </a:lnTo>
                  <a:lnTo>
                    <a:pt x="795825" y="254254"/>
                  </a:lnTo>
                  <a:lnTo>
                    <a:pt x="1061100" y="254254"/>
                  </a:lnTo>
                  <a:lnTo>
                    <a:pt x="1326375" y="127127"/>
                  </a:lnTo>
                  <a:lnTo>
                    <a:pt x="1591650" y="101701"/>
                  </a:lnTo>
                  <a:lnTo>
                    <a:pt x="1856925" y="0"/>
                  </a:lnTo>
                </a:path>
              </a:pathLst>
            </a:custGeom>
            <a:ln w="40651" cap="flat">
              <a:solidFill>
                <a:srgbClr val="000000">
                  <a:alpha val="100000"/>
                </a:srgbClr>
              </a:solidFill>
              <a:prstDash val="solid"/>
              <a:round/>
            </a:ln>
          </p:spPr>
          <p:txBody>
            <a:bodyPr/>
            <a:lstStyle/>
            <a:p/>
          </p:txBody>
        </p:sp>
        <p:sp>
          <p:nvSpPr>
            <p:cNvPr id="198" name="pl198"/>
            <p:cNvSpPr/>
            <p:nvPr/>
          </p:nvSpPr>
          <p:spPr>
            <a:xfrm>
              <a:off x="5012431" y="1525855"/>
              <a:ext cx="1856925" cy="355955"/>
            </a:xfrm>
            <a:custGeom>
              <a:avLst/>
              <a:pathLst>
                <a:path w="1856925" h="355955">
                  <a:moveTo>
                    <a:pt x="0" y="305105"/>
                  </a:moveTo>
                  <a:lnTo>
                    <a:pt x="265275" y="355955"/>
                  </a:lnTo>
                  <a:lnTo>
                    <a:pt x="530550" y="305105"/>
                  </a:lnTo>
                  <a:lnTo>
                    <a:pt x="795825" y="254254"/>
                  </a:lnTo>
                  <a:lnTo>
                    <a:pt x="1061100" y="254254"/>
                  </a:lnTo>
                  <a:lnTo>
                    <a:pt x="1326375" y="127127"/>
                  </a:lnTo>
                  <a:lnTo>
                    <a:pt x="1591650" y="101701"/>
                  </a:lnTo>
                  <a:lnTo>
                    <a:pt x="1856925" y="0"/>
                  </a:lnTo>
                </a:path>
              </a:pathLst>
            </a:custGeom>
            <a:ln w="35231" cap="flat">
              <a:solidFill>
                <a:srgbClr val="80BD41">
                  <a:alpha val="100000"/>
                </a:srgbClr>
              </a:solidFill>
              <a:prstDash val="solid"/>
              <a:round/>
            </a:ln>
          </p:spPr>
          <p:txBody>
            <a:bodyPr/>
            <a:lstStyle/>
            <a:p/>
          </p:txBody>
        </p:sp>
        <p:sp>
          <p:nvSpPr>
            <p:cNvPr id="199" name="pl199"/>
            <p:cNvSpPr/>
            <p:nvPr/>
          </p:nvSpPr>
          <p:spPr>
            <a:xfrm>
              <a:off x="4919585" y="188181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00" name="tx200"/>
            <p:cNvSpPr/>
            <p:nvPr/>
          </p:nvSpPr>
          <p:spPr>
            <a:xfrm>
              <a:off x="4982302" y="16524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1" name="tx201"/>
            <p:cNvSpPr/>
            <p:nvPr/>
          </p:nvSpPr>
          <p:spPr>
            <a:xfrm>
              <a:off x="5247577" y="1703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2" name="tx202"/>
            <p:cNvSpPr/>
            <p:nvPr/>
          </p:nvSpPr>
          <p:spPr>
            <a:xfrm>
              <a:off x="5512852" y="16524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3" name="tx203"/>
            <p:cNvSpPr/>
            <p:nvPr/>
          </p:nvSpPr>
          <p:spPr>
            <a:xfrm>
              <a:off x="5778127" y="16015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4" name="tx204"/>
            <p:cNvSpPr/>
            <p:nvPr/>
          </p:nvSpPr>
          <p:spPr>
            <a:xfrm>
              <a:off x="6043402" y="16015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5" name="tx205"/>
            <p:cNvSpPr/>
            <p:nvPr/>
          </p:nvSpPr>
          <p:spPr>
            <a:xfrm>
              <a:off x="6308677" y="14744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06" name="tx206"/>
            <p:cNvSpPr/>
            <p:nvPr/>
          </p:nvSpPr>
          <p:spPr>
            <a:xfrm>
              <a:off x="6543823" y="1449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07" name="tx207"/>
            <p:cNvSpPr/>
            <p:nvPr/>
          </p:nvSpPr>
          <p:spPr>
            <a:xfrm>
              <a:off x="6809098" y="13473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08" name="rc208"/>
            <p:cNvSpPr/>
            <p:nvPr/>
          </p:nvSpPr>
          <p:spPr>
            <a:xfrm>
              <a:off x="4919585" y="2613739"/>
              <a:ext cx="2042618" cy="1454334"/>
            </a:xfrm>
            <a:prstGeom prst="rect">
              <a:avLst/>
            </a:prstGeom>
            <a:solidFill>
              <a:srgbClr val="EBEBEB">
                <a:alpha val="100000"/>
              </a:srgbClr>
            </a:solidFill>
          </p:spPr>
          <p:txBody>
            <a:bodyPr/>
            <a:lstStyle/>
            <a:p/>
          </p:txBody>
        </p:sp>
        <p:sp>
          <p:nvSpPr>
            <p:cNvPr id="209" name="pl209"/>
            <p:cNvSpPr/>
            <p:nvPr/>
          </p:nvSpPr>
          <p:spPr>
            <a:xfrm>
              <a:off x="4919585" y="393840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0" name="pl210"/>
            <p:cNvSpPr/>
            <p:nvPr/>
          </p:nvSpPr>
          <p:spPr>
            <a:xfrm>
              <a:off x="4919585" y="330276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1" name="pl211"/>
            <p:cNvSpPr/>
            <p:nvPr/>
          </p:nvSpPr>
          <p:spPr>
            <a:xfrm>
              <a:off x="4919585" y="266713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2" name="pl212"/>
            <p:cNvSpPr/>
            <p:nvPr/>
          </p:nvSpPr>
          <p:spPr>
            <a:xfrm>
              <a:off x="4919585" y="362058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13" name="pl213"/>
            <p:cNvSpPr/>
            <p:nvPr/>
          </p:nvSpPr>
          <p:spPr>
            <a:xfrm>
              <a:off x="4919585" y="298495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14" name="pl214"/>
            <p:cNvSpPr/>
            <p:nvPr/>
          </p:nvSpPr>
          <p:spPr>
            <a:xfrm>
              <a:off x="501243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527770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554298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580825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607353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633880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660408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686935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5012431" y="3595161"/>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BEBEBE">
                  <a:alpha val="69803"/>
                </a:srgbClr>
              </a:solidFill>
              <a:prstDash val="solid"/>
              <a:round/>
            </a:ln>
          </p:spPr>
          <p:txBody>
            <a:bodyPr/>
            <a:lstStyle/>
            <a:p/>
          </p:txBody>
        </p:sp>
        <p:sp>
          <p:nvSpPr>
            <p:cNvPr id="223" name="pl223"/>
            <p:cNvSpPr/>
            <p:nvPr/>
          </p:nvSpPr>
          <p:spPr>
            <a:xfrm>
              <a:off x="5012431" y="3620586"/>
              <a:ext cx="1856925" cy="101701"/>
            </a:xfrm>
            <a:custGeom>
              <a:avLst/>
              <a:pathLst>
                <a:path w="1856925" h="101701">
                  <a:moveTo>
                    <a:pt x="0" y="50850"/>
                  </a:moveTo>
                  <a:lnTo>
                    <a:pt x="265275" y="0"/>
                  </a:lnTo>
                  <a:lnTo>
                    <a:pt x="530550" y="25425"/>
                  </a:lnTo>
                  <a:lnTo>
                    <a:pt x="795825" y="76276"/>
                  </a:lnTo>
                  <a:lnTo>
                    <a:pt x="1061100" y="76276"/>
                  </a:lnTo>
                  <a:lnTo>
                    <a:pt x="1326375" y="101701"/>
                  </a:lnTo>
                  <a:lnTo>
                    <a:pt x="1591650" y="50850"/>
                  </a:lnTo>
                  <a:lnTo>
                    <a:pt x="1856925" y="50850"/>
                  </a:lnTo>
                </a:path>
              </a:pathLst>
            </a:custGeom>
            <a:ln w="40651" cap="flat">
              <a:solidFill>
                <a:srgbClr val="BEBEBE">
                  <a:alpha val="69803"/>
                </a:srgbClr>
              </a:solidFill>
              <a:prstDash val="solid"/>
              <a:round/>
            </a:ln>
          </p:spPr>
          <p:txBody>
            <a:bodyPr/>
            <a:lstStyle/>
            <a:p/>
          </p:txBody>
        </p:sp>
        <p:sp>
          <p:nvSpPr>
            <p:cNvPr id="224" name="pl224"/>
            <p:cNvSpPr/>
            <p:nvPr/>
          </p:nvSpPr>
          <p:spPr>
            <a:xfrm>
              <a:off x="5012431" y="3620586"/>
              <a:ext cx="1856925" cy="101701"/>
            </a:xfrm>
            <a:custGeom>
              <a:avLst/>
              <a:pathLst>
                <a:path w="1856925" h="101701">
                  <a:moveTo>
                    <a:pt x="0" y="50850"/>
                  </a:moveTo>
                  <a:lnTo>
                    <a:pt x="265275" y="0"/>
                  </a:lnTo>
                  <a:lnTo>
                    <a:pt x="530550" y="25425"/>
                  </a:lnTo>
                  <a:lnTo>
                    <a:pt x="795825" y="76276"/>
                  </a:lnTo>
                  <a:lnTo>
                    <a:pt x="1061100" y="76276"/>
                  </a:lnTo>
                  <a:lnTo>
                    <a:pt x="1326375" y="101701"/>
                  </a:lnTo>
                  <a:lnTo>
                    <a:pt x="1591650" y="50850"/>
                  </a:lnTo>
                  <a:lnTo>
                    <a:pt x="1856925" y="50850"/>
                  </a:lnTo>
                </a:path>
              </a:pathLst>
            </a:custGeom>
            <a:ln w="35231" cap="flat">
              <a:solidFill>
                <a:srgbClr val="BEBEBE">
                  <a:alpha val="69803"/>
                </a:srgbClr>
              </a:solidFill>
              <a:prstDash val="solid"/>
              <a:round/>
            </a:ln>
          </p:spPr>
          <p:txBody>
            <a:bodyPr/>
            <a:lstStyle/>
            <a:p/>
          </p:txBody>
        </p:sp>
        <p:sp>
          <p:nvSpPr>
            <p:cNvPr id="225" name="pl225"/>
            <p:cNvSpPr/>
            <p:nvPr/>
          </p:nvSpPr>
          <p:spPr>
            <a:xfrm>
              <a:off x="5012431" y="3595161"/>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6B6B6B">
                  <a:alpha val="100000"/>
                </a:srgbClr>
              </a:solidFill>
              <a:prstDash val="solid"/>
              <a:round/>
            </a:ln>
          </p:spPr>
          <p:txBody>
            <a:bodyPr/>
            <a:lstStyle/>
            <a:p/>
          </p:txBody>
        </p:sp>
        <p:sp>
          <p:nvSpPr>
            <p:cNvPr id="226" name="pl226"/>
            <p:cNvSpPr/>
            <p:nvPr/>
          </p:nvSpPr>
          <p:spPr>
            <a:xfrm>
              <a:off x="5012431" y="3620586"/>
              <a:ext cx="1856925" cy="101701"/>
            </a:xfrm>
            <a:custGeom>
              <a:avLst/>
              <a:pathLst>
                <a:path w="1856925" h="101701">
                  <a:moveTo>
                    <a:pt x="0" y="50850"/>
                  </a:moveTo>
                  <a:lnTo>
                    <a:pt x="265275" y="0"/>
                  </a:lnTo>
                  <a:lnTo>
                    <a:pt x="530550" y="25425"/>
                  </a:lnTo>
                  <a:lnTo>
                    <a:pt x="795825" y="76276"/>
                  </a:lnTo>
                  <a:lnTo>
                    <a:pt x="1061100" y="76276"/>
                  </a:lnTo>
                  <a:lnTo>
                    <a:pt x="1326375" y="101701"/>
                  </a:lnTo>
                  <a:lnTo>
                    <a:pt x="1591650" y="50850"/>
                  </a:lnTo>
                  <a:lnTo>
                    <a:pt x="1856925" y="50850"/>
                  </a:lnTo>
                </a:path>
              </a:pathLst>
            </a:custGeom>
            <a:ln w="40651" cap="flat">
              <a:solidFill>
                <a:srgbClr val="000000">
                  <a:alpha val="100000"/>
                </a:srgbClr>
              </a:solidFill>
              <a:prstDash val="solid"/>
              <a:round/>
            </a:ln>
          </p:spPr>
          <p:txBody>
            <a:bodyPr/>
            <a:lstStyle/>
            <a:p/>
          </p:txBody>
        </p:sp>
        <p:sp>
          <p:nvSpPr>
            <p:cNvPr id="227" name="pl227"/>
            <p:cNvSpPr/>
            <p:nvPr/>
          </p:nvSpPr>
          <p:spPr>
            <a:xfrm>
              <a:off x="5012431" y="3620586"/>
              <a:ext cx="1856925" cy="101701"/>
            </a:xfrm>
            <a:custGeom>
              <a:avLst/>
              <a:pathLst>
                <a:path w="1856925" h="101701">
                  <a:moveTo>
                    <a:pt x="0" y="50850"/>
                  </a:moveTo>
                  <a:lnTo>
                    <a:pt x="265275" y="0"/>
                  </a:lnTo>
                  <a:lnTo>
                    <a:pt x="530550" y="25425"/>
                  </a:lnTo>
                  <a:lnTo>
                    <a:pt x="795825" y="76276"/>
                  </a:lnTo>
                  <a:lnTo>
                    <a:pt x="1061100" y="76276"/>
                  </a:lnTo>
                  <a:lnTo>
                    <a:pt x="1326375" y="101701"/>
                  </a:lnTo>
                  <a:lnTo>
                    <a:pt x="1591650" y="50850"/>
                  </a:lnTo>
                  <a:lnTo>
                    <a:pt x="1856925" y="50850"/>
                  </a:lnTo>
                </a:path>
              </a:pathLst>
            </a:custGeom>
            <a:ln w="35231" cap="flat">
              <a:solidFill>
                <a:srgbClr val="80BD41">
                  <a:alpha val="100000"/>
                </a:srgbClr>
              </a:solidFill>
              <a:prstDash val="solid"/>
              <a:round/>
            </a:ln>
          </p:spPr>
          <p:txBody>
            <a:bodyPr/>
            <a:lstStyle/>
            <a:p/>
          </p:txBody>
        </p:sp>
        <p:sp>
          <p:nvSpPr>
            <p:cNvPr id="228" name="pl228"/>
            <p:cNvSpPr/>
            <p:nvPr/>
          </p:nvSpPr>
          <p:spPr>
            <a:xfrm>
              <a:off x="4919585" y="3620586"/>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29" name="tx229"/>
            <p:cNvSpPr/>
            <p:nvPr/>
          </p:nvSpPr>
          <p:spPr>
            <a:xfrm>
              <a:off x="4964242" y="34928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0" name="tx230"/>
            <p:cNvSpPr/>
            <p:nvPr/>
          </p:nvSpPr>
          <p:spPr>
            <a:xfrm>
              <a:off x="5247577" y="3442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1" name="tx231"/>
            <p:cNvSpPr/>
            <p:nvPr/>
          </p:nvSpPr>
          <p:spPr>
            <a:xfrm>
              <a:off x="5494793" y="34674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32" name="tx232"/>
            <p:cNvSpPr/>
            <p:nvPr/>
          </p:nvSpPr>
          <p:spPr>
            <a:xfrm>
              <a:off x="5760068" y="35183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3" name="tx233"/>
            <p:cNvSpPr/>
            <p:nvPr/>
          </p:nvSpPr>
          <p:spPr>
            <a:xfrm>
              <a:off x="6025343" y="35183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4" name="tx234"/>
            <p:cNvSpPr/>
            <p:nvPr/>
          </p:nvSpPr>
          <p:spPr>
            <a:xfrm>
              <a:off x="6290618" y="35437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35" name="tx235"/>
            <p:cNvSpPr/>
            <p:nvPr/>
          </p:nvSpPr>
          <p:spPr>
            <a:xfrm>
              <a:off x="6555893" y="34928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6" name="tx236"/>
            <p:cNvSpPr/>
            <p:nvPr/>
          </p:nvSpPr>
          <p:spPr>
            <a:xfrm>
              <a:off x="6821168" y="34928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7" name="rc237"/>
            <p:cNvSpPr/>
            <p:nvPr/>
          </p:nvSpPr>
          <p:spPr>
            <a:xfrm>
              <a:off x="7031792" y="874964"/>
              <a:ext cx="2042618" cy="1454334"/>
            </a:xfrm>
            <a:prstGeom prst="rect">
              <a:avLst/>
            </a:prstGeom>
            <a:solidFill>
              <a:srgbClr val="EBEBEB">
                <a:alpha val="100000"/>
              </a:srgbClr>
            </a:solidFill>
          </p:spPr>
          <p:txBody>
            <a:bodyPr/>
            <a:lstStyle/>
            <a:p/>
          </p:txBody>
        </p:sp>
        <p:sp>
          <p:nvSpPr>
            <p:cNvPr id="238" name="pl238"/>
            <p:cNvSpPr/>
            <p:nvPr/>
          </p:nvSpPr>
          <p:spPr>
            <a:xfrm>
              <a:off x="7031792" y="219962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39" name="pl239"/>
            <p:cNvSpPr/>
            <p:nvPr/>
          </p:nvSpPr>
          <p:spPr>
            <a:xfrm>
              <a:off x="7031792" y="156399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40" name="pl240"/>
            <p:cNvSpPr/>
            <p:nvPr/>
          </p:nvSpPr>
          <p:spPr>
            <a:xfrm>
              <a:off x="7031792" y="92835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41" name="pl241"/>
            <p:cNvSpPr/>
            <p:nvPr/>
          </p:nvSpPr>
          <p:spPr>
            <a:xfrm>
              <a:off x="7031792" y="188181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42" name="pl242"/>
            <p:cNvSpPr/>
            <p:nvPr/>
          </p:nvSpPr>
          <p:spPr>
            <a:xfrm>
              <a:off x="7031792" y="124617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43" name="pl243"/>
            <p:cNvSpPr/>
            <p:nvPr/>
          </p:nvSpPr>
          <p:spPr>
            <a:xfrm>
              <a:off x="712463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73899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765518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792046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818573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84510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871628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898156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7124639" y="1856385"/>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BEBEBE">
                  <a:alpha val="69803"/>
                </a:srgbClr>
              </a:solidFill>
              <a:prstDash val="solid"/>
              <a:round/>
            </a:ln>
          </p:spPr>
          <p:txBody>
            <a:bodyPr/>
            <a:lstStyle/>
            <a:p/>
          </p:txBody>
        </p:sp>
        <p:sp>
          <p:nvSpPr>
            <p:cNvPr id="252" name="pl252"/>
            <p:cNvSpPr/>
            <p:nvPr/>
          </p:nvSpPr>
          <p:spPr>
            <a:xfrm>
              <a:off x="7124639" y="1652982"/>
              <a:ext cx="1856925" cy="381381"/>
            </a:xfrm>
            <a:custGeom>
              <a:avLst/>
              <a:pathLst>
                <a:path w="1856925" h="381381">
                  <a:moveTo>
                    <a:pt x="0" y="177977"/>
                  </a:moveTo>
                  <a:lnTo>
                    <a:pt x="265275" y="228828"/>
                  </a:lnTo>
                  <a:lnTo>
                    <a:pt x="530550" y="279679"/>
                  </a:lnTo>
                  <a:lnTo>
                    <a:pt x="795825" y="330530"/>
                  </a:lnTo>
                  <a:lnTo>
                    <a:pt x="1061100" y="381381"/>
                  </a:lnTo>
                  <a:lnTo>
                    <a:pt x="1326375" y="254254"/>
                  </a:lnTo>
                  <a:lnTo>
                    <a:pt x="1591650" y="177977"/>
                  </a:lnTo>
                  <a:lnTo>
                    <a:pt x="1856925" y="0"/>
                  </a:lnTo>
                </a:path>
              </a:pathLst>
            </a:custGeom>
            <a:ln w="40651" cap="flat">
              <a:solidFill>
                <a:srgbClr val="BEBEBE">
                  <a:alpha val="69803"/>
                </a:srgbClr>
              </a:solidFill>
              <a:prstDash val="solid"/>
              <a:round/>
            </a:ln>
          </p:spPr>
          <p:txBody>
            <a:bodyPr/>
            <a:lstStyle/>
            <a:p/>
          </p:txBody>
        </p:sp>
        <p:sp>
          <p:nvSpPr>
            <p:cNvPr id="253" name="pl253"/>
            <p:cNvSpPr/>
            <p:nvPr/>
          </p:nvSpPr>
          <p:spPr>
            <a:xfrm>
              <a:off x="7124639" y="1652982"/>
              <a:ext cx="1856925" cy="381381"/>
            </a:xfrm>
            <a:custGeom>
              <a:avLst/>
              <a:pathLst>
                <a:path w="1856925" h="381381">
                  <a:moveTo>
                    <a:pt x="0" y="177977"/>
                  </a:moveTo>
                  <a:lnTo>
                    <a:pt x="265275" y="228828"/>
                  </a:lnTo>
                  <a:lnTo>
                    <a:pt x="530550" y="279679"/>
                  </a:lnTo>
                  <a:lnTo>
                    <a:pt x="795825" y="330530"/>
                  </a:lnTo>
                  <a:lnTo>
                    <a:pt x="1061100" y="381381"/>
                  </a:lnTo>
                  <a:lnTo>
                    <a:pt x="1326375" y="254254"/>
                  </a:lnTo>
                  <a:lnTo>
                    <a:pt x="1591650" y="177977"/>
                  </a:lnTo>
                  <a:lnTo>
                    <a:pt x="1856925" y="0"/>
                  </a:lnTo>
                </a:path>
              </a:pathLst>
            </a:custGeom>
            <a:ln w="35231" cap="flat">
              <a:solidFill>
                <a:srgbClr val="BEBEBE">
                  <a:alpha val="69803"/>
                </a:srgbClr>
              </a:solidFill>
              <a:prstDash val="solid"/>
              <a:round/>
            </a:ln>
          </p:spPr>
          <p:txBody>
            <a:bodyPr/>
            <a:lstStyle/>
            <a:p/>
          </p:txBody>
        </p:sp>
        <p:sp>
          <p:nvSpPr>
            <p:cNvPr id="254" name="pl254"/>
            <p:cNvSpPr/>
            <p:nvPr/>
          </p:nvSpPr>
          <p:spPr>
            <a:xfrm>
              <a:off x="7124639" y="1856385"/>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6B6B6B">
                  <a:alpha val="100000"/>
                </a:srgbClr>
              </a:solidFill>
              <a:prstDash val="solid"/>
              <a:round/>
            </a:ln>
          </p:spPr>
          <p:txBody>
            <a:bodyPr/>
            <a:lstStyle/>
            <a:p/>
          </p:txBody>
        </p:sp>
        <p:sp>
          <p:nvSpPr>
            <p:cNvPr id="255" name="pl255"/>
            <p:cNvSpPr/>
            <p:nvPr/>
          </p:nvSpPr>
          <p:spPr>
            <a:xfrm>
              <a:off x="7124639" y="1652982"/>
              <a:ext cx="1856925" cy="381381"/>
            </a:xfrm>
            <a:custGeom>
              <a:avLst/>
              <a:pathLst>
                <a:path w="1856925" h="381381">
                  <a:moveTo>
                    <a:pt x="0" y="177977"/>
                  </a:moveTo>
                  <a:lnTo>
                    <a:pt x="265275" y="228828"/>
                  </a:lnTo>
                  <a:lnTo>
                    <a:pt x="530550" y="279679"/>
                  </a:lnTo>
                  <a:lnTo>
                    <a:pt x="795825" y="330530"/>
                  </a:lnTo>
                  <a:lnTo>
                    <a:pt x="1061100" y="381381"/>
                  </a:lnTo>
                  <a:lnTo>
                    <a:pt x="1326375" y="254254"/>
                  </a:lnTo>
                  <a:lnTo>
                    <a:pt x="1591650" y="177977"/>
                  </a:lnTo>
                  <a:lnTo>
                    <a:pt x="1856925" y="0"/>
                  </a:lnTo>
                </a:path>
              </a:pathLst>
            </a:custGeom>
            <a:ln w="40651" cap="flat">
              <a:solidFill>
                <a:srgbClr val="000000">
                  <a:alpha val="100000"/>
                </a:srgbClr>
              </a:solidFill>
              <a:prstDash val="solid"/>
              <a:round/>
            </a:ln>
          </p:spPr>
          <p:txBody>
            <a:bodyPr/>
            <a:lstStyle/>
            <a:p/>
          </p:txBody>
        </p:sp>
        <p:sp>
          <p:nvSpPr>
            <p:cNvPr id="256" name="pl256"/>
            <p:cNvSpPr/>
            <p:nvPr/>
          </p:nvSpPr>
          <p:spPr>
            <a:xfrm>
              <a:off x="7124639" y="1652982"/>
              <a:ext cx="1856925" cy="381381"/>
            </a:xfrm>
            <a:custGeom>
              <a:avLst/>
              <a:pathLst>
                <a:path w="1856925" h="381381">
                  <a:moveTo>
                    <a:pt x="0" y="177977"/>
                  </a:moveTo>
                  <a:lnTo>
                    <a:pt x="265275" y="228828"/>
                  </a:lnTo>
                  <a:lnTo>
                    <a:pt x="530550" y="279679"/>
                  </a:lnTo>
                  <a:lnTo>
                    <a:pt x="795825" y="330530"/>
                  </a:lnTo>
                  <a:lnTo>
                    <a:pt x="1061100" y="381381"/>
                  </a:lnTo>
                  <a:lnTo>
                    <a:pt x="1326375" y="254254"/>
                  </a:lnTo>
                  <a:lnTo>
                    <a:pt x="1591650" y="177977"/>
                  </a:lnTo>
                  <a:lnTo>
                    <a:pt x="1856925" y="0"/>
                  </a:lnTo>
                </a:path>
              </a:pathLst>
            </a:custGeom>
            <a:ln w="35231" cap="flat">
              <a:solidFill>
                <a:srgbClr val="80BD41">
                  <a:alpha val="100000"/>
                </a:srgbClr>
              </a:solidFill>
              <a:prstDash val="solid"/>
              <a:round/>
            </a:ln>
          </p:spPr>
          <p:txBody>
            <a:bodyPr/>
            <a:lstStyle/>
            <a:p/>
          </p:txBody>
        </p:sp>
        <p:sp>
          <p:nvSpPr>
            <p:cNvPr id="257" name="pl257"/>
            <p:cNvSpPr/>
            <p:nvPr/>
          </p:nvSpPr>
          <p:spPr>
            <a:xfrm>
              <a:off x="7031792" y="188181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58" name="tx258"/>
            <p:cNvSpPr/>
            <p:nvPr/>
          </p:nvSpPr>
          <p:spPr>
            <a:xfrm>
              <a:off x="7094509" y="16524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9" name="tx259"/>
            <p:cNvSpPr/>
            <p:nvPr/>
          </p:nvSpPr>
          <p:spPr>
            <a:xfrm>
              <a:off x="7359784" y="170325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0" name="tx260"/>
            <p:cNvSpPr/>
            <p:nvPr/>
          </p:nvSpPr>
          <p:spPr>
            <a:xfrm>
              <a:off x="7607000" y="17541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1" name="tx261"/>
            <p:cNvSpPr/>
            <p:nvPr/>
          </p:nvSpPr>
          <p:spPr>
            <a:xfrm>
              <a:off x="7872275" y="18049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2" name="tx262"/>
            <p:cNvSpPr/>
            <p:nvPr/>
          </p:nvSpPr>
          <p:spPr>
            <a:xfrm>
              <a:off x="8137550" y="18558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63" name="tx263"/>
            <p:cNvSpPr/>
            <p:nvPr/>
          </p:nvSpPr>
          <p:spPr>
            <a:xfrm>
              <a:off x="8402825" y="172868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4" name="tx264"/>
            <p:cNvSpPr/>
            <p:nvPr/>
          </p:nvSpPr>
          <p:spPr>
            <a:xfrm>
              <a:off x="8686160" y="16524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5" name="tx265"/>
            <p:cNvSpPr/>
            <p:nvPr/>
          </p:nvSpPr>
          <p:spPr>
            <a:xfrm>
              <a:off x="8951435" y="14744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66" name="rc266"/>
            <p:cNvSpPr/>
            <p:nvPr/>
          </p:nvSpPr>
          <p:spPr>
            <a:xfrm>
              <a:off x="7031792" y="2613739"/>
              <a:ext cx="2042618" cy="1454334"/>
            </a:xfrm>
            <a:prstGeom prst="rect">
              <a:avLst/>
            </a:prstGeom>
            <a:solidFill>
              <a:srgbClr val="EBEBEB">
                <a:alpha val="100000"/>
              </a:srgbClr>
            </a:solidFill>
          </p:spPr>
          <p:txBody>
            <a:bodyPr/>
            <a:lstStyle/>
            <a:p/>
          </p:txBody>
        </p:sp>
        <p:sp>
          <p:nvSpPr>
            <p:cNvPr id="267" name="pl267"/>
            <p:cNvSpPr/>
            <p:nvPr/>
          </p:nvSpPr>
          <p:spPr>
            <a:xfrm>
              <a:off x="7031792" y="393840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8" name="pl268"/>
            <p:cNvSpPr/>
            <p:nvPr/>
          </p:nvSpPr>
          <p:spPr>
            <a:xfrm>
              <a:off x="7031792" y="330276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9" name="pl269"/>
            <p:cNvSpPr/>
            <p:nvPr/>
          </p:nvSpPr>
          <p:spPr>
            <a:xfrm>
              <a:off x="7031792" y="266713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70" name="pl270"/>
            <p:cNvSpPr/>
            <p:nvPr/>
          </p:nvSpPr>
          <p:spPr>
            <a:xfrm>
              <a:off x="7031792" y="362058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71" name="pl271"/>
            <p:cNvSpPr/>
            <p:nvPr/>
          </p:nvSpPr>
          <p:spPr>
            <a:xfrm>
              <a:off x="7031792" y="298495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72" name="pl272"/>
            <p:cNvSpPr/>
            <p:nvPr/>
          </p:nvSpPr>
          <p:spPr>
            <a:xfrm>
              <a:off x="712463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73899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765518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792046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818573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84510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871628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898156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7124639" y="3595161"/>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BEBEBE">
                  <a:alpha val="69803"/>
                </a:srgbClr>
              </a:solidFill>
              <a:prstDash val="solid"/>
              <a:round/>
            </a:ln>
          </p:spPr>
          <p:txBody>
            <a:bodyPr/>
            <a:lstStyle/>
            <a:p/>
          </p:txBody>
        </p:sp>
        <p:sp>
          <p:nvSpPr>
            <p:cNvPr id="281" name="pl281"/>
            <p:cNvSpPr/>
            <p:nvPr/>
          </p:nvSpPr>
          <p:spPr>
            <a:xfrm>
              <a:off x="7124639" y="3442608"/>
              <a:ext cx="1856925" cy="228828"/>
            </a:xfrm>
            <a:custGeom>
              <a:avLst/>
              <a:pathLst>
                <a:path w="1856925" h="228828">
                  <a:moveTo>
                    <a:pt x="0" y="177977"/>
                  </a:moveTo>
                  <a:lnTo>
                    <a:pt x="265275" y="177977"/>
                  </a:lnTo>
                  <a:lnTo>
                    <a:pt x="530550" y="203403"/>
                  </a:lnTo>
                  <a:lnTo>
                    <a:pt x="795825" y="203403"/>
                  </a:lnTo>
                  <a:lnTo>
                    <a:pt x="1061100" y="203403"/>
                  </a:lnTo>
                  <a:lnTo>
                    <a:pt x="1326375" y="101701"/>
                  </a:lnTo>
                  <a:lnTo>
                    <a:pt x="1591650" y="228828"/>
                  </a:lnTo>
                  <a:lnTo>
                    <a:pt x="1856925" y="0"/>
                  </a:lnTo>
                </a:path>
              </a:pathLst>
            </a:custGeom>
            <a:ln w="40651" cap="flat">
              <a:solidFill>
                <a:srgbClr val="BEBEBE">
                  <a:alpha val="69803"/>
                </a:srgbClr>
              </a:solidFill>
              <a:prstDash val="solid"/>
              <a:round/>
            </a:ln>
          </p:spPr>
          <p:txBody>
            <a:bodyPr/>
            <a:lstStyle/>
            <a:p/>
          </p:txBody>
        </p:sp>
        <p:sp>
          <p:nvSpPr>
            <p:cNvPr id="282" name="pl282"/>
            <p:cNvSpPr/>
            <p:nvPr/>
          </p:nvSpPr>
          <p:spPr>
            <a:xfrm>
              <a:off x="7124639" y="3442608"/>
              <a:ext cx="1856925" cy="228828"/>
            </a:xfrm>
            <a:custGeom>
              <a:avLst/>
              <a:pathLst>
                <a:path w="1856925" h="228828">
                  <a:moveTo>
                    <a:pt x="0" y="177977"/>
                  </a:moveTo>
                  <a:lnTo>
                    <a:pt x="265275" y="177977"/>
                  </a:lnTo>
                  <a:lnTo>
                    <a:pt x="530550" y="203403"/>
                  </a:lnTo>
                  <a:lnTo>
                    <a:pt x="795825" y="203403"/>
                  </a:lnTo>
                  <a:lnTo>
                    <a:pt x="1061100" y="203403"/>
                  </a:lnTo>
                  <a:lnTo>
                    <a:pt x="1326375" y="101701"/>
                  </a:lnTo>
                  <a:lnTo>
                    <a:pt x="1591650" y="228828"/>
                  </a:lnTo>
                  <a:lnTo>
                    <a:pt x="1856925" y="0"/>
                  </a:lnTo>
                </a:path>
              </a:pathLst>
            </a:custGeom>
            <a:ln w="35231" cap="flat">
              <a:solidFill>
                <a:srgbClr val="BEBEBE">
                  <a:alpha val="69803"/>
                </a:srgbClr>
              </a:solidFill>
              <a:prstDash val="solid"/>
              <a:round/>
            </a:ln>
          </p:spPr>
          <p:txBody>
            <a:bodyPr/>
            <a:lstStyle/>
            <a:p/>
          </p:txBody>
        </p:sp>
        <p:sp>
          <p:nvSpPr>
            <p:cNvPr id="283" name="pl283"/>
            <p:cNvSpPr/>
            <p:nvPr/>
          </p:nvSpPr>
          <p:spPr>
            <a:xfrm>
              <a:off x="7124639" y="3595161"/>
              <a:ext cx="1856925" cy="76276"/>
            </a:xfrm>
            <a:custGeom>
              <a:avLst/>
              <a:pathLst>
                <a:path w="1856925" h="76276">
                  <a:moveTo>
                    <a:pt x="0" y="50850"/>
                  </a:moveTo>
                  <a:lnTo>
                    <a:pt x="265275" y="25425"/>
                  </a:lnTo>
                  <a:lnTo>
                    <a:pt x="530550" y="50850"/>
                  </a:lnTo>
                  <a:lnTo>
                    <a:pt x="795825" y="76276"/>
                  </a:lnTo>
                  <a:lnTo>
                    <a:pt x="1061100" y="76276"/>
                  </a:lnTo>
                  <a:lnTo>
                    <a:pt x="1326375" y="0"/>
                  </a:lnTo>
                  <a:lnTo>
                    <a:pt x="1591650" y="0"/>
                  </a:lnTo>
                  <a:lnTo>
                    <a:pt x="1856925" y="0"/>
                  </a:lnTo>
                </a:path>
              </a:pathLst>
            </a:custGeom>
            <a:ln w="20325" cap="flat">
              <a:solidFill>
                <a:srgbClr val="6B6B6B">
                  <a:alpha val="100000"/>
                </a:srgbClr>
              </a:solidFill>
              <a:prstDash val="solid"/>
              <a:round/>
            </a:ln>
          </p:spPr>
          <p:txBody>
            <a:bodyPr/>
            <a:lstStyle/>
            <a:p/>
          </p:txBody>
        </p:sp>
        <p:sp>
          <p:nvSpPr>
            <p:cNvPr id="284" name="pl284"/>
            <p:cNvSpPr/>
            <p:nvPr/>
          </p:nvSpPr>
          <p:spPr>
            <a:xfrm>
              <a:off x="7124639" y="3442608"/>
              <a:ext cx="1856925" cy="228828"/>
            </a:xfrm>
            <a:custGeom>
              <a:avLst/>
              <a:pathLst>
                <a:path w="1856925" h="228828">
                  <a:moveTo>
                    <a:pt x="0" y="177977"/>
                  </a:moveTo>
                  <a:lnTo>
                    <a:pt x="265275" y="177977"/>
                  </a:lnTo>
                  <a:lnTo>
                    <a:pt x="530550" y="203403"/>
                  </a:lnTo>
                  <a:lnTo>
                    <a:pt x="795825" y="203403"/>
                  </a:lnTo>
                  <a:lnTo>
                    <a:pt x="1061100" y="203403"/>
                  </a:lnTo>
                  <a:lnTo>
                    <a:pt x="1326375" y="101701"/>
                  </a:lnTo>
                  <a:lnTo>
                    <a:pt x="1591650" y="228828"/>
                  </a:lnTo>
                  <a:lnTo>
                    <a:pt x="1856925" y="0"/>
                  </a:lnTo>
                </a:path>
              </a:pathLst>
            </a:custGeom>
            <a:ln w="40651" cap="flat">
              <a:solidFill>
                <a:srgbClr val="000000">
                  <a:alpha val="100000"/>
                </a:srgbClr>
              </a:solidFill>
              <a:prstDash val="solid"/>
              <a:round/>
            </a:ln>
          </p:spPr>
          <p:txBody>
            <a:bodyPr/>
            <a:lstStyle/>
            <a:p/>
          </p:txBody>
        </p:sp>
        <p:sp>
          <p:nvSpPr>
            <p:cNvPr id="285" name="pl285"/>
            <p:cNvSpPr/>
            <p:nvPr/>
          </p:nvSpPr>
          <p:spPr>
            <a:xfrm>
              <a:off x="7124639" y="3442608"/>
              <a:ext cx="1856925" cy="228828"/>
            </a:xfrm>
            <a:custGeom>
              <a:avLst/>
              <a:pathLst>
                <a:path w="1856925" h="228828">
                  <a:moveTo>
                    <a:pt x="0" y="177977"/>
                  </a:moveTo>
                  <a:lnTo>
                    <a:pt x="265275" y="177977"/>
                  </a:lnTo>
                  <a:lnTo>
                    <a:pt x="530550" y="203403"/>
                  </a:lnTo>
                  <a:lnTo>
                    <a:pt x="795825" y="203403"/>
                  </a:lnTo>
                  <a:lnTo>
                    <a:pt x="1061100" y="203403"/>
                  </a:lnTo>
                  <a:lnTo>
                    <a:pt x="1326375" y="101701"/>
                  </a:lnTo>
                  <a:lnTo>
                    <a:pt x="1591650" y="228828"/>
                  </a:lnTo>
                  <a:lnTo>
                    <a:pt x="1856925" y="0"/>
                  </a:lnTo>
                </a:path>
              </a:pathLst>
            </a:custGeom>
            <a:ln w="35231" cap="flat">
              <a:solidFill>
                <a:srgbClr val="80BD41">
                  <a:alpha val="100000"/>
                </a:srgbClr>
              </a:solidFill>
              <a:prstDash val="solid"/>
              <a:round/>
            </a:ln>
          </p:spPr>
          <p:txBody>
            <a:bodyPr/>
            <a:lstStyle/>
            <a:p/>
          </p:txBody>
        </p:sp>
        <p:sp>
          <p:nvSpPr>
            <p:cNvPr id="286" name="pl286"/>
            <p:cNvSpPr/>
            <p:nvPr/>
          </p:nvSpPr>
          <p:spPr>
            <a:xfrm>
              <a:off x="7031792" y="3620586"/>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87" name="tx287"/>
            <p:cNvSpPr/>
            <p:nvPr/>
          </p:nvSpPr>
          <p:spPr>
            <a:xfrm>
              <a:off x="7094509" y="3442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8" name="tx288"/>
            <p:cNvSpPr/>
            <p:nvPr/>
          </p:nvSpPr>
          <p:spPr>
            <a:xfrm>
              <a:off x="7359784" y="3442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9" name="tx289"/>
            <p:cNvSpPr/>
            <p:nvPr/>
          </p:nvSpPr>
          <p:spPr>
            <a:xfrm>
              <a:off x="7607000" y="34674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0" name="tx290"/>
            <p:cNvSpPr/>
            <p:nvPr/>
          </p:nvSpPr>
          <p:spPr>
            <a:xfrm>
              <a:off x="7872275" y="34674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1" name="tx291"/>
            <p:cNvSpPr/>
            <p:nvPr/>
          </p:nvSpPr>
          <p:spPr>
            <a:xfrm>
              <a:off x="8137550" y="34674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2" name="tx292"/>
            <p:cNvSpPr/>
            <p:nvPr/>
          </p:nvSpPr>
          <p:spPr>
            <a:xfrm>
              <a:off x="8420885" y="33657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93" name="tx293"/>
            <p:cNvSpPr/>
            <p:nvPr/>
          </p:nvSpPr>
          <p:spPr>
            <a:xfrm>
              <a:off x="8668100" y="34928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4" name="tx294"/>
            <p:cNvSpPr/>
            <p:nvPr/>
          </p:nvSpPr>
          <p:spPr>
            <a:xfrm>
              <a:off x="8951435" y="32640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95" name="tx295"/>
            <p:cNvSpPr/>
            <p:nvPr/>
          </p:nvSpPr>
          <p:spPr>
            <a:xfrm>
              <a:off x="1514672" y="4205084"/>
              <a:ext cx="4036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296" name="tx296"/>
            <p:cNvSpPr/>
            <p:nvPr/>
          </p:nvSpPr>
          <p:spPr>
            <a:xfrm>
              <a:off x="3125971" y="4205084"/>
              <a:ext cx="14054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297" name="tx297"/>
            <p:cNvSpPr/>
            <p:nvPr/>
          </p:nvSpPr>
          <p:spPr>
            <a:xfrm>
              <a:off x="1558243" y="2466308"/>
              <a:ext cx="3164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298" name="tx298"/>
            <p:cNvSpPr/>
            <p:nvPr/>
          </p:nvSpPr>
          <p:spPr>
            <a:xfrm>
              <a:off x="3617598" y="2466308"/>
              <a:ext cx="4221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299" name="tx299"/>
            <p:cNvSpPr/>
            <p:nvPr/>
          </p:nvSpPr>
          <p:spPr>
            <a:xfrm>
              <a:off x="5819919" y="2466308"/>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300" name="tx300"/>
            <p:cNvSpPr/>
            <p:nvPr/>
          </p:nvSpPr>
          <p:spPr>
            <a:xfrm>
              <a:off x="7470446" y="2466308"/>
              <a:ext cx="11653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301" name="tx301"/>
            <p:cNvSpPr/>
            <p:nvPr/>
          </p:nvSpPr>
          <p:spPr>
            <a:xfrm>
              <a:off x="1483582" y="727533"/>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302" name="tx302"/>
            <p:cNvSpPr/>
            <p:nvPr/>
          </p:nvSpPr>
          <p:spPr>
            <a:xfrm>
              <a:off x="3574255" y="727533"/>
              <a:ext cx="508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303" name="tx303"/>
            <p:cNvSpPr/>
            <p:nvPr/>
          </p:nvSpPr>
          <p:spPr>
            <a:xfrm>
              <a:off x="5611893" y="727533"/>
              <a:ext cx="65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304" name="tx304"/>
            <p:cNvSpPr/>
            <p:nvPr/>
          </p:nvSpPr>
          <p:spPr>
            <a:xfrm>
              <a:off x="7935189"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305" name="pl305"/>
            <p:cNvSpPr/>
            <p:nvPr/>
          </p:nvSpPr>
          <p:spPr>
            <a:xfrm>
              <a:off x="7880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6" name="pl306"/>
            <p:cNvSpPr/>
            <p:nvPr/>
          </p:nvSpPr>
          <p:spPr>
            <a:xfrm>
              <a:off x="10532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7" name="pl307"/>
            <p:cNvSpPr/>
            <p:nvPr/>
          </p:nvSpPr>
          <p:spPr>
            <a:xfrm>
              <a:off x="1318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8" name="pl308"/>
            <p:cNvSpPr/>
            <p:nvPr/>
          </p:nvSpPr>
          <p:spPr>
            <a:xfrm>
              <a:off x="158384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9" name="pl309"/>
            <p:cNvSpPr/>
            <p:nvPr/>
          </p:nvSpPr>
          <p:spPr>
            <a:xfrm>
              <a:off x="18491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0" name="pl310"/>
            <p:cNvSpPr/>
            <p:nvPr/>
          </p:nvSpPr>
          <p:spPr>
            <a:xfrm>
              <a:off x="21143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1" name="pl311"/>
            <p:cNvSpPr/>
            <p:nvPr/>
          </p:nvSpPr>
          <p:spPr>
            <a:xfrm>
              <a:off x="23796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2" name="pl312"/>
            <p:cNvSpPr/>
            <p:nvPr/>
          </p:nvSpPr>
          <p:spPr>
            <a:xfrm>
              <a:off x="26449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3" name="tx313"/>
            <p:cNvSpPr/>
            <p:nvPr/>
          </p:nvSpPr>
          <p:spPr>
            <a:xfrm rot="-5400000">
              <a:off x="6636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14" name="tx314"/>
            <p:cNvSpPr/>
            <p:nvPr/>
          </p:nvSpPr>
          <p:spPr>
            <a:xfrm rot="-5400000">
              <a:off x="9289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15" name="tx315"/>
            <p:cNvSpPr/>
            <p:nvPr/>
          </p:nvSpPr>
          <p:spPr>
            <a:xfrm rot="-5400000">
              <a:off x="1194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16" name="tx316"/>
            <p:cNvSpPr/>
            <p:nvPr/>
          </p:nvSpPr>
          <p:spPr>
            <a:xfrm rot="-5400000">
              <a:off x="14594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17" name="tx317"/>
            <p:cNvSpPr/>
            <p:nvPr/>
          </p:nvSpPr>
          <p:spPr>
            <a:xfrm rot="-5400000">
              <a:off x="17247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18" name="tx318"/>
            <p:cNvSpPr/>
            <p:nvPr/>
          </p:nvSpPr>
          <p:spPr>
            <a:xfrm rot="-5400000">
              <a:off x="19900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19" name="tx319"/>
            <p:cNvSpPr/>
            <p:nvPr/>
          </p:nvSpPr>
          <p:spPr>
            <a:xfrm rot="-5400000">
              <a:off x="22553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20" name="tx320"/>
            <p:cNvSpPr/>
            <p:nvPr/>
          </p:nvSpPr>
          <p:spPr>
            <a:xfrm rot="-5400000">
              <a:off x="25205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21" name="pl321"/>
            <p:cNvSpPr/>
            <p:nvPr/>
          </p:nvSpPr>
          <p:spPr>
            <a:xfrm>
              <a:off x="29002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2" name="pl322"/>
            <p:cNvSpPr/>
            <p:nvPr/>
          </p:nvSpPr>
          <p:spPr>
            <a:xfrm>
              <a:off x="31654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3" name="pl323"/>
            <p:cNvSpPr/>
            <p:nvPr/>
          </p:nvSpPr>
          <p:spPr>
            <a:xfrm>
              <a:off x="343077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4" name="pl324"/>
            <p:cNvSpPr/>
            <p:nvPr/>
          </p:nvSpPr>
          <p:spPr>
            <a:xfrm>
              <a:off x="369604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5" name="pl325"/>
            <p:cNvSpPr/>
            <p:nvPr/>
          </p:nvSpPr>
          <p:spPr>
            <a:xfrm>
              <a:off x="39613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6" name="pl326"/>
            <p:cNvSpPr/>
            <p:nvPr/>
          </p:nvSpPr>
          <p:spPr>
            <a:xfrm>
              <a:off x="42266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7" name="pl327"/>
            <p:cNvSpPr/>
            <p:nvPr/>
          </p:nvSpPr>
          <p:spPr>
            <a:xfrm>
              <a:off x="4491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8" name="pl328"/>
            <p:cNvSpPr/>
            <p:nvPr/>
          </p:nvSpPr>
          <p:spPr>
            <a:xfrm>
              <a:off x="47571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9" name="tx329"/>
            <p:cNvSpPr/>
            <p:nvPr/>
          </p:nvSpPr>
          <p:spPr>
            <a:xfrm rot="-5400000">
              <a:off x="27758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30" name="tx330"/>
            <p:cNvSpPr/>
            <p:nvPr/>
          </p:nvSpPr>
          <p:spPr>
            <a:xfrm rot="-5400000">
              <a:off x="30411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31" name="tx331"/>
            <p:cNvSpPr/>
            <p:nvPr/>
          </p:nvSpPr>
          <p:spPr>
            <a:xfrm rot="-5400000">
              <a:off x="33064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32" name="tx332"/>
            <p:cNvSpPr/>
            <p:nvPr/>
          </p:nvSpPr>
          <p:spPr>
            <a:xfrm rot="-5400000">
              <a:off x="35716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33" name="tx333"/>
            <p:cNvSpPr/>
            <p:nvPr/>
          </p:nvSpPr>
          <p:spPr>
            <a:xfrm rot="-5400000">
              <a:off x="38369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34" name="tx334"/>
            <p:cNvSpPr/>
            <p:nvPr/>
          </p:nvSpPr>
          <p:spPr>
            <a:xfrm rot="-5400000">
              <a:off x="41022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35" name="tx335"/>
            <p:cNvSpPr/>
            <p:nvPr/>
          </p:nvSpPr>
          <p:spPr>
            <a:xfrm rot="-5400000">
              <a:off x="4367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36" name="tx336"/>
            <p:cNvSpPr/>
            <p:nvPr/>
          </p:nvSpPr>
          <p:spPr>
            <a:xfrm rot="-5400000">
              <a:off x="46327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37" name="pl337"/>
            <p:cNvSpPr/>
            <p:nvPr/>
          </p:nvSpPr>
          <p:spPr>
            <a:xfrm>
              <a:off x="5012431"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8" name="pl338"/>
            <p:cNvSpPr/>
            <p:nvPr/>
          </p:nvSpPr>
          <p:spPr>
            <a:xfrm>
              <a:off x="5277706"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9" name="pl339"/>
            <p:cNvSpPr/>
            <p:nvPr/>
          </p:nvSpPr>
          <p:spPr>
            <a:xfrm>
              <a:off x="554298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0" name="pl340"/>
            <p:cNvSpPr/>
            <p:nvPr/>
          </p:nvSpPr>
          <p:spPr>
            <a:xfrm>
              <a:off x="580825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1" name="pl341"/>
            <p:cNvSpPr/>
            <p:nvPr/>
          </p:nvSpPr>
          <p:spPr>
            <a:xfrm>
              <a:off x="607353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2" name="pl342"/>
            <p:cNvSpPr/>
            <p:nvPr/>
          </p:nvSpPr>
          <p:spPr>
            <a:xfrm>
              <a:off x="633880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3" name="pl343"/>
            <p:cNvSpPr/>
            <p:nvPr/>
          </p:nvSpPr>
          <p:spPr>
            <a:xfrm>
              <a:off x="660408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4" name="pl344"/>
            <p:cNvSpPr/>
            <p:nvPr/>
          </p:nvSpPr>
          <p:spPr>
            <a:xfrm>
              <a:off x="686935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5" name="tx345"/>
            <p:cNvSpPr/>
            <p:nvPr/>
          </p:nvSpPr>
          <p:spPr>
            <a:xfrm rot="-5400000">
              <a:off x="488807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46" name="tx346"/>
            <p:cNvSpPr/>
            <p:nvPr/>
          </p:nvSpPr>
          <p:spPr>
            <a:xfrm rot="-5400000">
              <a:off x="515334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47" name="tx347"/>
            <p:cNvSpPr/>
            <p:nvPr/>
          </p:nvSpPr>
          <p:spPr>
            <a:xfrm rot="-5400000">
              <a:off x="541862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48" name="tx348"/>
            <p:cNvSpPr/>
            <p:nvPr/>
          </p:nvSpPr>
          <p:spPr>
            <a:xfrm rot="-5400000">
              <a:off x="568389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49" name="tx349"/>
            <p:cNvSpPr/>
            <p:nvPr/>
          </p:nvSpPr>
          <p:spPr>
            <a:xfrm rot="-5400000">
              <a:off x="594917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50" name="tx350"/>
            <p:cNvSpPr/>
            <p:nvPr/>
          </p:nvSpPr>
          <p:spPr>
            <a:xfrm rot="-5400000">
              <a:off x="621444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51" name="tx351"/>
            <p:cNvSpPr/>
            <p:nvPr/>
          </p:nvSpPr>
          <p:spPr>
            <a:xfrm rot="-5400000">
              <a:off x="647972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52" name="tx352"/>
            <p:cNvSpPr/>
            <p:nvPr/>
          </p:nvSpPr>
          <p:spPr>
            <a:xfrm rot="-5400000">
              <a:off x="6744999"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53" name="pl353"/>
            <p:cNvSpPr/>
            <p:nvPr/>
          </p:nvSpPr>
          <p:spPr>
            <a:xfrm>
              <a:off x="712463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4" name="pl354"/>
            <p:cNvSpPr/>
            <p:nvPr/>
          </p:nvSpPr>
          <p:spPr>
            <a:xfrm>
              <a:off x="738991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5" name="pl355"/>
            <p:cNvSpPr/>
            <p:nvPr/>
          </p:nvSpPr>
          <p:spPr>
            <a:xfrm>
              <a:off x="765518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6" name="pl356"/>
            <p:cNvSpPr/>
            <p:nvPr/>
          </p:nvSpPr>
          <p:spPr>
            <a:xfrm>
              <a:off x="792046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7" name="pl357"/>
            <p:cNvSpPr/>
            <p:nvPr/>
          </p:nvSpPr>
          <p:spPr>
            <a:xfrm>
              <a:off x="818573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8" name="pl358"/>
            <p:cNvSpPr/>
            <p:nvPr/>
          </p:nvSpPr>
          <p:spPr>
            <a:xfrm>
              <a:off x="845101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9" name="pl359"/>
            <p:cNvSpPr/>
            <p:nvPr/>
          </p:nvSpPr>
          <p:spPr>
            <a:xfrm>
              <a:off x="871628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0" name="pl360"/>
            <p:cNvSpPr/>
            <p:nvPr/>
          </p:nvSpPr>
          <p:spPr>
            <a:xfrm>
              <a:off x="898156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1" name="tx361"/>
            <p:cNvSpPr/>
            <p:nvPr/>
          </p:nvSpPr>
          <p:spPr>
            <a:xfrm rot="-5400000">
              <a:off x="700028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62" name="tx362"/>
            <p:cNvSpPr/>
            <p:nvPr/>
          </p:nvSpPr>
          <p:spPr>
            <a:xfrm rot="-5400000">
              <a:off x="726555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63" name="tx363"/>
            <p:cNvSpPr/>
            <p:nvPr/>
          </p:nvSpPr>
          <p:spPr>
            <a:xfrm rot="-5400000">
              <a:off x="753083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64" name="tx364"/>
            <p:cNvSpPr/>
            <p:nvPr/>
          </p:nvSpPr>
          <p:spPr>
            <a:xfrm rot="-5400000">
              <a:off x="779610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65" name="tx365"/>
            <p:cNvSpPr/>
            <p:nvPr/>
          </p:nvSpPr>
          <p:spPr>
            <a:xfrm rot="-5400000">
              <a:off x="806138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66" name="tx366"/>
            <p:cNvSpPr/>
            <p:nvPr/>
          </p:nvSpPr>
          <p:spPr>
            <a:xfrm rot="-5400000">
              <a:off x="8326656"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67" name="tx367"/>
            <p:cNvSpPr/>
            <p:nvPr/>
          </p:nvSpPr>
          <p:spPr>
            <a:xfrm rot="-5400000">
              <a:off x="859193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68" name="tx368"/>
            <p:cNvSpPr/>
            <p:nvPr/>
          </p:nvSpPr>
          <p:spPr>
            <a:xfrm rot="-5400000">
              <a:off x="8857206"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69" name="tx369"/>
            <p:cNvSpPr/>
            <p:nvPr/>
          </p:nvSpPr>
          <p:spPr>
            <a:xfrm>
              <a:off x="570361" y="184180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0" name="tx370"/>
            <p:cNvSpPr/>
            <p:nvPr/>
          </p:nvSpPr>
          <p:spPr>
            <a:xfrm>
              <a:off x="508182" y="12061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1" name="pl371"/>
            <p:cNvSpPr/>
            <p:nvPr/>
          </p:nvSpPr>
          <p:spPr>
            <a:xfrm>
              <a:off x="660376" y="18818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2" name="pl372"/>
            <p:cNvSpPr/>
            <p:nvPr/>
          </p:nvSpPr>
          <p:spPr>
            <a:xfrm>
              <a:off x="660376" y="12461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3" name="tx373"/>
            <p:cNvSpPr/>
            <p:nvPr/>
          </p:nvSpPr>
          <p:spPr>
            <a:xfrm>
              <a:off x="570361" y="358058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4" name="tx374"/>
            <p:cNvSpPr/>
            <p:nvPr/>
          </p:nvSpPr>
          <p:spPr>
            <a:xfrm>
              <a:off x="508182" y="29449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5" name="pl375"/>
            <p:cNvSpPr/>
            <p:nvPr/>
          </p:nvSpPr>
          <p:spPr>
            <a:xfrm>
              <a:off x="660376" y="36205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6" name="pl376"/>
            <p:cNvSpPr/>
            <p:nvPr/>
          </p:nvSpPr>
          <p:spPr>
            <a:xfrm>
              <a:off x="660376" y="29849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7" name="tx377"/>
            <p:cNvSpPr/>
            <p:nvPr/>
          </p:nvSpPr>
          <p:spPr>
            <a:xfrm>
              <a:off x="570361" y="531935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8" name="tx378"/>
            <p:cNvSpPr/>
            <p:nvPr/>
          </p:nvSpPr>
          <p:spPr>
            <a:xfrm>
              <a:off x="508182" y="46837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9" name="pl379"/>
            <p:cNvSpPr/>
            <p:nvPr/>
          </p:nvSpPr>
          <p:spPr>
            <a:xfrm>
              <a:off x="660376" y="53593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0" name="pl380"/>
            <p:cNvSpPr/>
            <p:nvPr/>
          </p:nvSpPr>
          <p:spPr>
            <a:xfrm>
              <a:off x="660376" y="47237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1" name="tx381"/>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382" name="tx382"/>
            <p:cNvSpPr/>
            <p:nvPr/>
          </p:nvSpPr>
          <p:spPr>
            <a:xfrm>
              <a:off x="695171" y="435349"/>
              <a:ext cx="623300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AFRO-Central, 2018-2025</a:t>
              </a:r>
            </a:p>
          </p:txBody>
        </p:sp>
        <p:sp>
          <p:nvSpPr>
            <p:cNvPr id="383" name="tx383"/>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84" name="tx384"/>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385" name="tx385"/>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DTP1 coverage compared to 2019, by country.
Coverage was higher in 2025 compared to 2019 in 5 countries (CAMEROON, CAR, CHAD, CONGO, and EQUATORIAL GUINEA).
The largest increase in coverage was 17% points in CHAD from 69% in 2019 to 86% in 2025.
Coverage was lower than in 2019 in 5 countries (ANGOLA, BURUNDI, DRC, GABON, and SAO TOME AND PRINCIPE).
The largest decline in coverage was 12% points in GABON from 77% in 2019 to 65% in 2025.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28008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625543"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97100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31646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338256" y="5527164"/>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9" name="pl9"/>
            <p:cNvSpPr/>
            <p:nvPr/>
          </p:nvSpPr>
          <p:spPr>
            <a:xfrm>
              <a:off x="2338256" y="5020180"/>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0" name="pl10"/>
            <p:cNvSpPr/>
            <p:nvPr/>
          </p:nvSpPr>
          <p:spPr>
            <a:xfrm>
              <a:off x="2338256" y="4513195"/>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1" name="pl11"/>
            <p:cNvSpPr/>
            <p:nvPr/>
          </p:nvSpPr>
          <p:spPr>
            <a:xfrm>
              <a:off x="2338256" y="4006210"/>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2" name="pl12"/>
            <p:cNvSpPr/>
            <p:nvPr/>
          </p:nvSpPr>
          <p:spPr>
            <a:xfrm>
              <a:off x="2338256" y="3499226"/>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3" name="pl13"/>
            <p:cNvSpPr/>
            <p:nvPr/>
          </p:nvSpPr>
          <p:spPr>
            <a:xfrm>
              <a:off x="2338256" y="2992241"/>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4" name="pl14"/>
            <p:cNvSpPr/>
            <p:nvPr/>
          </p:nvSpPr>
          <p:spPr>
            <a:xfrm>
              <a:off x="2338256" y="2485256"/>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5" name="pl15"/>
            <p:cNvSpPr/>
            <p:nvPr/>
          </p:nvSpPr>
          <p:spPr>
            <a:xfrm>
              <a:off x="2338256" y="1978271"/>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6" name="pl16"/>
            <p:cNvSpPr/>
            <p:nvPr/>
          </p:nvSpPr>
          <p:spPr>
            <a:xfrm>
              <a:off x="2338256" y="1471287"/>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7" name="pl17"/>
            <p:cNvSpPr/>
            <p:nvPr/>
          </p:nvSpPr>
          <p:spPr>
            <a:xfrm>
              <a:off x="2338256" y="964302"/>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8" name="pl18"/>
            <p:cNvSpPr/>
            <p:nvPr/>
          </p:nvSpPr>
          <p:spPr>
            <a:xfrm>
              <a:off x="260734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5281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29827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4373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98920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51374" y="964302"/>
              <a:ext cx="861096" cy="0"/>
            </a:xfrm>
            <a:custGeom>
              <a:avLst/>
              <a:pathLst>
                <a:path w="861096" h="0">
                  <a:moveTo>
                    <a:pt x="0" y="0"/>
                  </a:moveTo>
                  <a:lnTo>
                    <a:pt x="215274" y="0"/>
                  </a:lnTo>
                  <a:lnTo>
                    <a:pt x="269092" y="0"/>
                  </a:lnTo>
                  <a:lnTo>
                    <a:pt x="269092" y="0"/>
                  </a:lnTo>
                  <a:lnTo>
                    <a:pt x="269092" y="0"/>
                  </a:lnTo>
                  <a:lnTo>
                    <a:pt x="699640" y="0"/>
                  </a:lnTo>
                  <a:lnTo>
                    <a:pt x="861096" y="0"/>
                  </a:lnTo>
                </a:path>
              </a:pathLst>
            </a:custGeom>
            <a:ln w="108405" cap="flat">
              <a:solidFill>
                <a:srgbClr val="E8E8E8">
                  <a:alpha val="100000"/>
                </a:srgbClr>
              </a:solidFill>
              <a:prstDash val="solid"/>
              <a:round/>
            </a:ln>
          </p:spPr>
          <p:txBody>
            <a:bodyPr/>
            <a:lstStyle/>
            <a:p/>
          </p:txBody>
        </p:sp>
        <p:sp>
          <p:nvSpPr>
            <p:cNvPr id="24" name="pl24"/>
            <p:cNvSpPr/>
            <p:nvPr/>
          </p:nvSpPr>
          <p:spPr>
            <a:xfrm>
              <a:off x="7397196" y="1471287"/>
              <a:ext cx="484366" cy="0"/>
            </a:xfrm>
            <a:custGeom>
              <a:avLst/>
              <a:pathLst>
                <a:path w="484366" h="0">
                  <a:moveTo>
                    <a:pt x="0" y="0"/>
                  </a:moveTo>
                  <a:lnTo>
                    <a:pt x="0" y="0"/>
                  </a:lnTo>
                  <a:lnTo>
                    <a:pt x="0" y="0"/>
                  </a:lnTo>
                  <a:lnTo>
                    <a:pt x="215274" y="0"/>
                  </a:lnTo>
                  <a:lnTo>
                    <a:pt x="376729" y="0"/>
                  </a:lnTo>
                  <a:lnTo>
                    <a:pt x="430548" y="0"/>
                  </a:lnTo>
                  <a:lnTo>
                    <a:pt x="484366" y="0"/>
                  </a:lnTo>
                </a:path>
              </a:pathLst>
            </a:custGeom>
            <a:ln w="108405" cap="flat">
              <a:solidFill>
                <a:srgbClr val="E8E8E8">
                  <a:alpha val="100000"/>
                </a:srgbClr>
              </a:solidFill>
              <a:prstDash val="solid"/>
              <a:round/>
            </a:ln>
          </p:spPr>
          <p:txBody>
            <a:bodyPr/>
            <a:lstStyle/>
            <a:p/>
          </p:txBody>
        </p:sp>
        <p:sp>
          <p:nvSpPr>
            <p:cNvPr id="25" name="pl25"/>
            <p:cNvSpPr/>
            <p:nvPr/>
          </p:nvSpPr>
          <p:spPr>
            <a:xfrm>
              <a:off x="7289559" y="1978271"/>
              <a:ext cx="538185" cy="0"/>
            </a:xfrm>
            <a:custGeom>
              <a:avLst/>
              <a:pathLst>
                <a:path w="538185" h="0">
                  <a:moveTo>
                    <a:pt x="0" y="0"/>
                  </a:moveTo>
                  <a:lnTo>
                    <a:pt x="0" y="0"/>
                  </a:lnTo>
                  <a:lnTo>
                    <a:pt x="0" y="0"/>
                  </a:lnTo>
                  <a:lnTo>
                    <a:pt x="269092" y="0"/>
                  </a:lnTo>
                  <a:lnTo>
                    <a:pt x="538185" y="0"/>
                  </a:lnTo>
                  <a:lnTo>
                    <a:pt x="538185" y="0"/>
                  </a:lnTo>
                  <a:lnTo>
                    <a:pt x="538185" y="0"/>
                  </a:lnTo>
                </a:path>
              </a:pathLst>
            </a:custGeom>
            <a:ln w="108405" cap="flat">
              <a:solidFill>
                <a:srgbClr val="E8E8E8">
                  <a:alpha val="100000"/>
                </a:srgbClr>
              </a:solidFill>
              <a:prstDash val="solid"/>
              <a:round/>
            </a:ln>
          </p:spPr>
          <p:txBody>
            <a:bodyPr/>
            <a:lstStyle/>
            <a:p/>
          </p:txBody>
        </p:sp>
        <p:sp>
          <p:nvSpPr>
            <p:cNvPr id="26" name="pl26"/>
            <p:cNvSpPr/>
            <p:nvPr/>
          </p:nvSpPr>
          <p:spPr>
            <a:xfrm>
              <a:off x="6482282" y="2485256"/>
              <a:ext cx="753459" cy="0"/>
            </a:xfrm>
            <a:custGeom>
              <a:avLst/>
              <a:pathLst>
                <a:path w="753459" h="0">
                  <a:moveTo>
                    <a:pt x="0" y="0"/>
                  </a:moveTo>
                  <a:lnTo>
                    <a:pt x="107637" y="0"/>
                  </a:lnTo>
                  <a:lnTo>
                    <a:pt x="215274" y="0"/>
                  </a:lnTo>
                  <a:lnTo>
                    <a:pt x="215274" y="0"/>
                  </a:lnTo>
                  <a:lnTo>
                    <a:pt x="484366" y="0"/>
                  </a:lnTo>
                  <a:lnTo>
                    <a:pt x="538185" y="0"/>
                  </a:lnTo>
                  <a:lnTo>
                    <a:pt x="753459" y="0"/>
                  </a:lnTo>
                </a:path>
              </a:pathLst>
            </a:custGeom>
            <a:ln w="108405" cap="flat">
              <a:solidFill>
                <a:srgbClr val="E8E8E8">
                  <a:alpha val="100000"/>
                </a:srgbClr>
              </a:solidFill>
              <a:prstDash val="solid"/>
              <a:round/>
            </a:ln>
          </p:spPr>
          <p:txBody>
            <a:bodyPr/>
            <a:lstStyle/>
            <a:p/>
          </p:txBody>
        </p:sp>
        <p:sp>
          <p:nvSpPr>
            <p:cNvPr id="27" name="pl27"/>
            <p:cNvSpPr/>
            <p:nvPr/>
          </p:nvSpPr>
          <p:spPr>
            <a:xfrm>
              <a:off x="6320826" y="2992241"/>
              <a:ext cx="914914" cy="0"/>
            </a:xfrm>
            <a:custGeom>
              <a:avLst/>
              <a:pathLst>
                <a:path w="914914" h="0">
                  <a:moveTo>
                    <a:pt x="0" y="0"/>
                  </a:moveTo>
                  <a:lnTo>
                    <a:pt x="269092" y="0"/>
                  </a:lnTo>
                  <a:lnTo>
                    <a:pt x="538185" y="0"/>
                  </a:lnTo>
                  <a:lnTo>
                    <a:pt x="699640" y="0"/>
                  </a:lnTo>
                  <a:lnTo>
                    <a:pt x="753459" y="0"/>
                  </a:lnTo>
                  <a:lnTo>
                    <a:pt x="807277" y="0"/>
                  </a:lnTo>
                  <a:lnTo>
                    <a:pt x="914914" y="0"/>
                  </a:lnTo>
                </a:path>
              </a:pathLst>
            </a:custGeom>
            <a:ln w="108405" cap="flat">
              <a:solidFill>
                <a:srgbClr val="E8E8E8">
                  <a:alpha val="100000"/>
                </a:srgbClr>
              </a:solidFill>
              <a:prstDash val="solid"/>
              <a:round/>
            </a:ln>
          </p:spPr>
          <p:txBody>
            <a:bodyPr/>
            <a:lstStyle/>
            <a:p/>
          </p:txBody>
        </p:sp>
        <p:sp>
          <p:nvSpPr>
            <p:cNvPr id="28" name="pl28"/>
            <p:cNvSpPr/>
            <p:nvPr/>
          </p:nvSpPr>
          <p:spPr>
            <a:xfrm>
              <a:off x="6643737" y="3499226"/>
              <a:ext cx="484366" cy="0"/>
            </a:xfrm>
            <a:custGeom>
              <a:avLst/>
              <a:pathLst>
                <a:path w="484366" h="0">
                  <a:moveTo>
                    <a:pt x="0" y="0"/>
                  </a:moveTo>
                  <a:lnTo>
                    <a:pt x="53818" y="0"/>
                  </a:lnTo>
                  <a:lnTo>
                    <a:pt x="53818" y="0"/>
                  </a:lnTo>
                  <a:lnTo>
                    <a:pt x="53818" y="0"/>
                  </a:lnTo>
                  <a:lnTo>
                    <a:pt x="107637" y="0"/>
                  </a:lnTo>
                  <a:lnTo>
                    <a:pt x="269092" y="0"/>
                  </a:lnTo>
                  <a:lnTo>
                    <a:pt x="484366" y="0"/>
                  </a:lnTo>
                </a:path>
              </a:pathLst>
            </a:custGeom>
            <a:ln w="108405" cap="flat">
              <a:solidFill>
                <a:srgbClr val="E8E8E8">
                  <a:alpha val="100000"/>
                </a:srgbClr>
              </a:solidFill>
              <a:prstDash val="solid"/>
              <a:round/>
            </a:ln>
          </p:spPr>
          <p:txBody>
            <a:bodyPr/>
            <a:lstStyle/>
            <a:p/>
          </p:txBody>
        </p:sp>
        <p:sp>
          <p:nvSpPr>
            <p:cNvPr id="29" name="pl29"/>
            <p:cNvSpPr/>
            <p:nvPr/>
          </p:nvSpPr>
          <p:spPr>
            <a:xfrm>
              <a:off x="6912830" y="4006210"/>
              <a:ext cx="215274" cy="0"/>
            </a:xfrm>
            <a:custGeom>
              <a:avLst/>
              <a:pathLst>
                <a:path w="215274" h="0">
                  <a:moveTo>
                    <a:pt x="0" y="0"/>
                  </a:moveTo>
                  <a:lnTo>
                    <a:pt x="53818" y="0"/>
                  </a:lnTo>
                  <a:lnTo>
                    <a:pt x="53818" y="0"/>
                  </a:lnTo>
                  <a:lnTo>
                    <a:pt x="107637" y="0"/>
                  </a:lnTo>
                  <a:lnTo>
                    <a:pt x="107637" y="0"/>
                  </a:lnTo>
                  <a:lnTo>
                    <a:pt x="161455" y="0"/>
                  </a:lnTo>
                  <a:lnTo>
                    <a:pt x="215274" y="0"/>
                  </a:lnTo>
                </a:path>
              </a:pathLst>
            </a:custGeom>
            <a:ln w="108405" cap="flat">
              <a:solidFill>
                <a:srgbClr val="E8E8E8">
                  <a:alpha val="100000"/>
                </a:srgbClr>
              </a:solidFill>
              <a:prstDash val="solid"/>
              <a:round/>
            </a:ln>
          </p:spPr>
          <p:txBody>
            <a:bodyPr/>
            <a:lstStyle/>
            <a:p/>
          </p:txBody>
        </p:sp>
        <p:sp>
          <p:nvSpPr>
            <p:cNvPr id="30" name="pl30"/>
            <p:cNvSpPr/>
            <p:nvPr/>
          </p:nvSpPr>
          <p:spPr>
            <a:xfrm>
              <a:off x="5997915" y="4513195"/>
              <a:ext cx="861096" cy="0"/>
            </a:xfrm>
            <a:custGeom>
              <a:avLst/>
              <a:pathLst>
                <a:path w="861096" h="0">
                  <a:moveTo>
                    <a:pt x="0" y="0"/>
                  </a:moveTo>
                  <a:lnTo>
                    <a:pt x="107637" y="0"/>
                  </a:lnTo>
                  <a:lnTo>
                    <a:pt x="215274" y="0"/>
                  </a:lnTo>
                  <a:lnTo>
                    <a:pt x="215274" y="0"/>
                  </a:lnTo>
                  <a:lnTo>
                    <a:pt x="376729" y="0"/>
                  </a:lnTo>
                  <a:lnTo>
                    <a:pt x="376729" y="0"/>
                  </a:lnTo>
                  <a:lnTo>
                    <a:pt x="861096" y="0"/>
                  </a:lnTo>
                </a:path>
              </a:pathLst>
            </a:custGeom>
            <a:ln w="108405" cap="flat">
              <a:solidFill>
                <a:srgbClr val="E8E8E8">
                  <a:alpha val="100000"/>
                </a:srgbClr>
              </a:solidFill>
              <a:prstDash val="solid"/>
              <a:round/>
            </a:ln>
          </p:spPr>
          <p:txBody>
            <a:bodyPr/>
            <a:lstStyle/>
            <a:p/>
          </p:txBody>
        </p:sp>
        <p:sp>
          <p:nvSpPr>
            <p:cNvPr id="31" name="pl31"/>
            <p:cNvSpPr/>
            <p:nvPr/>
          </p:nvSpPr>
          <p:spPr>
            <a:xfrm>
              <a:off x="5944096" y="5020180"/>
              <a:ext cx="807277" cy="0"/>
            </a:xfrm>
            <a:custGeom>
              <a:avLst/>
              <a:pathLst>
                <a:path w="807277" h="0">
                  <a:moveTo>
                    <a:pt x="0" y="0"/>
                  </a:moveTo>
                  <a:lnTo>
                    <a:pt x="161455" y="0"/>
                  </a:lnTo>
                  <a:lnTo>
                    <a:pt x="161455" y="0"/>
                  </a:lnTo>
                  <a:lnTo>
                    <a:pt x="376729" y="0"/>
                  </a:lnTo>
                  <a:lnTo>
                    <a:pt x="592003" y="0"/>
                  </a:lnTo>
                  <a:lnTo>
                    <a:pt x="753459" y="0"/>
                  </a:lnTo>
                  <a:lnTo>
                    <a:pt x="807277" y="0"/>
                  </a:lnTo>
                </a:path>
              </a:pathLst>
            </a:custGeom>
            <a:ln w="108405" cap="flat">
              <a:solidFill>
                <a:srgbClr val="E8E8E8">
                  <a:alpha val="100000"/>
                </a:srgbClr>
              </a:solidFill>
              <a:prstDash val="solid"/>
              <a:round/>
            </a:ln>
          </p:spPr>
          <p:txBody>
            <a:bodyPr/>
            <a:lstStyle/>
            <a:p/>
          </p:txBody>
        </p:sp>
        <p:sp>
          <p:nvSpPr>
            <p:cNvPr id="32" name="pl32"/>
            <p:cNvSpPr/>
            <p:nvPr/>
          </p:nvSpPr>
          <p:spPr>
            <a:xfrm>
              <a:off x="4975363" y="5527164"/>
              <a:ext cx="807277" cy="0"/>
            </a:xfrm>
            <a:custGeom>
              <a:avLst/>
              <a:pathLst>
                <a:path w="807277" h="0">
                  <a:moveTo>
                    <a:pt x="0" y="0"/>
                  </a:moveTo>
                  <a:lnTo>
                    <a:pt x="107637" y="0"/>
                  </a:lnTo>
                  <a:lnTo>
                    <a:pt x="215274" y="0"/>
                  </a:lnTo>
                  <a:lnTo>
                    <a:pt x="269092" y="0"/>
                  </a:lnTo>
                  <a:lnTo>
                    <a:pt x="322911" y="0"/>
                  </a:lnTo>
                  <a:lnTo>
                    <a:pt x="430548" y="0"/>
                  </a:lnTo>
                  <a:lnTo>
                    <a:pt x="807277" y="0"/>
                  </a:lnTo>
                </a:path>
              </a:pathLst>
            </a:custGeom>
            <a:ln w="108405" cap="flat">
              <a:solidFill>
                <a:srgbClr val="E8E8E8">
                  <a:alpha val="100000"/>
                </a:srgbClr>
              </a:solidFill>
              <a:prstDash val="solid"/>
              <a:round/>
            </a:ln>
          </p:spPr>
          <p:txBody>
            <a:bodyPr/>
            <a:lstStyle/>
            <a:p/>
          </p:txBody>
        </p:sp>
        <p:sp>
          <p:nvSpPr>
            <p:cNvPr id="33" name="pt33"/>
            <p:cNvSpPr/>
            <p:nvPr/>
          </p:nvSpPr>
          <p:spPr>
            <a:xfrm>
              <a:off x="6370144"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208689"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101052"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5993415"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854511"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370144"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208689"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23244"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877063"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769426"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607970"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392696"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392696"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392696"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477782"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585419"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69305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693056"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962148"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015967"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231241"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293774"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186137"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078500"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970863"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239956"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401411"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778141"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316326"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585419"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854511"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015967"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23604"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069785"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31241"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015967"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746874"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962148"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015967"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015967"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46515"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07970"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123604"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069785"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962148"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962148"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908330"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015967"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015967"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746874"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693056"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93056"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693056"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908330"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639237"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23604"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746874"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316326"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693056"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101052"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531600"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596"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101052"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823244"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23244"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23244"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554152"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285059"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285059"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285059"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315942" y="4454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6315942" y="4454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6154486" y="4454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769042" y="1412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338494" y="1412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338494" y="1412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6423579" y="24265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6961764" y="24265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7177038" y="24265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5239572" y="54684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5347209" y="54684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5723938" y="54684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6262123" y="29335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015583" y="29335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177038" y="29335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6961764" y="9056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392312" y="9056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553768" y="9056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7069401" y="39475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961764" y="39475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6961764" y="39475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6692672" y="34405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6585035" y="34405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069401" y="34405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6692672" y="49614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5885394" y="49614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046849" y="49614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7769042" y="19195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7230857" y="19195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7230857" y="19195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tx133"/>
            <p:cNvSpPr/>
            <p:nvPr/>
          </p:nvSpPr>
          <p:spPr>
            <a:xfrm>
              <a:off x="1926325" y="5462425"/>
              <a:ext cx="3493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CAR*</a:t>
              </a:r>
            </a:p>
          </p:txBody>
        </p:sp>
        <p:sp>
          <p:nvSpPr>
            <p:cNvPr id="134" name="tx134"/>
            <p:cNvSpPr/>
            <p:nvPr/>
          </p:nvSpPr>
          <p:spPr>
            <a:xfrm>
              <a:off x="1770969" y="4955440"/>
              <a:ext cx="5046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GABON</a:t>
              </a:r>
            </a:p>
          </p:txBody>
        </p:sp>
        <p:sp>
          <p:nvSpPr>
            <p:cNvPr id="135" name="tx135"/>
            <p:cNvSpPr/>
            <p:nvPr/>
          </p:nvSpPr>
          <p:spPr>
            <a:xfrm>
              <a:off x="1693245" y="4448455"/>
              <a:ext cx="5823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ANGOLA</a:t>
              </a:r>
            </a:p>
          </p:txBody>
        </p:sp>
        <p:sp>
          <p:nvSpPr>
            <p:cNvPr id="136" name="tx136"/>
            <p:cNvSpPr/>
            <p:nvPr/>
          </p:nvSpPr>
          <p:spPr>
            <a:xfrm>
              <a:off x="1918644" y="3941471"/>
              <a:ext cx="3569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DRC*</a:t>
              </a:r>
            </a:p>
          </p:txBody>
        </p:sp>
        <p:sp>
          <p:nvSpPr>
            <p:cNvPr id="137" name="tx137"/>
            <p:cNvSpPr/>
            <p:nvPr/>
          </p:nvSpPr>
          <p:spPr>
            <a:xfrm>
              <a:off x="813409" y="3434486"/>
              <a:ext cx="8876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EQUATORIAL</a:t>
              </a:r>
            </a:p>
          </p:txBody>
        </p:sp>
        <p:sp>
          <p:nvSpPr>
            <p:cNvPr id="138" name="tx138"/>
            <p:cNvSpPr/>
            <p:nvPr/>
          </p:nvSpPr>
          <p:spPr>
            <a:xfrm>
              <a:off x="1739970" y="3434486"/>
              <a:ext cx="5356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139" name="tx139"/>
            <p:cNvSpPr/>
            <p:nvPr/>
          </p:nvSpPr>
          <p:spPr>
            <a:xfrm>
              <a:off x="1825467" y="2927501"/>
              <a:ext cx="450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CHAD*</a:t>
              </a:r>
            </a:p>
          </p:txBody>
        </p:sp>
        <p:sp>
          <p:nvSpPr>
            <p:cNvPr id="140" name="tx140"/>
            <p:cNvSpPr/>
            <p:nvPr/>
          </p:nvSpPr>
          <p:spPr>
            <a:xfrm>
              <a:off x="1398442" y="2420517"/>
              <a:ext cx="87718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CAMEROON*</a:t>
              </a:r>
            </a:p>
          </p:txBody>
        </p:sp>
        <p:sp>
          <p:nvSpPr>
            <p:cNvPr id="141" name="tx141"/>
            <p:cNvSpPr/>
            <p:nvPr/>
          </p:nvSpPr>
          <p:spPr>
            <a:xfrm>
              <a:off x="508182" y="1913532"/>
              <a:ext cx="2950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SAO</a:t>
              </a:r>
            </a:p>
          </p:txBody>
        </p:sp>
        <p:sp>
          <p:nvSpPr>
            <p:cNvPr id="142" name="tx142"/>
            <p:cNvSpPr/>
            <p:nvPr/>
          </p:nvSpPr>
          <p:spPr>
            <a:xfrm>
              <a:off x="842121" y="1913532"/>
              <a:ext cx="4010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TOME</a:t>
              </a:r>
            </a:p>
          </p:txBody>
        </p:sp>
        <p:sp>
          <p:nvSpPr>
            <p:cNvPr id="143" name="tx143"/>
            <p:cNvSpPr/>
            <p:nvPr/>
          </p:nvSpPr>
          <p:spPr>
            <a:xfrm>
              <a:off x="1282039" y="1913532"/>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AND</a:t>
              </a:r>
            </a:p>
          </p:txBody>
        </p:sp>
        <p:sp>
          <p:nvSpPr>
            <p:cNvPr id="144" name="tx144"/>
            <p:cNvSpPr/>
            <p:nvPr/>
          </p:nvSpPr>
          <p:spPr>
            <a:xfrm>
              <a:off x="1615795" y="1913532"/>
              <a:ext cx="659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PRINCIPE</a:t>
              </a:r>
            </a:p>
          </p:txBody>
        </p:sp>
        <p:sp>
          <p:nvSpPr>
            <p:cNvPr id="145" name="tx145"/>
            <p:cNvSpPr/>
            <p:nvPr/>
          </p:nvSpPr>
          <p:spPr>
            <a:xfrm>
              <a:off x="1584888" y="1406547"/>
              <a:ext cx="6907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BURUNDI*</a:t>
              </a:r>
            </a:p>
          </p:txBody>
        </p:sp>
        <p:sp>
          <p:nvSpPr>
            <p:cNvPr id="146" name="tx146"/>
            <p:cNvSpPr/>
            <p:nvPr/>
          </p:nvSpPr>
          <p:spPr>
            <a:xfrm>
              <a:off x="1747743" y="899563"/>
              <a:ext cx="52788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CONGO</a:t>
              </a:r>
            </a:p>
          </p:txBody>
        </p:sp>
        <p:sp>
          <p:nvSpPr>
            <p:cNvPr id="147" name="tx147"/>
            <p:cNvSpPr/>
            <p:nvPr/>
          </p:nvSpPr>
          <p:spPr>
            <a:xfrm>
              <a:off x="2576259"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8" name="tx148"/>
            <p:cNvSpPr/>
            <p:nvPr/>
          </p:nvSpPr>
          <p:spPr>
            <a:xfrm>
              <a:off x="3890632"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49" name="tx149"/>
            <p:cNvSpPr/>
            <p:nvPr/>
          </p:nvSpPr>
          <p:spPr>
            <a:xfrm>
              <a:off x="5236095"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50" name="tx150"/>
            <p:cNvSpPr/>
            <p:nvPr/>
          </p:nvSpPr>
          <p:spPr>
            <a:xfrm>
              <a:off x="6581558"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51" name="tx151"/>
            <p:cNvSpPr/>
            <p:nvPr/>
          </p:nvSpPr>
          <p:spPr>
            <a:xfrm>
              <a:off x="7895931"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52" name="tx152"/>
            <p:cNvSpPr/>
            <p:nvPr/>
          </p:nvSpPr>
          <p:spPr>
            <a:xfrm>
              <a:off x="4867226"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3" name="pt153"/>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55" name="pt155"/>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6" name="tx156"/>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57" name="tx157"/>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58" name="tx158"/>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9" name="tx159"/>
            <p:cNvSpPr/>
            <p:nvPr/>
          </p:nvSpPr>
          <p:spPr>
            <a:xfrm>
              <a:off x="2338256" y="435349"/>
              <a:ext cx="405673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AFRO-Central, 2019-2025</a:t>
              </a:r>
            </a:p>
          </p:txBody>
        </p:sp>
        <p:sp>
          <p:nvSpPr>
            <p:cNvPr id="160" name="tx160"/>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1" name="tx161"/>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62" name="tx162"/>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63" name="tx163"/>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5 (out of 10) countries had lower coverage than in 2019.
In 2025, 1 countries had lower DTP1 coverage than in 2024.
In 2025, 5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743716" y="5139445"/>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5" name="pl5"/>
            <p:cNvSpPr/>
            <p:nvPr/>
          </p:nvSpPr>
          <p:spPr>
            <a:xfrm>
              <a:off x="1743716" y="4415142"/>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6" name="pl6"/>
            <p:cNvSpPr/>
            <p:nvPr/>
          </p:nvSpPr>
          <p:spPr>
            <a:xfrm>
              <a:off x="1743716" y="3690839"/>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7" name="pl7"/>
            <p:cNvSpPr/>
            <p:nvPr/>
          </p:nvSpPr>
          <p:spPr>
            <a:xfrm>
              <a:off x="1743716" y="2966537"/>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8" name="pl8"/>
            <p:cNvSpPr/>
            <p:nvPr/>
          </p:nvSpPr>
          <p:spPr>
            <a:xfrm>
              <a:off x="1743716" y="2242234"/>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9" name="pl9"/>
            <p:cNvSpPr/>
            <p:nvPr/>
          </p:nvSpPr>
          <p:spPr>
            <a:xfrm>
              <a:off x="188654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36263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83873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31482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9091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670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433849" y="2242234"/>
              <a:ext cx="285656" cy="0"/>
            </a:xfrm>
            <a:custGeom>
              <a:avLst/>
              <a:pathLst>
                <a:path w="285656" h="0">
                  <a:moveTo>
                    <a:pt x="0" y="0"/>
                  </a:moveTo>
                  <a:lnTo>
                    <a:pt x="285656" y="0"/>
                  </a:lnTo>
                </a:path>
              </a:pathLst>
            </a:custGeom>
            <a:ln w="81303" cap="flat">
              <a:solidFill>
                <a:srgbClr val="E8E8E8">
                  <a:alpha val="100000"/>
                </a:srgbClr>
              </a:solidFill>
              <a:prstDash val="solid"/>
              <a:round/>
            </a:ln>
          </p:spPr>
          <p:txBody>
            <a:bodyPr/>
            <a:lstStyle/>
            <a:p/>
          </p:txBody>
        </p:sp>
        <p:sp>
          <p:nvSpPr>
            <p:cNvPr id="16" name="pl16"/>
            <p:cNvSpPr/>
            <p:nvPr/>
          </p:nvSpPr>
          <p:spPr>
            <a:xfrm>
              <a:off x="3957552" y="2966537"/>
              <a:ext cx="238046" cy="0"/>
            </a:xfrm>
            <a:custGeom>
              <a:avLst/>
              <a:pathLst>
                <a:path w="238046" h="0">
                  <a:moveTo>
                    <a:pt x="0" y="0"/>
                  </a:moveTo>
                  <a:lnTo>
                    <a:pt x="238046" y="0"/>
                  </a:lnTo>
                </a:path>
              </a:pathLst>
            </a:custGeom>
            <a:ln w="81303" cap="flat">
              <a:solidFill>
                <a:srgbClr val="E8E8E8">
                  <a:alpha val="100000"/>
                </a:srgbClr>
              </a:solidFill>
              <a:prstDash val="solid"/>
              <a:round/>
            </a:ln>
          </p:spPr>
          <p:txBody>
            <a:bodyPr/>
            <a:lstStyle/>
            <a:p/>
          </p:txBody>
        </p:sp>
        <p:sp>
          <p:nvSpPr>
            <p:cNvPr id="17" name="pl17"/>
            <p:cNvSpPr/>
            <p:nvPr/>
          </p:nvSpPr>
          <p:spPr>
            <a:xfrm>
              <a:off x="4005162" y="3690839"/>
              <a:ext cx="190437" cy="0"/>
            </a:xfrm>
            <a:custGeom>
              <a:avLst/>
              <a:pathLst>
                <a:path w="190437" h="0">
                  <a:moveTo>
                    <a:pt x="0" y="0"/>
                  </a:moveTo>
                  <a:lnTo>
                    <a:pt x="190437" y="0"/>
                  </a:lnTo>
                </a:path>
              </a:pathLst>
            </a:custGeom>
            <a:ln w="81303" cap="flat">
              <a:solidFill>
                <a:srgbClr val="E8E8E8">
                  <a:alpha val="100000"/>
                </a:srgbClr>
              </a:solidFill>
              <a:prstDash val="solid"/>
              <a:round/>
            </a:ln>
          </p:spPr>
          <p:txBody>
            <a:bodyPr/>
            <a:lstStyle/>
            <a:p/>
          </p:txBody>
        </p:sp>
        <p:sp>
          <p:nvSpPr>
            <p:cNvPr id="18" name="pl18"/>
            <p:cNvSpPr/>
            <p:nvPr/>
          </p:nvSpPr>
          <p:spPr>
            <a:xfrm>
              <a:off x="3481458" y="4415142"/>
              <a:ext cx="71414" cy="0"/>
            </a:xfrm>
            <a:custGeom>
              <a:avLst/>
              <a:pathLst>
                <a:path w="71414" h="0">
                  <a:moveTo>
                    <a:pt x="0" y="0"/>
                  </a:moveTo>
                  <a:lnTo>
                    <a:pt x="71414" y="0"/>
                  </a:lnTo>
                </a:path>
              </a:pathLst>
            </a:custGeom>
            <a:ln w="81303" cap="flat">
              <a:solidFill>
                <a:srgbClr val="E8E8E8">
                  <a:alpha val="100000"/>
                </a:srgbClr>
              </a:solidFill>
              <a:prstDash val="solid"/>
              <a:round/>
            </a:ln>
          </p:spPr>
          <p:txBody>
            <a:bodyPr/>
            <a:lstStyle/>
            <a:p/>
          </p:txBody>
        </p:sp>
        <p:sp>
          <p:nvSpPr>
            <p:cNvPr id="19" name="pl19"/>
            <p:cNvSpPr/>
            <p:nvPr/>
          </p:nvSpPr>
          <p:spPr>
            <a:xfrm>
              <a:off x="3838529" y="5139445"/>
              <a:ext cx="47609" cy="0"/>
            </a:xfrm>
            <a:custGeom>
              <a:avLst/>
              <a:pathLst>
                <a:path w="47609" h="0">
                  <a:moveTo>
                    <a:pt x="0" y="0"/>
                  </a:moveTo>
                  <a:lnTo>
                    <a:pt x="47609" y="0"/>
                  </a:lnTo>
                </a:path>
              </a:pathLst>
            </a:custGeom>
            <a:ln w="81303" cap="flat">
              <a:solidFill>
                <a:srgbClr val="E8E8E8">
                  <a:alpha val="100000"/>
                </a:srgbClr>
              </a:solidFill>
              <a:prstDash val="solid"/>
              <a:round/>
            </a:ln>
          </p:spPr>
          <p:txBody>
            <a:bodyPr/>
            <a:lstStyle/>
            <a:p/>
          </p:txBody>
        </p:sp>
        <p:sp>
          <p:nvSpPr>
            <p:cNvPr id="20" name="pt20"/>
            <p:cNvSpPr/>
            <p:nvPr/>
          </p:nvSpPr>
          <p:spPr>
            <a:xfrm>
              <a:off x="3548373"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3476958"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419109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400066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3881638"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3834029"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3715005"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3429349"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4191099"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3953052"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3507721" y="4369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 name="pt31"/>
            <p:cNvSpPr/>
            <p:nvPr/>
          </p:nvSpPr>
          <p:spPr>
            <a:xfrm>
              <a:off x="3436307"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 name="pt32"/>
            <p:cNvSpPr/>
            <p:nvPr/>
          </p:nvSpPr>
          <p:spPr>
            <a:xfrm>
              <a:off x="4150447"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 name="pt33"/>
            <p:cNvSpPr/>
            <p:nvPr/>
          </p:nvSpPr>
          <p:spPr>
            <a:xfrm>
              <a:off x="3960010"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 name="pt34"/>
            <p:cNvSpPr/>
            <p:nvPr/>
          </p:nvSpPr>
          <p:spPr>
            <a:xfrm>
              <a:off x="3840986" y="50942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 name="pt35"/>
            <p:cNvSpPr/>
            <p:nvPr/>
          </p:nvSpPr>
          <p:spPr>
            <a:xfrm>
              <a:off x="3793377"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 name="pt36"/>
            <p:cNvSpPr/>
            <p:nvPr/>
          </p:nvSpPr>
          <p:spPr>
            <a:xfrm>
              <a:off x="3674353" y="21970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7" name="pt37"/>
            <p:cNvSpPr/>
            <p:nvPr/>
          </p:nvSpPr>
          <p:spPr>
            <a:xfrm>
              <a:off x="3388697"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 name="pt38"/>
            <p:cNvSpPr/>
            <p:nvPr/>
          </p:nvSpPr>
          <p:spPr>
            <a:xfrm>
              <a:off x="4150447" y="292138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9" name="pt39"/>
            <p:cNvSpPr/>
            <p:nvPr/>
          </p:nvSpPr>
          <p:spPr>
            <a:xfrm>
              <a:off x="3912400"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tx40"/>
            <p:cNvSpPr/>
            <p:nvPr/>
          </p:nvSpPr>
          <p:spPr>
            <a:xfrm>
              <a:off x="4521396" y="437381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41" name="tx41"/>
            <p:cNvSpPr/>
            <p:nvPr/>
          </p:nvSpPr>
          <p:spPr>
            <a:xfrm>
              <a:off x="4521396"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42" name="tx42"/>
            <p:cNvSpPr/>
            <p:nvPr/>
          </p:nvSpPr>
          <p:spPr>
            <a:xfrm>
              <a:off x="4521396" y="509811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43" name="tx43"/>
            <p:cNvSpPr/>
            <p:nvPr/>
          </p:nvSpPr>
          <p:spPr>
            <a:xfrm>
              <a:off x="4489301" y="2200903"/>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-12%</a:t>
              </a:r>
            </a:p>
          </p:txBody>
        </p:sp>
        <p:sp>
          <p:nvSpPr>
            <p:cNvPr id="44" name="tx44"/>
            <p:cNvSpPr/>
            <p:nvPr/>
          </p:nvSpPr>
          <p:spPr>
            <a:xfrm>
              <a:off x="4489301" y="2925206"/>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-10%</a:t>
              </a:r>
            </a:p>
          </p:txBody>
        </p:sp>
        <p:sp>
          <p:nvSpPr>
            <p:cNvPr id="45" name="rc45"/>
            <p:cNvSpPr/>
            <p:nvPr/>
          </p:nvSpPr>
          <p:spPr>
            <a:xfrm>
              <a:off x="1743716" y="1807652"/>
              <a:ext cx="3142218" cy="3766375"/>
            </a:xfrm>
            <a:prstGeom prst="rect">
              <a:avLst/>
            </a:prstGeom>
            <a:noFill/>
            <a:ln w="13550" cap="rnd">
              <a:solidFill>
                <a:srgbClr val="999999">
                  <a:alpha val="100000"/>
                </a:srgbClr>
              </a:solidFill>
              <a:prstDash val="solid"/>
              <a:round/>
            </a:ln>
          </p:spPr>
          <p:txBody>
            <a:bodyPr/>
            <a:lstStyle/>
            <a:p/>
          </p:txBody>
        </p:sp>
        <p:sp>
          <p:nvSpPr>
            <p:cNvPr id="46" name="pl46"/>
            <p:cNvSpPr/>
            <p:nvPr/>
          </p:nvSpPr>
          <p:spPr>
            <a:xfrm>
              <a:off x="5932192" y="5139445"/>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47" name="pl47"/>
            <p:cNvSpPr/>
            <p:nvPr/>
          </p:nvSpPr>
          <p:spPr>
            <a:xfrm>
              <a:off x="5932192" y="4415142"/>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48" name="pl48"/>
            <p:cNvSpPr/>
            <p:nvPr/>
          </p:nvSpPr>
          <p:spPr>
            <a:xfrm>
              <a:off x="5932192" y="3690839"/>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49" name="pl49"/>
            <p:cNvSpPr/>
            <p:nvPr/>
          </p:nvSpPr>
          <p:spPr>
            <a:xfrm>
              <a:off x="5932192" y="2966537"/>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50" name="pl50"/>
            <p:cNvSpPr/>
            <p:nvPr/>
          </p:nvSpPr>
          <p:spPr>
            <a:xfrm>
              <a:off x="5932192" y="2242234"/>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51" name="pl51"/>
            <p:cNvSpPr/>
            <p:nvPr/>
          </p:nvSpPr>
          <p:spPr>
            <a:xfrm>
              <a:off x="60750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65511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70272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75033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797939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84554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7717543" y="2242234"/>
              <a:ext cx="404679" cy="0"/>
            </a:xfrm>
            <a:custGeom>
              <a:avLst/>
              <a:pathLst>
                <a:path w="404679" h="0">
                  <a:moveTo>
                    <a:pt x="0" y="0"/>
                  </a:moveTo>
                  <a:lnTo>
                    <a:pt x="404679" y="0"/>
                  </a:lnTo>
                </a:path>
              </a:pathLst>
            </a:custGeom>
            <a:ln w="81303" cap="flat">
              <a:solidFill>
                <a:srgbClr val="E8E8E8">
                  <a:alpha val="100000"/>
                </a:srgbClr>
              </a:solidFill>
              <a:prstDash val="solid"/>
              <a:round/>
            </a:ln>
          </p:spPr>
          <p:txBody>
            <a:bodyPr/>
            <a:lstStyle/>
            <a:p/>
          </p:txBody>
        </p:sp>
        <p:sp>
          <p:nvSpPr>
            <p:cNvPr id="58" name="pl58"/>
            <p:cNvSpPr/>
            <p:nvPr/>
          </p:nvSpPr>
          <p:spPr>
            <a:xfrm>
              <a:off x="7788957" y="2966537"/>
              <a:ext cx="333265" cy="0"/>
            </a:xfrm>
            <a:custGeom>
              <a:avLst/>
              <a:pathLst>
                <a:path w="333265" h="0">
                  <a:moveTo>
                    <a:pt x="0" y="0"/>
                  </a:moveTo>
                  <a:lnTo>
                    <a:pt x="333265" y="0"/>
                  </a:lnTo>
                </a:path>
              </a:pathLst>
            </a:custGeom>
            <a:ln w="81303" cap="flat">
              <a:solidFill>
                <a:srgbClr val="E8E8E8">
                  <a:alpha val="100000"/>
                </a:srgbClr>
              </a:solidFill>
              <a:prstDash val="solid"/>
              <a:round/>
            </a:ln>
          </p:spPr>
          <p:txBody>
            <a:bodyPr/>
            <a:lstStyle/>
            <a:p/>
          </p:txBody>
        </p:sp>
        <p:sp>
          <p:nvSpPr>
            <p:cNvPr id="59" name="pl59"/>
            <p:cNvSpPr/>
            <p:nvPr/>
          </p:nvSpPr>
          <p:spPr>
            <a:xfrm>
              <a:off x="8027004" y="3690839"/>
              <a:ext cx="261851" cy="0"/>
            </a:xfrm>
            <a:custGeom>
              <a:avLst/>
              <a:pathLst>
                <a:path w="261851" h="0">
                  <a:moveTo>
                    <a:pt x="0" y="0"/>
                  </a:moveTo>
                  <a:lnTo>
                    <a:pt x="261851" y="0"/>
                  </a:lnTo>
                </a:path>
              </a:pathLst>
            </a:custGeom>
            <a:ln w="81303" cap="flat">
              <a:solidFill>
                <a:srgbClr val="E8E8E8">
                  <a:alpha val="100000"/>
                </a:srgbClr>
              </a:solidFill>
              <a:prstDash val="solid"/>
              <a:round/>
            </a:ln>
          </p:spPr>
          <p:txBody>
            <a:bodyPr/>
            <a:lstStyle/>
            <a:p/>
          </p:txBody>
        </p:sp>
        <p:sp>
          <p:nvSpPr>
            <p:cNvPr id="60" name="pl60"/>
            <p:cNvSpPr/>
            <p:nvPr/>
          </p:nvSpPr>
          <p:spPr>
            <a:xfrm>
              <a:off x="7265254" y="4415142"/>
              <a:ext cx="214242" cy="0"/>
            </a:xfrm>
            <a:custGeom>
              <a:avLst/>
              <a:pathLst>
                <a:path w="214242" h="0">
                  <a:moveTo>
                    <a:pt x="0" y="0"/>
                  </a:moveTo>
                  <a:lnTo>
                    <a:pt x="214242" y="0"/>
                  </a:lnTo>
                </a:path>
              </a:pathLst>
            </a:custGeom>
            <a:ln w="81303" cap="flat">
              <a:solidFill>
                <a:srgbClr val="E8E8E8">
                  <a:alpha val="100000"/>
                </a:srgbClr>
              </a:solidFill>
              <a:prstDash val="solid"/>
              <a:round/>
            </a:ln>
          </p:spPr>
          <p:txBody>
            <a:bodyPr/>
            <a:lstStyle/>
            <a:p/>
          </p:txBody>
        </p:sp>
        <p:sp>
          <p:nvSpPr>
            <p:cNvPr id="61" name="pl61"/>
            <p:cNvSpPr/>
            <p:nvPr/>
          </p:nvSpPr>
          <p:spPr>
            <a:xfrm>
              <a:off x="7907981" y="5139445"/>
              <a:ext cx="166632" cy="0"/>
            </a:xfrm>
            <a:custGeom>
              <a:avLst/>
              <a:pathLst>
                <a:path w="166632" h="0">
                  <a:moveTo>
                    <a:pt x="0" y="0"/>
                  </a:moveTo>
                  <a:lnTo>
                    <a:pt x="166632" y="0"/>
                  </a:lnTo>
                </a:path>
              </a:pathLst>
            </a:custGeom>
            <a:ln w="81303" cap="flat">
              <a:solidFill>
                <a:srgbClr val="E8E8E8">
                  <a:alpha val="100000"/>
                </a:srgbClr>
              </a:solidFill>
              <a:prstDash val="solid"/>
              <a:round/>
            </a:ln>
          </p:spPr>
          <p:txBody>
            <a:bodyPr/>
            <a:lstStyle/>
            <a:p/>
          </p:txBody>
        </p:sp>
        <p:sp>
          <p:nvSpPr>
            <p:cNvPr id="62" name="pt62"/>
            <p:cNvSpPr/>
            <p:nvPr/>
          </p:nvSpPr>
          <p:spPr>
            <a:xfrm>
              <a:off x="7784457"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17723"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60754"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474996"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713043"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117723"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02250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8435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03481"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070114"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43805" y="292138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8077071"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7220102" y="4369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7434344"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7672391" y="21970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8077071"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7981852"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8243704"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7862829" y="50942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1" name="pt81"/>
            <p:cNvSpPr/>
            <p:nvPr/>
          </p:nvSpPr>
          <p:spPr>
            <a:xfrm>
              <a:off x="8029462"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tx82"/>
            <p:cNvSpPr/>
            <p:nvPr/>
          </p:nvSpPr>
          <p:spPr>
            <a:xfrm>
              <a:off x="8663283" y="2925206"/>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+14%</a:t>
              </a:r>
            </a:p>
          </p:txBody>
        </p:sp>
        <p:sp>
          <p:nvSpPr>
            <p:cNvPr id="83" name="tx83"/>
            <p:cNvSpPr/>
            <p:nvPr/>
          </p:nvSpPr>
          <p:spPr>
            <a:xfrm>
              <a:off x="8695379" y="437381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84" name="tx84"/>
            <p:cNvSpPr/>
            <p:nvPr/>
          </p:nvSpPr>
          <p:spPr>
            <a:xfrm>
              <a:off x="8663283" y="2200903"/>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+17%</a:t>
              </a:r>
            </a:p>
          </p:txBody>
        </p:sp>
        <p:sp>
          <p:nvSpPr>
            <p:cNvPr id="85" name="tx85"/>
            <p:cNvSpPr/>
            <p:nvPr/>
          </p:nvSpPr>
          <p:spPr>
            <a:xfrm>
              <a:off x="8667581" y="3649509"/>
              <a:ext cx="28995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+11%</a:t>
              </a:r>
            </a:p>
          </p:txBody>
        </p:sp>
        <p:sp>
          <p:nvSpPr>
            <p:cNvPr id="86" name="tx86"/>
            <p:cNvSpPr/>
            <p:nvPr/>
          </p:nvSpPr>
          <p:spPr>
            <a:xfrm>
              <a:off x="8695379" y="50981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87" name="rc87"/>
            <p:cNvSpPr/>
            <p:nvPr/>
          </p:nvSpPr>
          <p:spPr>
            <a:xfrm>
              <a:off x="5932192" y="1807652"/>
              <a:ext cx="3142218" cy="3766375"/>
            </a:xfrm>
            <a:prstGeom prst="rect">
              <a:avLst/>
            </a:prstGeom>
            <a:noFill/>
            <a:ln w="13550" cap="rnd">
              <a:solidFill>
                <a:srgbClr val="999999">
                  <a:alpha val="100000"/>
                </a:srgbClr>
              </a:solidFill>
              <a:prstDash val="solid"/>
              <a:round/>
            </a:ln>
          </p:spPr>
          <p:txBody>
            <a:bodyPr/>
            <a:lstStyle/>
            <a:p/>
          </p:txBody>
        </p:sp>
        <p:sp>
          <p:nvSpPr>
            <p:cNvPr id="88" name="rc88"/>
            <p:cNvSpPr/>
            <p:nvPr/>
          </p:nvSpPr>
          <p:spPr>
            <a:xfrm>
              <a:off x="1743716" y="1592799"/>
              <a:ext cx="314221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9" name="tx89"/>
            <p:cNvSpPr/>
            <p:nvPr/>
          </p:nvSpPr>
          <p:spPr>
            <a:xfrm>
              <a:off x="3075664"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90" name="rc90"/>
            <p:cNvSpPr/>
            <p:nvPr/>
          </p:nvSpPr>
          <p:spPr>
            <a:xfrm>
              <a:off x="5932192" y="1592799"/>
              <a:ext cx="314221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1" name="tx91"/>
            <p:cNvSpPr/>
            <p:nvPr/>
          </p:nvSpPr>
          <p:spPr>
            <a:xfrm>
              <a:off x="728892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92" name="pl92"/>
            <p:cNvSpPr/>
            <p:nvPr/>
          </p:nvSpPr>
          <p:spPr>
            <a:xfrm>
              <a:off x="1743716" y="5574027"/>
              <a:ext cx="3142218" cy="0"/>
            </a:xfrm>
            <a:custGeom>
              <a:avLst/>
              <a:pathLst>
                <a:path w="3142218" h="0">
                  <a:moveTo>
                    <a:pt x="0" y="0"/>
                  </a:moveTo>
                  <a:lnTo>
                    <a:pt x="3142218" y="0"/>
                  </a:lnTo>
                </a:path>
              </a:pathLst>
            </a:custGeom>
            <a:ln w="8130" cap="flat">
              <a:solidFill>
                <a:srgbClr val="000000">
                  <a:alpha val="100000"/>
                </a:srgbClr>
              </a:solidFill>
              <a:prstDash val="solid"/>
              <a:round/>
            </a:ln>
          </p:spPr>
          <p:txBody>
            <a:bodyPr/>
            <a:lstStyle/>
            <a:p/>
          </p:txBody>
        </p:sp>
        <p:sp>
          <p:nvSpPr>
            <p:cNvPr id="93" name="pl93"/>
            <p:cNvSpPr/>
            <p:nvPr/>
          </p:nvSpPr>
          <p:spPr>
            <a:xfrm>
              <a:off x="188654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4" name="pl94"/>
            <p:cNvSpPr/>
            <p:nvPr/>
          </p:nvSpPr>
          <p:spPr>
            <a:xfrm>
              <a:off x="236263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5" name="pl95"/>
            <p:cNvSpPr/>
            <p:nvPr/>
          </p:nvSpPr>
          <p:spPr>
            <a:xfrm>
              <a:off x="283873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6" name="pl96"/>
            <p:cNvSpPr/>
            <p:nvPr/>
          </p:nvSpPr>
          <p:spPr>
            <a:xfrm>
              <a:off x="331482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7" name="pl97"/>
            <p:cNvSpPr/>
            <p:nvPr/>
          </p:nvSpPr>
          <p:spPr>
            <a:xfrm>
              <a:off x="379091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8" name="pl98"/>
            <p:cNvSpPr/>
            <p:nvPr/>
          </p:nvSpPr>
          <p:spPr>
            <a:xfrm>
              <a:off x="42670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9" name="tx99"/>
            <p:cNvSpPr/>
            <p:nvPr/>
          </p:nvSpPr>
          <p:spPr>
            <a:xfrm>
              <a:off x="185545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0" name="tx100"/>
            <p:cNvSpPr/>
            <p:nvPr/>
          </p:nvSpPr>
          <p:spPr>
            <a:xfrm>
              <a:off x="23004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01" name="tx101"/>
            <p:cNvSpPr/>
            <p:nvPr/>
          </p:nvSpPr>
          <p:spPr>
            <a:xfrm>
              <a:off x="277655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02" name="tx102"/>
            <p:cNvSpPr/>
            <p:nvPr/>
          </p:nvSpPr>
          <p:spPr>
            <a:xfrm>
              <a:off x="325264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03" name="tx103"/>
            <p:cNvSpPr/>
            <p:nvPr/>
          </p:nvSpPr>
          <p:spPr>
            <a:xfrm>
              <a:off x="372874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04" name="tx104"/>
            <p:cNvSpPr/>
            <p:nvPr/>
          </p:nvSpPr>
          <p:spPr>
            <a:xfrm>
              <a:off x="417374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05" name="pl105"/>
            <p:cNvSpPr/>
            <p:nvPr/>
          </p:nvSpPr>
          <p:spPr>
            <a:xfrm>
              <a:off x="5932192" y="5574027"/>
              <a:ext cx="3142218" cy="0"/>
            </a:xfrm>
            <a:custGeom>
              <a:avLst/>
              <a:pathLst>
                <a:path w="3142218" h="0">
                  <a:moveTo>
                    <a:pt x="0" y="0"/>
                  </a:moveTo>
                  <a:lnTo>
                    <a:pt x="3142218" y="0"/>
                  </a:lnTo>
                </a:path>
              </a:pathLst>
            </a:custGeom>
            <a:ln w="8130" cap="flat">
              <a:solidFill>
                <a:srgbClr val="000000">
                  <a:alpha val="100000"/>
                </a:srgbClr>
              </a:solidFill>
              <a:prstDash val="solid"/>
              <a:round/>
            </a:ln>
          </p:spPr>
          <p:txBody>
            <a:bodyPr/>
            <a:lstStyle/>
            <a:p/>
          </p:txBody>
        </p:sp>
        <p:sp>
          <p:nvSpPr>
            <p:cNvPr id="106" name="pl106"/>
            <p:cNvSpPr/>
            <p:nvPr/>
          </p:nvSpPr>
          <p:spPr>
            <a:xfrm>
              <a:off x="60750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pl107"/>
            <p:cNvSpPr/>
            <p:nvPr/>
          </p:nvSpPr>
          <p:spPr>
            <a:xfrm>
              <a:off x="65511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8" name="pl108"/>
            <p:cNvSpPr/>
            <p:nvPr/>
          </p:nvSpPr>
          <p:spPr>
            <a:xfrm>
              <a:off x="70272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9" name="pl109"/>
            <p:cNvSpPr/>
            <p:nvPr/>
          </p:nvSpPr>
          <p:spPr>
            <a:xfrm>
              <a:off x="75033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0" name="pl110"/>
            <p:cNvSpPr/>
            <p:nvPr/>
          </p:nvSpPr>
          <p:spPr>
            <a:xfrm>
              <a:off x="797939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1" name="pl111"/>
            <p:cNvSpPr/>
            <p:nvPr/>
          </p:nvSpPr>
          <p:spPr>
            <a:xfrm>
              <a:off x="84554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2" name="tx112"/>
            <p:cNvSpPr/>
            <p:nvPr/>
          </p:nvSpPr>
          <p:spPr>
            <a:xfrm>
              <a:off x="604393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3" name="tx113"/>
            <p:cNvSpPr/>
            <p:nvPr/>
          </p:nvSpPr>
          <p:spPr>
            <a:xfrm>
              <a:off x="648893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14" name="tx114"/>
            <p:cNvSpPr/>
            <p:nvPr/>
          </p:nvSpPr>
          <p:spPr>
            <a:xfrm>
              <a:off x="69650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15" name="tx115"/>
            <p:cNvSpPr/>
            <p:nvPr/>
          </p:nvSpPr>
          <p:spPr>
            <a:xfrm>
              <a:off x="744112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16" name="tx116"/>
            <p:cNvSpPr/>
            <p:nvPr/>
          </p:nvSpPr>
          <p:spPr>
            <a:xfrm>
              <a:off x="791721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7" name="tx117"/>
            <p:cNvSpPr/>
            <p:nvPr/>
          </p:nvSpPr>
          <p:spPr>
            <a:xfrm>
              <a:off x="836222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8" name="tx118"/>
            <p:cNvSpPr/>
            <p:nvPr/>
          </p:nvSpPr>
          <p:spPr>
            <a:xfrm>
              <a:off x="4955524" y="5099440"/>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119" name="tx119"/>
            <p:cNvSpPr/>
            <p:nvPr/>
          </p:nvSpPr>
          <p:spPr>
            <a:xfrm>
              <a:off x="5614532" y="4375137"/>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20" name="tx120"/>
            <p:cNvSpPr/>
            <p:nvPr/>
          </p:nvSpPr>
          <p:spPr>
            <a:xfrm>
              <a:off x="5520989" y="3650834"/>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121" name="tx121"/>
            <p:cNvSpPr/>
            <p:nvPr/>
          </p:nvSpPr>
          <p:spPr>
            <a:xfrm>
              <a:off x="5328508" y="2926532"/>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122" name="tx122"/>
            <p:cNvSpPr/>
            <p:nvPr/>
          </p:nvSpPr>
          <p:spPr>
            <a:xfrm>
              <a:off x="5583168" y="2202229"/>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123" name="tx123"/>
            <p:cNvSpPr/>
            <p:nvPr/>
          </p:nvSpPr>
          <p:spPr>
            <a:xfrm>
              <a:off x="1419930" y="5099440"/>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124" name="tx124"/>
            <p:cNvSpPr/>
            <p:nvPr/>
          </p:nvSpPr>
          <p:spPr>
            <a:xfrm>
              <a:off x="1313860" y="4375137"/>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125" name="tx125"/>
            <p:cNvSpPr/>
            <p:nvPr/>
          </p:nvSpPr>
          <p:spPr>
            <a:xfrm>
              <a:off x="1276644" y="3650834"/>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126" name="tx126"/>
            <p:cNvSpPr/>
            <p:nvPr/>
          </p:nvSpPr>
          <p:spPr>
            <a:xfrm>
              <a:off x="508182" y="2926532"/>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Sao Tome and Principe</a:t>
              </a:r>
            </a:p>
          </p:txBody>
        </p:sp>
        <p:sp>
          <p:nvSpPr>
            <p:cNvPr id="127" name="tx127"/>
            <p:cNvSpPr/>
            <p:nvPr/>
          </p:nvSpPr>
          <p:spPr>
            <a:xfrm>
              <a:off x="1326204" y="2202229"/>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128" name="tx128"/>
            <p:cNvSpPr/>
            <p:nvPr/>
          </p:nvSpPr>
          <p:spPr>
            <a:xfrm>
              <a:off x="4277441"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29" name="pt129"/>
            <p:cNvSpPr/>
            <p:nvPr/>
          </p:nvSpPr>
          <p:spPr>
            <a:xfrm>
              <a:off x="5433048"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6040398"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1" name="tx131"/>
            <p:cNvSpPr/>
            <p:nvPr/>
          </p:nvSpPr>
          <p:spPr>
            <a:xfrm>
              <a:off x="568461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32" name="tx132"/>
            <p:cNvSpPr/>
            <p:nvPr/>
          </p:nvSpPr>
          <p:spPr>
            <a:xfrm>
              <a:off x="629196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33" name="tx133"/>
            <p:cNvSpPr/>
            <p:nvPr/>
          </p:nvSpPr>
          <p:spPr>
            <a:xfrm>
              <a:off x="174371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134" name="tx13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5" name="tx13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5 out of 10 (50%) countries in AFRO-Central had a decline in coverage. The largest decline was in Gabon (-12 percentage points), followed by Sao Tome and Principe (-10 percentage points).
There were 5 (50%) countries with an increase in DTP1 coverage. Coverage remained the same in 0 countries between 2019 and 2025.
</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five countries and decreased in five countries.</a:t>
            </a:r>
          </a:p>
        </p:txBody>
      </p:sp>
      <p:grpSp xmlns:pic="http://schemas.openxmlformats.org/drawingml/2006/picture">
        <p:nvGrpSpPr>
          <p:cNvPr id="138" name=""/>
          <p:cNvGrpSpPr/>
          <p:nvPr/>
        </p:nvGrpSpPr>
        <p:grpSpPr>
          <a:xfrm>
            <a:off x="292608" y="1005840"/>
            <a:ext cx="8595360" cy="28575"/>
            <a:chOff x="292608" y="1005840"/>
            <a:chExt cx="8595360" cy="28575"/>
          </a:xfrm>
        </p:grpSpPr>
        <p:sp>
          <p:nvSpPr>
            <p:cNvPr id="13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38038" y="3690839"/>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5" name="pl5"/>
            <p:cNvSpPr/>
            <p:nvPr/>
          </p:nvSpPr>
          <p:spPr>
            <a:xfrm>
              <a:off x="10256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31786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61003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90220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19437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48654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004464" y="3690839"/>
              <a:ext cx="43825" cy="0"/>
            </a:xfrm>
            <a:custGeom>
              <a:avLst/>
              <a:pathLst>
                <a:path w="43825" h="0">
                  <a:moveTo>
                    <a:pt x="0" y="0"/>
                  </a:moveTo>
                  <a:lnTo>
                    <a:pt x="43825" y="0"/>
                  </a:lnTo>
                </a:path>
              </a:pathLst>
            </a:custGeom>
            <a:ln w="81303" cap="flat">
              <a:solidFill>
                <a:srgbClr val="E8E8E8">
                  <a:alpha val="100000"/>
                </a:srgbClr>
              </a:solidFill>
              <a:prstDash val="solid"/>
              <a:round/>
            </a:ln>
          </p:spPr>
          <p:txBody>
            <a:bodyPr/>
            <a:lstStyle/>
            <a:p/>
          </p:txBody>
        </p:sp>
        <p:sp>
          <p:nvSpPr>
            <p:cNvPr id="12" name="pt12"/>
            <p:cNvSpPr/>
            <p:nvPr/>
          </p:nvSpPr>
          <p:spPr>
            <a:xfrm>
              <a:off x="204378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 name="pt13"/>
            <p:cNvSpPr/>
            <p:nvPr/>
          </p:nvSpPr>
          <p:spPr>
            <a:xfrm>
              <a:off x="199996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 name="pt14"/>
            <p:cNvSpPr/>
            <p:nvPr/>
          </p:nvSpPr>
          <p:spPr>
            <a:xfrm>
              <a:off x="2003138"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 name="pt15"/>
            <p:cNvSpPr/>
            <p:nvPr/>
          </p:nvSpPr>
          <p:spPr>
            <a:xfrm>
              <a:off x="1959312"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 name="tx16"/>
            <p:cNvSpPr/>
            <p:nvPr/>
          </p:nvSpPr>
          <p:spPr>
            <a:xfrm>
              <a:off x="2602988"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7" name="rc17"/>
            <p:cNvSpPr/>
            <p:nvPr/>
          </p:nvSpPr>
          <p:spPr>
            <a:xfrm>
              <a:off x="938038" y="1807652"/>
              <a:ext cx="1928330" cy="3766375"/>
            </a:xfrm>
            <a:prstGeom prst="rect">
              <a:avLst/>
            </a:prstGeom>
            <a:noFill/>
            <a:ln w="13550" cap="rnd">
              <a:solidFill>
                <a:srgbClr val="999999">
                  <a:alpha val="100000"/>
                </a:srgbClr>
              </a:solidFill>
              <a:prstDash val="solid"/>
              <a:round/>
            </a:ln>
          </p:spPr>
          <p:txBody>
            <a:bodyPr/>
            <a:lstStyle/>
            <a:p/>
          </p:txBody>
        </p:sp>
        <p:sp>
          <p:nvSpPr>
            <p:cNvPr id="18" name="pl18"/>
            <p:cNvSpPr/>
            <p:nvPr/>
          </p:nvSpPr>
          <p:spPr>
            <a:xfrm>
              <a:off x="3912626" y="5209539"/>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19" name="pl19"/>
            <p:cNvSpPr/>
            <p:nvPr/>
          </p:nvSpPr>
          <p:spPr>
            <a:xfrm>
              <a:off x="3912626" y="4602059"/>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20" name="pl20"/>
            <p:cNvSpPr/>
            <p:nvPr/>
          </p:nvSpPr>
          <p:spPr>
            <a:xfrm>
              <a:off x="3912626" y="3994579"/>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21" name="pl21"/>
            <p:cNvSpPr/>
            <p:nvPr/>
          </p:nvSpPr>
          <p:spPr>
            <a:xfrm>
              <a:off x="3912626" y="3387100"/>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22" name="pl22"/>
            <p:cNvSpPr/>
            <p:nvPr/>
          </p:nvSpPr>
          <p:spPr>
            <a:xfrm>
              <a:off x="3912626" y="2779620"/>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23" name="pl23"/>
            <p:cNvSpPr/>
            <p:nvPr/>
          </p:nvSpPr>
          <p:spPr>
            <a:xfrm>
              <a:off x="3912626" y="2172140"/>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24" name="pl24"/>
            <p:cNvSpPr/>
            <p:nvPr/>
          </p:nvSpPr>
          <p:spPr>
            <a:xfrm>
              <a:off x="400027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9244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846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87679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896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6113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95920" y="2172140"/>
              <a:ext cx="131477" cy="0"/>
            </a:xfrm>
            <a:custGeom>
              <a:avLst/>
              <a:pathLst>
                <a:path w="131477" h="0">
                  <a:moveTo>
                    <a:pt x="0" y="0"/>
                  </a:moveTo>
                  <a:lnTo>
                    <a:pt x="131477" y="0"/>
                  </a:lnTo>
                </a:path>
              </a:pathLst>
            </a:custGeom>
            <a:ln w="81303" cap="flat">
              <a:solidFill>
                <a:srgbClr val="E8E8E8">
                  <a:alpha val="100000"/>
                </a:srgbClr>
              </a:solidFill>
              <a:prstDash val="solid"/>
              <a:round/>
            </a:ln>
          </p:spPr>
          <p:txBody>
            <a:bodyPr/>
            <a:lstStyle/>
            <a:p/>
          </p:txBody>
        </p:sp>
        <p:sp>
          <p:nvSpPr>
            <p:cNvPr id="31" name="pl31"/>
            <p:cNvSpPr/>
            <p:nvPr/>
          </p:nvSpPr>
          <p:spPr>
            <a:xfrm>
              <a:off x="4759923" y="2779620"/>
              <a:ext cx="102259" cy="0"/>
            </a:xfrm>
            <a:custGeom>
              <a:avLst/>
              <a:pathLst>
                <a:path w="102259" h="0">
                  <a:moveTo>
                    <a:pt x="0" y="0"/>
                  </a:moveTo>
                  <a:lnTo>
                    <a:pt x="102259" y="0"/>
                  </a:lnTo>
                </a:path>
              </a:pathLst>
            </a:custGeom>
            <a:ln w="81303" cap="flat">
              <a:solidFill>
                <a:srgbClr val="E8E8E8">
                  <a:alpha val="100000"/>
                </a:srgbClr>
              </a:solidFill>
              <a:prstDash val="solid"/>
              <a:round/>
            </a:ln>
          </p:spPr>
          <p:txBody>
            <a:bodyPr/>
            <a:lstStyle/>
            <a:p/>
          </p:txBody>
        </p:sp>
        <p:sp>
          <p:nvSpPr>
            <p:cNvPr id="32" name="pl32"/>
            <p:cNvSpPr/>
            <p:nvPr/>
          </p:nvSpPr>
          <p:spPr>
            <a:xfrm>
              <a:off x="5198180" y="3387100"/>
              <a:ext cx="58434" cy="0"/>
            </a:xfrm>
            <a:custGeom>
              <a:avLst/>
              <a:pathLst>
                <a:path w="58434" h="0">
                  <a:moveTo>
                    <a:pt x="0" y="0"/>
                  </a:moveTo>
                  <a:lnTo>
                    <a:pt x="58434" y="0"/>
                  </a:lnTo>
                </a:path>
              </a:pathLst>
            </a:custGeom>
            <a:ln w="81303" cap="flat">
              <a:solidFill>
                <a:srgbClr val="E8E8E8">
                  <a:alpha val="100000"/>
                </a:srgbClr>
              </a:solidFill>
              <a:prstDash val="solid"/>
              <a:round/>
            </a:ln>
          </p:spPr>
          <p:txBody>
            <a:bodyPr/>
            <a:lstStyle/>
            <a:p/>
          </p:txBody>
        </p:sp>
        <p:sp>
          <p:nvSpPr>
            <p:cNvPr id="33" name="pl33"/>
            <p:cNvSpPr/>
            <p:nvPr/>
          </p:nvSpPr>
          <p:spPr>
            <a:xfrm>
              <a:off x="5212788" y="3994579"/>
              <a:ext cx="43825" cy="0"/>
            </a:xfrm>
            <a:custGeom>
              <a:avLst/>
              <a:pathLst>
                <a:path w="43825" h="0">
                  <a:moveTo>
                    <a:pt x="0" y="0"/>
                  </a:moveTo>
                  <a:lnTo>
                    <a:pt x="43825" y="0"/>
                  </a:lnTo>
                </a:path>
              </a:pathLst>
            </a:custGeom>
            <a:ln w="81303" cap="flat">
              <a:solidFill>
                <a:srgbClr val="E8E8E8">
                  <a:alpha val="100000"/>
                </a:srgbClr>
              </a:solidFill>
              <a:prstDash val="solid"/>
              <a:round/>
            </a:ln>
          </p:spPr>
          <p:txBody>
            <a:bodyPr/>
            <a:lstStyle/>
            <a:p/>
          </p:txBody>
        </p:sp>
        <p:sp>
          <p:nvSpPr>
            <p:cNvPr id="34" name="pl34"/>
            <p:cNvSpPr/>
            <p:nvPr/>
          </p:nvSpPr>
          <p:spPr>
            <a:xfrm>
              <a:off x="5315048" y="4602059"/>
              <a:ext cx="43825" cy="0"/>
            </a:xfrm>
            <a:custGeom>
              <a:avLst/>
              <a:pathLst>
                <a:path w="43825" h="0">
                  <a:moveTo>
                    <a:pt x="0" y="0"/>
                  </a:moveTo>
                  <a:lnTo>
                    <a:pt x="43825" y="0"/>
                  </a:lnTo>
                </a:path>
              </a:pathLst>
            </a:custGeom>
            <a:ln w="81303" cap="flat">
              <a:solidFill>
                <a:srgbClr val="E8E8E8">
                  <a:alpha val="100000"/>
                </a:srgbClr>
              </a:solidFill>
              <a:prstDash val="solid"/>
              <a:round/>
            </a:ln>
          </p:spPr>
          <p:txBody>
            <a:bodyPr/>
            <a:lstStyle/>
            <a:p/>
          </p:txBody>
        </p:sp>
        <p:sp>
          <p:nvSpPr>
            <p:cNvPr id="35" name="pl35"/>
            <p:cNvSpPr/>
            <p:nvPr/>
          </p:nvSpPr>
          <p:spPr>
            <a:xfrm>
              <a:off x="4906008" y="5209539"/>
              <a:ext cx="43825" cy="0"/>
            </a:xfrm>
            <a:custGeom>
              <a:avLst/>
              <a:pathLst>
                <a:path w="43825" h="0">
                  <a:moveTo>
                    <a:pt x="0" y="0"/>
                  </a:moveTo>
                  <a:lnTo>
                    <a:pt x="43825" y="0"/>
                  </a:lnTo>
                </a:path>
              </a:pathLst>
            </a:custGeom>
            <a:ln w="81303" cap="flat">
              <a:solidFill>
                <a:srgbClr val="E8E8E8">
                  <a:alpha val="100000"/>
                </a:srgbClr>
              </a:solidFill>
              <a:prstDash val="solid"/>
              <a:round/>
            </a:ln>
          </p:spPr>
          <p:txBody>
            <a:bodyPr/>
            <a:lstStyle/>
            <a:p/>
          </p:txBody>
        </p:sp>
        <p:sp>
          <p:nvSpPr>
            <p:cNvPr id="36" name="pt36"/>
            <p:cNvSpPr/>
            <p:nvPr/>
          </p:nvSpPr>
          <p:spPr>
            <a:xfrm>
              <a:off x="5193680"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252114"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4755423"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4857683"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5208288"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5252114"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310548"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354374"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091420"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222897"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4901508"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4945334"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153028" y="33419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9" name="pt49"/>
            <p:cNvSpPr/>
            <p:nvPr/>
          </p:nvSpPr>
          <p:spPr>
            <a:xfrm>
              <a:off x="5211462"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0" name="pt50"/>
            <p:cNvSpPr/>
            <p:nvPr/>
          </p:nvSpPr>
          <p:spPr>
            <a:xfrm>
              <a:off x="4714771" y="27344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1" name="pt51"/>
            <p:cNvSpPr/>
            <p:nvPr/>
          </p:nvSpPr>
          <p:spPr>
            <a:xfrm>
              <a:off x="4817031"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pt52"/>
            <p:cNvSpPr/>
            <p:nvPr/>
          </p:nvSpPr>
          <p:spPr>
            <a:xfrm>
              <a:off x="5167636" y="39494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3" name="pt53"/>
            <p:cNvSpPr/>
            <p:nvPr/>
          </p:nvSpPr>
          <p:spPr>
            <a:xfrm>
              <a:off x="5211462"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4" name="pt54"/>
            <p:cNvSpPr/>
            <p:nvPr/>
          </p:nvSpPr>
          <p:spPr>
            <a:xfrm>
              <a:off x="5269896" y="45569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5" name="pt55"/>
            <p:cNvSpPr/>
            <p:nvPr/>
          </p:nvSpPr>
          <p:spPr>
            <a:xfrm>
              <a:off x="5313722"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pt56"/>
            <p:cNvSpPr/>
            <p:nvPr/>
          </p:nvSpPr>
          <p:spPr>
            <a:xfrm>
              <a:off x="5050768" y="21269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7" name="pt57"/>
            <p:cNvSpPr/>
            <p:nvPr/>
          </p:nvSpPr>
          <p:spPr>
            <a:xfrm>
              <a:off x="5182245"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8" name="pt58"/>
            <p:cNvSpPr/>
            <p:nvPr/>
          </p:nvSpPr>
          <p:spPr>
            <a:xfrm>
              <a:off x="4860856" y="5164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9" name="pt59"/>
            <p:cNvSpPr/>
            <p:nvPr/>
          </p:nvSpPr>
          <p:spPr>
            <a:xfrm>
              <a:off x="4904682"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tx60"/>
            <p:cNvSpPr/>
            <p:nvPr/>
          </p:nvSpPr>
          <p:spPr>
            <a:xfrm>
              <a:off x="5563082" y="334576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61" name="tx61"/>
            <p:cNvSpPr/>
            <p:nvPr/>
          </p:nvSpPr>
          <p:spPr>
            <a:xfrm>
              <a:off x="5563082" y="273828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62" name="tx62"/>
            <p:cNvSpPr/>
            <p:nvPr/>
          </p:nvSpPr>
          <p:spPr>
            <a:xfrm>
              <a:off x="5563082" y="39532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63" name="tx63"/>
            <p:cNvSpPr/>
            <p:nvPr/>
          </p:nvSpPr>
          <p:spPr>
            <a:xfrm>
              <a:off x="5563082" y="456072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64" name="tx64"/>
            <p:cNvSpPr/>
            <p:nvPr/>
          </p:nvSpPr>
          <p:spPr>
            <a:xfrm>
              <a:off x="5563082" y="21308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65" name="tx65"/>
            <p:cNvSpPr/>
            <p:nvPr/>
          </p:nvSpPr>
          <p:spPr>
            <a:xfrm>
              <a:off x="5563082" y="51682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66" name="rc66"/>
            <p:cNvSpPr/>
            <p:nvPr/>
          </p:nvSpPr>
          <p:spPr>
            <a:xfrm>
              <a:off x="3912626" y="1807652"/>
              <a:ext cx="1928330" cy="3766375"/>
            </a:xfrm>
            <a:prstGeom prst="rect">
              <a:avLst/>
            </a:prstGeom>
            <a:noFill/>
            <a:ln w="13550" cap="rnd">
              <a:solidFill>
                <a:srgbClr val="999999">
                  <a:alpha val="100000"/>
                </a:srgbClr>
              </a:solidFill>
              <a:prstDash val="solid"/>
              <a:round/>
            </a:ln>
          </p:spPr>
          <p:txBody>
            <a:bodyPr/>
            <a:lstStyle/>
            <a:p/>
          </p:txBody>
        </p:sp>
        <p:sp>
          <p:nvSpPr>
            <p:cNvPr id="67" name="pl67"/>
            <p:cNvSpPr/>
            <p:nvPr/>
          </p:nvSpPr>
          <p:spPr>
            <a:xfrm>
              <a:off x="7146080" y="4867832"/>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68" name="pl68"/>
            <p:cNvSpPr/>
            <p:nvPr/>
          </p:nvSpPr>
          <p:spPr>
            <a:xfrm>
              <a:off x="7146080" y="3690839"/>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69" name="pl69"/>
            <p:cNvSpPr/>
            <p:nvPr/>
          </p:nvSpPr>
          <p:spPr>
            <a:xfrm>
              <a:off x="7146080" y="2513847"/>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70" name="pl70"/>
            <p:cNvSpPr/>
            <p:nvPr/>
          </p:nvSpPr>
          <p:spPr>
            <a:xfrm>
              <a:off x="72337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752590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81807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102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40241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458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533893" y="25138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7" name="pl77"/>
            <p:cNvSpPr/>
            <p:nvPr/>
          </p:nvSpPr>
          <p:spPr>
            <a:xfrm>
              <a:off x="8431634"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8" name="pl78"/>
            <p:cNvSpPr/>
            <p:nvPr/>
          </p:nvSpPr>
          <p:spPr>
            <a:xfrm>
              <a:off x="8504676" y="48678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9" name="pt79"/>
            <p:cNvSpPr/>
            <p:nvPr/>
          </p:nvSpPr>
          <p:spPr>
            <a:xfrm>
              <a:off x="8529393"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29393"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2713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27134"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00176"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500176"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88742"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8488742"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8386482"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8" name="pt88"/>
            <p:cNvSpPr/>
            <p:nvPr/>
          </p:nvSpPr>
          <p:spPr>
            <a:xfrm>
              <a:off x="8386482"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9" name="pt89"/>
            <p:cNvSpPr/>
            <p:nvPr/>
          </p:nvSpPr>
          <p:spPr>
            <a:xfrm>
              <a:off x="8459524"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0" name="pt90"/>
            <p:cNvSpPr/>
            <p:nvPr/>
          </p:nvSpPr>
          <p:spPr>
            <a:xfrm>
              <a:off x="8459524"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1" name="tx91"/>
            <p:cNvSpPr/>
            <p:nvPr/>
          </p:nvSpPr>
          <p:spPr>
            <a:xfrm>
              <a:off x="8830277" y="24725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2" name="tx92"/>
            <p:cNvSpPr/>
            <p:nvPr/>
          </p:nvSpPr>
          <p:spPr>
            <a:xfrm>
              <a:off x="8830277"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3" name="tx93"/>
            <p:cNvSpPr/>
            <p:nvPr/>
          </p:nvSpPr>
          <p:spPr>
            <a:xfrm>
              <a:off x="8830277" y="48265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4" name="rc94"/>
            <p:cNvSpPr/>
            <p:nvPr/>
          </p:nvSpPr>
          <p:spPr>
            <a:xfrm>
              <a:off x="7146080" y="1807652"/>
              <a:ext cx="1928330" cy="3766375"/>
            </a:xfrm>
            <a:prstGeom prst="rect">
              <a:avLst/>
            </a:prstGeom>
            <a:noFill/>
            <a:ln w="13550" cap="rnd">
              <a:solidFill>
                <a:srgbClr val="999999">
                  <a:alpha val="100000"/>
                </a:srgbClr>
              </a:solidFill>
              <a:prstDash val="solid"/>
              <a:round/>
            </a:ln>
          </p:spPr>
          <p:txBody>
            <a:bodyPr/>
            <a:lstStyle/>
            <a:p/>
          </p:txBody>
        </p:sp>
        <p:sp>
          <p:nvSpPr>
            <p:cNvPr id="95" name="rc95"/>
            <p:cNvSpPr/>
            <p:nvPr/>
          </p:nvSpPr>
          <p:spPr>
            <a:xfrm>
              <a:off x="938038" y="1592799"/>
              <a:ext cx="192833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6" name="tx96"/>
            <p:cNvSpPr/>
            <p:nvPr/>
          </p:nvSpPr>
          <p:spPr>
            <a:xfrm>
              <a:off x="1663042"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97" name="rc97"/>
            <p:cNvSpPr/>
            <p:nvPr/>
          </p:nvSpPr>
          <p:spPr>
            <a:xfrm>
              <a:off x="3912626" y="1592799"/>
              <a:ext cx="192833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8" name="tx98"/>
            <p:cNvSpPr/>
            <p:nvPr/>
          </p:nvSpPr>
          <p:spPr>
            <a:xfrm>
              <a:off x="466241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99" name="rc99"/>
            <p:cNvSpPr/>
            <p:nvPr/>
          </p:nvSpPr>
          <p:spPr>
            <a:xfrm>
              <a:off x="7146080" y="1592799"/>
              <a:ext cx="192833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00" name="tx100"/>
            <p:cNvSpPr/>
            <p:nvPr/>
          </p:nvSpPr>
          <p:spPr>
            <a:xfrm>
              <a:off x="7964261"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01" name="pl101"/>
            <p:cNvSpPr/>
            <p:nvPr/>
          </p:nvSpPr>
          <p:spPr>
            <a:xfrm>
              <a:off x="938038" y="5574027"/>
              <a:ext cx="1928330" cy="0"/>
            </a:xfrm>
            <a:custGeom>
              <a:avLst/>
              <a:pathLst>
                <a:path w="1928330" h="0">
                  <a:moveTo>
                    <a:pt x="0" y="0"/>
                  </a:moveTo>
                  <a:lnTo>
                    <a:pt x="1928330" y="0"/>
                  </a:lnTo>
                </a:path>
              </a:pathLst>
            </a:custGeom>
            <a:ln w="8130" cap="flat">
              <a:solidFill>
                <a:srgbClr val="000000">
                  <a:alpha val="100000"/>
                </a:srgbClr>
              </a:solidFill>
              <a:prstDash val="solid"/>
              <a:round/>
            </a:ln>
          </p:spPr>
          <p:txBody>
            <a:bodyPr/>
            <a:lstStyle/>
            <a:p/>
          </p:txBody>
        </p:sp>
        <p:sp>
          <p:nvSpPr>
            <p:cNvPr id="102" name="pl102"/>
            <p:cNvSpPr/>
            <p:nvPr/>
          </p:nvSpPr>
          <p:spPr>
            <a:xfrm>
              <a:off x="10256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131786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161003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pl105"/>
            <p:cNvSpPr/>
            <p:nvPr/>
          </p:nvSpPr>
          <p:spPr>
            <a:xfrm>
              <a:off x="190220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6" name="pl106"/>
            <p:cNvSpPr/>
            <p:nvPr/>
          </p:nvSpPr>
          <p:spPr>
            <a:xfrm>
              <a:off x="219437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pl107"/>
            <p:cNvSpPr/>
            <p:nvPr/>
          </p:nvSpPr>
          <p:spPr>
            <a:xfrm>
              <a:off x="248654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8" name="tx108"/>
            <p:cNvSpPr/>
            <p:nvPr/>
          </p:nvSpPr>
          <p:spPr>
            <a:xfrm>
              <a:off x="99460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9" name="tx109"/>
            <p:cNvSpPr/>
            <p:nvPr/>
          </p:nvSpPr>
          <p:spPr>
            <a:xfrm>
              <a:off x="125568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10" name="tx110"/>
            <p:cNvSpPr/>
            <p:nvPr/>
          </p:nvSpPr>
          <p:spPr>
            <a:xfrm>
              <a:off x="154785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11" name="tx111"/>
            <p:cNvSpPr/>
            <p:nvPr/>
          </p:nvSpPr>
          <p:spPr>
            <a:xfrm>
              <a:off x="184002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12" name="tx112"/>
            <p:cNvSpPr/>
            <p:nvPr/>
          </p:nvSpPr>
          <p:spPr>
            <a:xfrm>
              <a:off x="213219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3" name="tx113"/>
            <p:cNvSpPr/>
            <p:nvPr/>
          </p:nvSpPr>
          <p:spPr>
            <a:xfrm>
              <a:off x="239327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4" name="pl114"/>
            <p:cNvSpPr/>
            <p:nvPr/>
          </p:nvSpPr>
          <p:spPr>
            <a:xfrm>
              <a:off x="3912626" y="5574027"/>
              <a:ext cx="1928330" cy="0"/>
            </a:xfrm>
            <a:custGeom>
              <a:avLst/>
              <a:pathLst>
                <a:path w="1928330" h="0">
                  <a:moveTo>
                    <a:pt x="0" y="0"/>
                  </a:moveTo>
                  <a:lnTo>
                    <a:pt x="1928330" y="0"/>
                  </a:lnTo>
                </a:path>
              </a:pathLst>
            </a:custGeom>
            <a:ln w="8130" cap="flat">
              <a:solidFill>
                <a:srgbClr val="000000">
                  <a:alpha val="100000"/>
                </a:srgbClr>
              </a:solidFill>
              <a:prstDash val="solid"/>
              <a:round/>
            </a:ln>
          </p:spPr>
          <p:txBody>
            <a:bodyPr/>
            <a:lstStyle/>
            <a:p/>
          </p:txBody>
        </p:sp>
        <p:sp>
          <p:nvSpPr>
            <p:cNvPr id="115" name="pl115"/>
            <p:cNvSpPr/>
            <p:nvPr/>
          </p:nvSpPr>
          <p:spPr>
            <a:xfrm>
              <a:off x="400027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6" name="pl116"/>
            <p:cNvSpPr/>
            <p:nvPr/>
          </p:nvSpPr>
          <p:spPr>
            <a:xfrm>
              <a:off x="429244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7" name="pl117"/>
            <p:cNvSpPr/>
            <p:nvPr/>
          </p:nvSpPr>
          <p:spPr>
            <a:xfrm>
              <a:off x="45846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8" name="pl118"/>
            <p:cNvSpPr/>
            <p:nvPr/>
          </p:nvSpPr>
          <p:spPr>
            <a:xfrm>
              <a:off x="487679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9" name="pl119"/>
            <p:cNvSpPr/>
            <p:nvPr/>
          </p:nvSpPr>
          <p:spPr>
            <a:xfrm>
              <a:off x="516896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0" name="pl120"/>
            <p:cNvSpPr/>
            <p:nvPr/>
          </p:nvSpPr>
          <p:spPr>
            <a:xfrm>
              <a:off x="546113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1" name="tx121"/>
            <p:cNvSpPr/>
            <p:nvPr/>
          </p:nvSpPr>
          <p:spPr>
            <a:xfrm>
              <a:off x="396918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22" name="tx122"/>
            <p:cNvSpPr/>
            <p:nvPr/>
          </p:nvSpPr>
          <p:spPr>
            <a:xfrm>
              <a:off x="423026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23" name="tx123"/>
            <p:cNvSpPr/>
            <p:nvPr/>
          </p:nvSpPr>
          <p:spPr>
            <a:xfrm>
              <a:off x="452244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24" name="tx124"/>
            <p:cNvSpPr/>
            <p:nvPr/>
          </p:nvSpPr>
          <p:spPr>
            <a:xfrm>
              <a:off x="481461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25" name="tx125"/>
            <p:cNvSpPr/>
            <p:nvPr/>
          </p:nvSpPr>
          <p:spPr>
            <a:xfrm>
              <a:off x="510678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26" name="tx126"/>
            <p:cNvSpPr/>
            <p:nvPr/>
          </p:nvSpPr>
          <p:spPr>
            <a:xfrm>
              <a:off x="536786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7" name="pl127"/>
            <p:cNvSpPr/>
            <p:nvPr/>
          </p:nvSpPr>
          <p:spPr>
            <a:xfrm>
              <a:off x="7146080" y="5574027"/>
              <a:ext cx="1928330" cy="0"/>
            </a:xfrm>
            <a:custGeom>
              <a:avLst/>
              <a:pathLst>
                <a:path w="1928330" h="0">
                  <a:moveTo>
                    <a:pt x="0" y="0"/>
                  </a:moveTo>
                  <a:lnTo>
                    <a:pt x="1928330" y="0"/>
                  </a:lnTo>
                </a:path>
              </a:pathLst>
            </a:custGeom>
            <a:ln w="8130" cap="flat">
              <a:solidFill>
                <a:srgbClr val="000000">
                  <a:alpha val="100000"/>
                </a:srgbClr>
              </a:solidFill>
              <a:prstDash val="solid"/>
              <a:round/>
            </a:ln>
          </p:spPr>
          <p:txBody>
            <a:bodyPr/>
            <a:lstStyle/>
            <a:p/>
          </p:txBody>
        </p:sp>
        <p:sp>
          <p:nvSpPr>
            <p:cNvPr id="128" name="pl128"/>
            <p:cNvSpPr/>
            <p:nvPr/>
          </p:nvSpPr>
          <p:spPr>
            <a:xfrm>
              <a:off x="72337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9" name="pl129"/>
            <p:cNvSpPr/>
            <p:nvPr/>
          </p:nvSpPr>
          <p:spPr>
            <a:xfrm>
              <a:off x="752590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781807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81102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840241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869458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tx134"/>
            <p:cNvSpPr/>
            <p:nvPr/>
          </p:nvSpPr>
          <p:spPr>
            <a:xfrm>
              <a:off x="720264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5" name="tx135"/>
            <p:cNvSpPr/>
            <p:nvPr/>
          </p:nvSpPr>
          <p:spPr>
            <a:xfrm>
              <a:off x="746372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6" name="tx136"/>
            <p:cNvSpPr/>
            <p:nvPr/>
          </p:nvSpPr>
          <p:spPr>
            <a:xfrm>
              <a:off x="775589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37" name="tx137"/>
            <p:cNvSpPr/>
            <p:nvPr/>
          </p:nvSpPr>
          <p:spPr>
            <a:xfrm>
              <a:off x="804806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38" name="tx138"/>
            <p:cNvSpPr/>
            <p:nvPr/>
          </p:nvSpPr>
          <p:spPr>
            <a:xfrm>
              <a:off x="834023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39" name="tx139"/>
            <p:cNvSpPr/>
            <p:nvPr/>
          </p:nvSpPr>
          <p:spPr>
            <a:xfrm>
              <a:off x="860131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0" name="tx140"/>
            <p:cNvSpPr/>
            <p:nvPr/>
          </p:nvSpPr>
          <p:spPr>
            <a:xfrm>
              <a:off x="5910546" y="4827827"/>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Sao Tome and Principe</a:t>
              </a:r>
            </a:p>
          </p:txBody>
        </p:sp>
        <p:sp>
          <p:nvSpPr>
            <p:cNvPr id="141" name="tx141"/>
            <p:cNvSpPr/>
            <p:nvPr/>
          </p:nvSpPr>
          <p:spPr>
            <a:xfrm>
              <a:off x="6822294" y="3650834"/>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142" name="tx142"/>
            <p:cNvSpPr/>
            <p:nvPr/>
          </p:nvSpPr>
          <p:spPr>
            <a:xfrm>
              <a:off x="6679007" y="2473842"/>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143" name="tx143"/>
            <p:cNvSpPr/>
            <p:nvPr/>
          </p:nvSpPr>
          <p:spPr>
            <a:xfrm>
              <a:off x="3495114" y="516953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144" name="tx144"/>
            <p:cNvSpPr/>
            <p:nvPr/>
          </p:nvSpPr>
          <p:spPr>
            <a:xfrm>
              <a:off x="3501423" y="4562054"/>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145" name="tx145"/>
            <p:cNvSpPr/>
            <p:nvPr/>
          </p:nvSpPr>
          <p:spPr>
            <a:xfrm>
              <a:off x="3563602" y="395457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146" name="tx146"/>
            <p:cNvSpPr/>
            <p:nvPr/>
          </p:nvSpPr>
          <p:spPr>
            <a:xfrm>
              <a:off x="3308942" y="3347095"/>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147" name="tx147"/>
            <p:cNvSpPr/>
            <p:nvPr/>
          </p:nvSpPr>
          <p:spPr>
            <a:xfrm>
              <a:off x="3594966" y="2739615"/>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48" name="tx148"/>
            <p:cNvSpPr/>
            <p:nvPr/>
          </p:nvSpPr>
          <p:spPr>
            <a:xfrm>
              <a:off x="2935958" y="2132135"/>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149" name="tx149"/>
            <p:cNvSpPr/>
            <p:nvPr/>
          </p:nvSpPr>
          <p:spPr>
            <a:xfrm>
              <a:off x="508182" y="3650834"/>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150" name="tx150"/>
            <p:cNvSpPr/>
            <p:nvPr/>
          </p:nvSpPr>
          <p:spPr>
            <a:xfrm>
              <a:off x="3874602"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51" name="pt151"/>
            <p:cNvSpPr/>
            <p:nvPr/>
          </p:nvSpPr>
          <p:spPr>
            <a:xfrm>
              <a:off x="5030209"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52" name="pt152"/>
            <p:cNvSpPr/>
            <p:nvPr/>
          </p:nvSpPr>
          <p:spPr>
            <a:xfrm>
              <a:off x="5637560"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tx153"/>
            <p:cNvSpPr/>
            <p:nvPr/>
          </p:nvSpPr>
          <p:spPr>
            <a:xfrm>
              <a:off x="528177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54" name="tx154"/>
            <p:cNvSpPr/>
            <p:nvPr/>
          </p:nvSpPr>
          <p:spPr>
            <a:xfrm>
              <a:off x="5889130"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5" name="tx155"/>
            <p:cNvSpPr/>
            <p:nvPr/>
          </p:nvSpPr>
          <p:spPr>
            <a:xfrm>
              <a:off x="938038"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156" name="tx15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7" name="tx15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1 out of 10 (10%) countries in AFRO-Central had a decline in coverage. The largest decline was in Angola (-3 percentage points).
There were 6 (60%) countries with an increase in DTP1 coverage. Coverage remained the same in 3 countries between 2024 and 2025.
</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six countries and decreased in one countries.</a:t>
            </a:r>
          </a:p>
        </p:txBody>
      </p:sp>
      <p:grpSp xmlns:pic="http://schemas.openxmlformats.org/drawingml/2006/picture">
        <p:nvGrpSpPr>
          <p:cNvPr id="160" name=""/>
          <p:cNvGrpSpPr/>
          <p:nvPr/>
        </p:nvGrpSpPr>
        <p:grpSpPr>
          <a:xfrm>
            <a:off x="292608" y="1005840"/>
            <a:ext cx="8595360" cy="28575"/>
            <a:chOff x="292608" y="1005840"/>
            <a:chExt cx="8595360" cy="28575"/>
          </a:xfrm>
        </p:grpSpPr>
        <p:sp>
          <p:nvSpPr>
            <p:cNvPr id="1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AFRO-Central from lowest to highest coverage, and the rank of the top 10 countries with the most zero-dose children, based on absolute numbers.
In 2025, DTP1 coverage ranged from 59% in CAR to 93% in CONGO.
1 out of 10 (10%) countries had coverage of at least 90%.
DRC had DTP1 coverage of 82% and the highest absolute number of zero-dose children in the subregion, followed by ANGOLA.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CAR and GABON had the lowest DTP1 coverage, while DRC and ANGOLA had the highest number of zero-dose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848" cy="3835279"/>
            </a:xfrm>
            <a:custGeom>
              <a:avLst/>
              <a:pathLst>
                <a:path w="1938848" h="3835279">
                  <a:moveTo>
                    <a:pt x="104584" y="2430520"/>
                  </a:moveTo>
                  <a:lnTo>
                    <a:pt x="118814" y="2497413"/>
                  </a:lnTo>
                  <a:lnTo>
                    <a:pt x="133043" y="2564306"/>
                  </a:lnTo>
                  <a:lnTo>
                    <a:pt x="147272" y="2631200"/>
                  </a:lnTo>
                  <a:lnTo>
                    <a:pt x="161501" y="2698093"/>
                  </a:lnTo>
                  <a:lnTo>
                    <a:pt x="175731" y="2764986"/>
                  </a:lnTo>
                  <a:lnTo>
                    <a:pt x="189960" y="2831880"/>
                  </a:lnTo>
                  <a:lnTo>
                    <a:pt x="204189" y="2898773"/>
                  </a:lnTo>
                  <a:lnTo>
                    <a:pt x="218418" y="2965666"/>
                  </a:lnTo>
                  <a:lnTo>
                    <a:pt x="232647" y="3032559"/>
                  </a:lnTo>
                  <a:lnTo>
                    <a:pt x="246877" y="3099453"/>
                  </a:lnTo>
                  <a:lnTo>
                    <a:pt x="261106" y="3166346"/>
                  </a:lnTo>
                  <a:lnTo>
                    <a:pt x="275335" y="3233239"/>
                  </a:lnTo>
                  <a:lnTo>
                    <a:pt x="289564" y="3300133"/>
                  </a:lnTo>
                  <a:lnTo>
                    <a:pt x="303794" y="3367026"/>
                  </a:lnTo>
                  <a:lnTo>
                    <a:pt x="318023" y="3433919"/>
                  </a:lnTo>
                  <a:lnTo>
                    <a:pt x="332252" y="3500812"/>
                  </a:lnTo>
                  <a:lnTo>
                    <a:pt x="346481" y="3567706"/>
                  </a:lnTo>
                  <a:lnTo>
                    <a:pt x="360711" y="3634599"/>
                  </a:lnTo>
                  <a:lnTo>
                    <a:pt x="374940" y="3701492"/>
                  </a:lnTo>
                  <a:lnTo>
                    <a:pt x="389169" y="3768386"/>
                  </a:lnTo>
                  <a:lnTo>
                    <a:pt x="403398" y="3835279"/>
                  </a:lnTo>
                  <a:lnTo>
                    <a:pt x="467806" y="3820426"/>
                  </a:lnTo>
                  <a:lnTo>
                    <a:pt x="531670" y="3803387"/>
                  </a:lnTo>
                  <a:lnTo>
                    <a:pt x="594917" y="3784181"/>
                  </a:lnTo>
                  <a:lnTo>
                    <a:pt x="657472" y="3762830"/>
                  </a:lnTo>
                  <a:lnTo>
                    <a:pt x="719262" y="3739359"/>
                  </a:lnTo>
                  <a:lnTo>
                    <a:pt x="780217" y="3713796"/>
                  </a:lnTo>
                  <a:lnTo>
                    <a:pt x="840265" y="3686169"/>
                  </a:lnTo>
                  <a:lnTo>
                    <a:pt x="899337" y="3656512"/>
                  </a:lnTo>
                  <a:lnTo>
                    <a:pt x="957363" y="3624859"/>
                  </a:lnTo>
                  <a:lnTo>
                    <a:pt x="1014276" y="3591246"/>
                  </a:lnTo>
                  <a:lnTo>
                    <a:pt x="1070011" y="3555713"/>
                  </a:lnTo>
                  <a:lnTo>
                    <a:pt x="1124502" y="3518300"/>
                  </a:lnTo>
                  <a:lnTo>
                    <a:pt x="1177687" y="3479052"/>
                  </a:lnTo>
                  <a:lnTo>
                    <a:pt x="1229502" y="3438014"/>
                  </a:lnTo>
                  <a:lnTo>
                    <a:pt x="1279889" y="3395234"/>
                  </a:lnTo>
                  <a:lnTo>
                    <a:pt x="1328788" y="3350760"/>
                  </a:lnTo>
                  <a:lnTo>
                    <a:pt x="1376142" y="3304646"/>
                  </a:lnTo>
                  <a:lnTo>
                    <a:pt x="1421898" y="3256945"/>
                  </a:lnTo>
                  <a:lnTo>
                    <a:pt x="1466000" y="3207711"/>
                  </a:lnTo>
                  <a:lnTo>
                    <a:pt x="1508399" y="3157003"/>
                  </a:lnTo>
                  <a:lnTo>
                    <a:pt x="1549045" y="3104879"/>
                  </a:lnTo>
                  <a:lnTo>
                    <a:pt x="1587891" y="3051400"/>
                  </a:lnTo>
                  <a:lnTo>
                    <a:pt x="1624891" y="2996628"/>
                  </a:lnTo>
                  <a:lnTo>
                    <a:pt x="1660002" y="2940627"/>
                  </a:lnTo>
                  <a:lnTo>
                    <a:pt x="1693184" y="2883461"/>
                  </a:lnTo>
                  <a:lnTo>
                    <a:pt x="1724399" y="2825198"/>
                  </a:lnTo>
                  <a:lnTo>
                    <a:pt x="1753609" y="2765904"/>
                  </a:lnTo>
                  <a:lnTo>
                    <a:pt x="1780781" y="2705649"/>
                  </a:lnTo>
                  <a:lnTo>
                    <a:pt x="1805883" y="2644503"/>
                  </a:lnTo>
                  <a:lnTo>
                    <a:pt x="1828887" y="2582537"/>
                  </a:lnTo>
                  <a:lnTo>
                    <a:pt x="1849765" y="2519823"/>
                  </a:lnTo>
                  <a:lnTo>
                    <a:pt x="1868493" y="2456433"/>
                  </a:lnTo>
                  <a:lnTo>
                    <a:pt x="1885050" y="2392442"/>
                  </a:lnTo>
                  <a:lnTo>
                    <a:pt x="1899416" y="2327924"/>
                  </a:lnTo>
                  <a:lnTo>
                    <a:pt x="1911574" y="2262953"/>
                  </a:lnTo>
                  <a:lnTo>
                    <a:pt x="1921511" y="2197606"/>
                  </a:lnTo>
                  <a:lnTo>
                    <a:pt x="1929214" y="2131958"/>
                  </a:lnTo>
                  <a:lnTo>
                    <a:pt x="1934675" y="2066086"/>
                  </a:lnTo>
                  <a:lnTo>
                    <a:pt x="1937888" y="2000066"/>
                  </a:lnTo>
                  <a:lnTo>
                    <a:pt x="1938848" y="1933975"/>
                  </a:lnTo>
                  <a:lnTo>
                    <a:pt x="1937555" y="1867889"/>
                  </a:lnTo>
                  <a:lnTo>
                    <a:pt x="1934010" y="1801886"/>
                  </a:lnTo>
                  <a:lnTo>
                    <a:pt x="1928217" y="1736042"/>
                  </a:lnTo>
                  <a:lnTo>
                    <a:pt x="1920184" y="1670434"/>
                  </a:lnTo>
                  <a:lnTo>
                    <a:pt x="1909918" y="1605138"/>
                  </a:lnTo>
                  <a:lnTo>
                    <a:pt x="1897433" y="1540229"/>
                  </a:lnTo>
                  <a:lnTo>
                    <a:pt x="1882743" y="1475784"/>
                  </a:lnTo>
                  <a:lnTo>
                    <a:pt x="1865865" y="1411877"/>
                  </a:lnTo>
                  <a:lnTo>
                    <a:pt x="1846818" y="1348583"/>
                  </a:lnTo>
                  <a:lnTo>
                    <a:pt x="1825624" y="1285974"/>
                  </a:lnTo>
                  <a:lnTo>
                    <a:pt x="1802309" y="1224125"/>
                  </a:lnTo>
                  <a:lnTo>
                    <a:pt x="1776899" y="1163106"/>
                  </a:lnTo>
                  <a:lnTo>
                    <a:pt x="1749424" y="1102988"/>
                  </a:lnTo>
                  <a:lnTo>
                    <a:pt x="1719916" y="1043842"/>
                  </a:lnTo>
                  <a:lnTo>
                    <a:pt x="1688408" y="985737"/>
                  </a:lnTo>
                  <a:lnTo>
                    <a:pt x="1654939" y="928739"/>
                  </a:lnTo>
                  <a:lnTo>
                    <a:pt x="1619546" y="872915"/>
                  </a:lnTo>
                  <a:lnTo>
                    <a:pt x="1582271" y="818330"/>
                  </a:lnTo>
                  <a:lnTo>
                    <a:pt x="1543157" y="765047"/>
                  </a:lnTo>
                  <a:lnTo>
                    <a:pt x="1502249" y="713128"/>
                  </a:lnTo>
                  <a:lnTo>
                    <a:pt x="1459595" y="662634"/>
                  </a:lnTo>
                  <a:lnTo>
                    <a:pt x="1415245" y="613623"/>
                  </a:lnTo>
                  <a:lnTo>
                    <a:pt x="1369251" y="566153"/>
                  </a:lnTo>
                  <a:lnTo>
                    <a:pt x="1321664" y="520278"/>
                  </a:lnTo>
                  <a:lnTo>
                    <a:pt x="1272542" y="476051"/>
                  </a:lnTo>
                  <a:lnTo>
                    <a:pt x="1221941" y="433525"/>
                  </a:lnTo>
                  <a:lnTo>
                    <a:pt x="1169920" y="392748"/>
                  </a:lnTo>
                  <a:lnTo>
                    <a:pt x="1116538" y="353768"/>
                  </a:lnTo>
                  <a:lnTo>
                    <a:pt x="1061860" y="316630"/>
                  </a:lnTo>
                  <a:lnTo>
                    <a:pt x="1005947" y="281378"/>
                  </a:lnTo>
                  <a:lnTo>
                    <a:pt x="948865" y="248052"/>
                  </a:lnTo>
                  <a:lnTo>
                    <a:pt x="890680" y="216691"/>
                  </a:lnTo>
                  <a:lnTo>
                    <a:pt x="831460" y="187332"/>
                  </a:lnTo>
                  <a:lnTo>
                    <a:pt x="771274" y="160008"/>
                  </a:lnTo>
                  <a:lnTo>
                    <a:pt x="710191" y="134752"/>
                  </a:lnTo>
                  <a:lnTo>
                    <a:pt x="648283" y="111592"/>
                  </a:lnTo>
                  <a:lnTo>
                    <a:pt x="585621" y="90556"/>
                  </a:lnTo>
                  <a:lnTo>
                    <a:pt x="522279" y="71669"/>
                  </a:lnTo>
                  <a:lnTo>
                    <a:pt x="458330" y="54951"/>
                  </a:lnTo>
                  <a:lnTo>
                    <a:pt x="393848" y="40423"/>
                  </a:lnTo>
                  <a:lnTo>
                    <a:pt x="328908" y="28101"/>
                  </a:lnTo>
                  <a:lnTo>
                    <a:pt x="263586" y="18000"/>
                  </a:lnTo>
                  <a:lnTo>
                    <a:pt x="197958" y="10132"/>
                  </a:lnTo>
                  <a:lnTo>
                    <a:pt x="132100" y="4505"/>
                  </a:lnTo>
                  <a:lnTo>
                    <a:pt x="66088" y="1126"/>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6793" y="1440646"/>
                  </a:lnTo>
                  <a:lnTo>
                    <a:pt x="132402" y="1453939"/>
                  </a:lnTo>
                  <a:lnTo>
                    <a:pt x="195663" y="1475833"/>
                  </a:lnTo>
                  <a:lnTo>
                    <a:pt x="255453" y="1505938"/>
                  </a:lnTo>
                  <a:lnTo>
                    <a:pt x="310713" y="1543721"/>
                  </a:lnTo>
                  <a:lnTo>
                    <a:pt x="360463" y="1588512"/>
                  </a:lnTo>
                  <a:lnTo>
                    <a:pt x="403819" y="1639517"/>
                  </a:lnTo>
                  <a:lnTo>
                    <a:pt x="440014" y="1695830"/>
                  </a:lnTo>
                  <a:lnTo>
                    <a:pt x="468405" y="1756454"/>
                  </a:lnTo>
                  <a:lnTo>
                    <a:pt x="488488" y="1820312"/>
                  </a:lnTo>
                  <a:lnTo>
                    <a:pt x="499908" y="1886273"/>
                  </a:lnTo>
                  <a:lnTo>
                    <a:pt x="502462" y="1953167"/>
                  </a:lnTo>
                  <a:lnTo>
                    <a:pt x="496104" y="2019806"/>
                  </a:lnTo>
                  <a:lnTo>
                    <a:pt x="480948" y="2085010"/>
                  </a:lnTo>
                  <a:lnTo>
                    <a:pt x="457262" y="2147622"/>
                  </a:lnTo>
                  <a:lnTo>
                    <a:pt x="425467" y="2206531"/>
                  </a:lnTo>
                  <a:lnTo>
                    <a:pt x="386125" y="2260693"/>
                  </a:lnTo>
                  <a:lnTo>
                    <a:pt x="339936" y="2309147"/>
                  </a:lnTo>
                  <a:lnTo>
                    <a:pt x="287717" y="2351033"/>
                  </a:lnTo>
                  <a:lnTo>
                    <a:pt x="230396" y="2385610"/>
                  </a:lnTo>
                  <a:lnTo>
                    <a:pt x="168989" y="2412263"/>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5" name="pg5"/>
            <p:cNvSpPr/>
            <p:nvPr/>
          </p:nvSpPr>
          <p:spPr>
            <a:xfrm>
              <a:off x="1286049" y="3993216"/>
              <a:ext cx="2333961" cy="1892408"/>
            </a:xfrm>
            <a:custGeom>
              <a:avLst/>
              <a:pathLst>
                <a:path w="2333961" h="1892408">
                  <a:moveTo>
                    <a:pt x="1430046" y="0"/>
                  </a:moveTo>
                  <a:lnTo>
                    <a:pt x="1361949" y="6318"/>
                  </a:lnTo>
                  <a:lnTo>
                    <a:pt x="1293851" y="12636"/>
                  </a:lnTo>
                  <a:lnTo>
                    <a:pt x="1225754" y="18954"/>
                  </a:lnTo>
                  <a:lnTo>
                    <a:pt x="1157656" y="25272"/>
                  </a:lnTo>
                  <a:lnTo>
                    <a:pt x="1089559" y="31590"/>
                  </a:lnTo>
                  <a:lnTo>
                    <a:pt x="1021462" y="37908"/>
                  </a:lnTo>
                  <a:lnTo>
                    <a:pt x="953364" y="44226"/>
                  </a:lnTo>
                  <a:lnTo>
                    <a:pt x="885267" y="50544"/>
                  </a:lnTo>
                  <a:lnTo>
                    <a:pt x="817169" y="56862"/>
                  </a:lnTo>
                  <a:lnTo>
                    <a:pt x="749072" y="63180"/>
                  </a:lnTo>
                  <a:lnTo>
                    <a:pt x="680974" y="69498"/>
                  </a:lnTo>
                  <a:lnTo>
                    <a:pt x="612877" y="75816"/>
                  </a:lnTo>
                  <a:lnTo>
                    <a:pt x="544779" y="82134"/>
                  </a:lnTo>
                  <a:lnTo>
                    <a:pt x="476682" y="88452"/>
                  </a:lnTo>
                  <a:lnTo>
                    <a:pt x="408584" y="94770"/>
                  </a:lnTo>
                  <a:lnTo>
                    <a:pt x="340487" y="101088"/>
                  </a:lnTo>
                  <a:lnTo>
                    <a:pt x="272389" y="107407"/>
                  </a:lnTo>
                  <a:lnTo>
                    <a:pt x="204292" y="113725"/>
                  </a:lnTo>
                  <a:lnTo>
                    <a:pt x="136194" y="120043"/>
                  </a:lnTo>
                  <a:lnTo>
                    <a:pt x="68097" y="126361"/>
                  </a:lnTo>
                  <a:lnTo>
                    <a:pt x="0" y="132679"/>
                  </a:lnTo>
                  <a:lnTo>
                    <a:pt x="7313" y="199060"/>
                  </a:lnTo>
                  <a:lnTo>
                    <a:pt x="16909" y="265151"/>
                  </a:lnTo>
                  <a:lnTo>
                    <a:pt x="28775" y="330871"/>
                  </a:lnTo>
                  <a:lnTo>
                    <a:pt x="42898" y="396144"/>
                  </a:lnTo>
                  <a:lnTo>
                    <a:pt x="59260" y="460892"/>
                  </a:lnTo>
                  <a:lnTo>
                    <a:pt x="77842" y="525038"/>
                  </a:lnTo>
                  <a:lnTo>
                    <a:pt x="98623" y="588506"/>
                  </a:lnTo>
                  <a:lnTo>
                    <a:pt x="121577" y="651220"/>
                  </a:lnTo>
                  <a:lnTo>
                    <a:pt x="146677" y="713107"/>
                  </a:lnTo>
                  <a:lnTo>
                    <a:pt x="173894" y="774093"/>
                  </a:lnTo>
                  <a:lnTo>
                    <a:pt x="203195" y="834105"/>
                  </a:lnTo>
                  <a:lnTo>
                    <a:pt x="234545" y="893072"/>
                  </a:lnTo>
                  <a:lnTo>
                    <a:pt x="267907" y="950925"/>
                  </a:lnTo>
                  <a:lnTo>
                    <a:pt x="303242" y="1007595"/>
                  </a:lnTo>
                  <a:lnTo>
                    <a:pt x="340508" y="1063014"/>
                  </a:lnTo>
                  <a:lnTo>
                    <a:pt x="379660" y="1117116"/>
                  </a:lnTo>
                  <a:lnTo>
                    <a:pt x="420653" y="1169839"/>
                  </a:lnTo>
                  <a:lnTo>
                    <a:pt x="463437" y="1221118"/>
                  </a:lnTo>
                  <a:lnTo>
                    <a:pt x="507961" y="1270893"/>
                  </a:lnTo>
                  <a:lnTo>
                    <a:pt x="554173" y="1319105"/>
                  </a:lnTo>
                  <a:lnTo>
                    <a:pt x="602018" y="1365697"/>
                  </a:lnTo>
                  <a:lnTo>
                    <a:pt x="651440" y="1410614"/>
                  </a:lnTo>
                  <a:lnTo>
                    <a:pt x="702379" y="1453802"/>
                  </a:lnTo>
                  <a:lnTo>
                    <a:pt x="754775" y="1495211"/>
                  </a:lnTo>
                  <a:lnTo>
                    <a:pt x="808566" y="1534790"/>
                  </a:lnTo>
                  <a:lnTo>
                    <a:pt x="863689" y="1572493"/>
                  </a:lnTo>
                  <a:lnTo>
                    <a:pt x="920077" y="1608275"/>
                  </a:lnTo>
                  <a:lnTo>
                    <a:pt x="977664" y="1642094"/>
                  </a:lnTo>
                  <a:lnTo>
                    <a:pt x="1036382" y="1673910"/>
                  </a:lnTo>
                  <a:lnTo>
                    <a:pt x="1096160" y="1703685"/>
                  </a:lnTo>
                  <a:lnTo>
                    <a:pt x="1156929" y="1731383"/>
                  </a:lnTo>
                  <a:lnTo>
                    <a:pt x="1218615" y="1756972"/>
                  </a:lnTo>
                  <a:lnTo>
                    <a:pt x="1281146" y="1780421"/>
                  </a:lnTo>
                  <a:lnTo>
                    <a:pt x="1344448" y="1801703"/>
                  </a:lnTo>
                  <a:lnTo>
                    <a:pt x="1408444" y="1820792"/>
                  </a:lnTo>
                  <a:lnTo>
                    <a:pt x="1473061" y="1837666"/>
                  </a:lnTo>
                  <a:lnTo>
                    <a:pt x="1538220" y="1852305"/>
                  </a:lnTo>
                  <a:lnTo>
                    <a:pt x="1603845" y="1864690"/>
                  </a:lnTo>
                  <a:lnTo>
                    <a:pt x="1669857" y="1874809"/>
                  </a:lnTo>
                  <a:lnTo>
                    <a:pt x="1736178" y="1882648"/>
                  </a:lnTo>
                  <a:lnTo>
                    <a:pt x="1802731" y="1888198"/>
                  </a:lnTo>
                  <a:lnTo>
                    <a:pt x="1869434" y="1891453"/>
                  </a:lnTo>
                  <a:lnTo>
                    <a:pt x="1936211" y="1892408"/>
                  </a:lnTo>
                  <a:lnTo>
                    <a:pt x="2002981" y="1891063"/>
                  </a:lnTo>
                  <a:lnTo>
                    <a:pt x="2069664" y="1887420"/>
                  </a:lnTo>
                  <a:lnTo>
                    <a:pt x="2136183" y="1881482"/>
                  </a:lnTo>
                  <a:lnTo>
                    <a:pt x="2202458" y="1873257"/>
                  </a:lnTo>
                  <a:lnTo>
                    <a:pt x="2268410" y="1862754"/>
                  </a:lnTo>
                  <a:lnTo>
                    <a:pt x="2333961" y="1849986"/>
                  </a:lnTo>
                  <a:lnTo>
                    <a:pt x="2319732" y="1783093"/>
                  </a:lnTo>
                  <a:lnTo>
                    <a:pt x="2305503" y="1716200"/>
                  </a:lnTo>
                  <a:lnTo>
                    <a:pt x="2291274" y="1649307"/>
                  </a:lnTo>
                  <a:lnTo>
                    <a:pt x="2277045" y="1582413"/>
                  </a:lnTo>
                  <a:lnTo>
                    <a:pt x="2262815" y="1515520"/>
                  </a:lnTo>
                  <a:lnTo>
                    <a:pt x="2248586" y="1448627"/>
                  </a:lnTo>
                  <a:lnTo>
                    <a:pt x="2234357" y="1381733"/>
                  </a:lnTo>
                  <a:lnTo>
                    <a:pt x="2220128" y="1314840"/>
                  </a:lnTo>
                  <a:lnTo>
                    <a:pt x="2205898" y="1247947"/>
                  </a:lnTo>
                  <a:lnTo>
                    <a:pt x="2191669" y="1181054"/>
                  </a:lnTo>
                  <a:lnTo>
                    <a:pt x="2177440" y="1114160"/>
                  </a:lnTo>
                  <a:lnTo>
                    <a:pt x="2163211" y="1047267"/>
                  </a:lnTo>
                  <a:lnTo>
                    <a:pt x="2148981" y="980374"/>
                  </a:lnTo>
                  <a:lnTo>
                    <a:pt x="2134752" y="913480"/>
                  </a:lnTo>
                  <a:lnTo>
                    <a:pt x="2120523" y="846587"/>
                  </a:lnTo>
                  <a:lnTo>
                    <a:pt x="2106294" y="779694"/>
                  </a:lnTo>
                  <a:lnTo>
                    <a:pt x="2092065" y="712801"/>
                  </a:lnTo>
                  <a:lnTo>
                    <a:pt x="2077835" y="645907"/>
                  </a:lnTo>
                  <a:lnTo>
                    <a:pt x="2063606" y="579014"/>
                  </a:lnTo>
                  <a:lnTo>
                    <a:pt x="2049377" y="512121"/>
                  </a:lnTo>
                  <a:lnTo>
                    <a:pt x="2035148" y="445227"/>
                  </a:lnTo>
                  <a:lnTo>
                    <a:pt x="1965187" y="455034"/>
                  </a:lnTo>
                  <a:lnTo>
                    <a:pt x="1894542" y="454935"/>
                  </a:lnTo>
                  <a:lnTo>
                    <a:pt x="1824609" y="444934"/>
                  </a:lnTo>
                  <a:lnTo>
                    <a:pt x="1756768" y="425228"/>
                  </a:lnTo>
                  <a:lnTo>
                    <a:pt x="1692361" y="396205"/>
                  </a:lnTo>
                  <a:lnTo>
                    <a:pt x="1632658" y="358439"/>
                  </a:lnTo>
                  <a:lnTo>
                    <a:pt x="1578839" y="312677"/>
                  </a:lnTo>
                  <a:lnTo>
                    <a:pt x="1531967" y="259821"/>
                  </a:lnTo>
                  <a:lnTo>
                    <a:pt x="1492968" y="200916"/>
                  </a:lnTo>
                  <a:lnTo>
                    <a:pt x="1462613" y="137126"/>
                  </a:lnTo>
                  <a:lnTo>
                    <a:pt x="1441500" y="69710"/>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6" name="pg6"/>
            <p:cNvSpPr/>
            <p:nvPr/>
          </p:nvSpPr>
          <p:spPr>
            <a:xfrm>
              <a:off x="1277918" y="3193068"/>
              <a:ext cx="1475564" cy="932827"/>
            </a:xfrm>
            <a:custGeom>
              <a:avLst/>
              <a:pathLst>
                <a:path w="1475564" h="932827">
                  <a:moveTo>
                    <a:pt x="1475564" y="558304"/>
                  </a:moveTo>
                  <a:lnTo>
                    <a:pt x="1412553" y="531718"/>
                  </a:lnTo>
                  <a:lnTo>
                    <a:pt x="1349542" y="505132"/>
                  </a:lnTo>
                  <a:lnTo>
                    <a:pt x="1286531" y="478546"/>
                  </a:lnTo>
                  <a:lnTo>
                    <a:pt x="1223520" y="451960"/>
                  </a:lnTo>
                  <a:lnTo>
                    <a:pt x="1160509" y="425374"/>
                  </a:lnTo>
                  <a:lnTo>
                    <a:pt x="1097498" y="398788"/>
                  </a:lnTo>
                  <a:lnTo>
                    <a:pt x="1034487" y="372202"/>
                  </a:lnTo>
                  <a:lnTo>
                    <a:pt x="971477" y="345616"/>
                  </a:lnTo>
                  <a:lnTo>
                    <a:pt x="908466" y="319031"/>
                  </a:lnTo>
                  <a:lnTo>
                    <a:pt x="845455" y="292445"/>
                  </a:lnTo>
                  <a:lnTo>
                    <a:pt x="782444" y="265859"/>
                  </a:lnTo>
                  <a:lnTo>
                    <a:pt x="719433" y="239273"/>
                  </a:lnTo>
                  <a:lnTo>
                    <a:pt x="656422" y="212687"/>
                  </a:lnTo>
                  <a:lnTo>
                    <a:pt x="593411" y="186101"/>
                  </a:lnTo>
                  <a:lnTo>
                    <a:pt x="530400" y="159515"/>
                  </a:lnTo>
                  <a:lnTo>
                    <a:pt x="467389" y="132929"/>
                  </a:lnTo>
                  <a:lnTo>
                    <a:pt x="404379" y="106343"/>
                  </a:lnTo>
                  <a:lnTo>
                    <a:pt x="341368" y="79757"/>
                  </a:lnTo>
                  <a:lnTo>
                    <a:pt x="278357" y="53171"/>
                  </a:lnTo>
                  <a:lnTo>
                    <a:pt x="215346" y="26585"/>
                  </a:lnTo>
                  <a:lnTo>
                    <a:pt x="152335" y="0"/>
                  </a:lnTo>
                  <a:lnTo>
                    <a:pt x="126967" y="63201"/>
                  </a:lnTo>
                  <a:lnTo>
                    <a:pt x="103834" y="127255"/>
                  </a:lnTo>
                  <a:lnTo>
                    <a:pt x="82965" y="192081"/>
                  </a:lnTo>
                  <a:lnTo>
                    <a:pt x="64385" y="257600"/>
                  </a:lnTo>
                  <a:lnTo>
                    <a:pt x="48118" y="323732"/>
                  </a:lnTo>
                  <a:lnTo>
                    <a:pt x="34184" y="390394"/>
                  </a:lnTo>
                  <a:lnTo>
                    <a:pt x="22599" y="457504"/>
                  </a:lnTo>
                  <a:lnTo>
                    <a:pt x="13378" y="524980"/>
                  </a:lnTo>
                  <a:lnTo>
                    <a:pt x="6533" y="592737"/>
                  </a:lnTo>
                  <a:lnTo>
                    <a:pt x="2072" y="660694"/>
                  </a:lnTo>
                  <a:lnTo>
                    <a:pt x="0" y="728765"/>
                  </a:lnTo>
                  <a:lnTo>
                    <a:pt x="319" y="796867"/>
                  </a:lnTo>
                  <a:lnTo>
                    <a:pt x="3031" y="864916"/>
                  </a:lnTo>
                  <a:lnTo>
                    <a:pt x="8130" y="932827"/>
                  </a:lnTo>
                  <a:lnTo>
                    <a:pt x="76228" y="926509"/>
                  </a:lnTo>
                  <a:lnTo>
                    <a:pt x="144325" y="920191"/>
                  </a:lnTo>
                  <a:lnTo>
                    <a:pt x="212423" y="913873"/>
                  </a:lnTo>
                  <a:lnTo>
                    <a:pt x="280520" y="907555"/>
                  </a:lnTo>
                  <a:lnTo>
                    <a:pt x="348618" y="901237"/>
                  </a:lnTo>
                  <a:lnTo>
                    <a:pt x="416715" y="894919"/>
                  </a:lnTo>
                  <a:lnTo>
                    <a:pt x="484813" y="888601"/>
                  </a:lnTo>
                  <a:lnTo>
                    <a:pt x="552910" y="882283"/>
                  </a:lnTo>
                  <a:lnTo>
                    <a:pt x="621008" y="875965"/>
                  </a:lnTo>
                  <a:lnTo>
                    <a:pt x="689105" y="869647"/>
                  </a:lnTo>
                  <a:lnTo>
                    <a:pt x="757203" y="863329"/>
                  </a:lnTo>
                  <a:lnTo>
                    <a:pt x="825300" y="857011"/>
                  </a:lnTo>
                  <a:lnTo>
                    <a:pt x="893398" y="850693"/>
                  </a:lnTo>
                  <a:lnTo>
                    <a:pt x="961495" y="844375"/>
                  </a:lnTo>
                  <a:lnTo>
                    <a:pt x="1029592" y="838056"/>
                  </a:lnTo>
                  <a:lnTo>
                    <a:pt x="1097690" y="831738"/>
                  </a:lnTo>
                  <a:lnTo>
                    <a:pt x="1165787" y="825420"/>
                  </a:lnTo>
                  <a:lnTo>
                    <a:pt x="1233885" y="819102"/>
                  </a:lnTo>
                  <a:lnTo>
                    <a:pt x="1301982" y="812784"/>
                  </a:lnTo>
                  <a:lnTo>
                    <a:pt x="1370080" y="806466"/>
                  </a:lnTo>
                  <a:lnTo>
                    <a:pt x="1438177" y="800148"/>
                  </a:lnTo>
                  <a:lnTo>
                    <a:pt x="1437309" y="717845"/>
                  </a:lnTo>
                  <a:lnTo>
                    <a:pt x="1449883" y="63650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7" name="pg7"/>
            <p:cNvSpPr/>
            <p:nvPr/>
          </p:nvSpPr>
          <p:spPr>
            <a:xfrm>
              <a:off x="1430253" y="2491827"/>
              <a:ext cx="1454114" cy="1259545"/>
            </a:xfrm>
            <a:custGeom>
              <a:avLst/>
              <a:pathLst>
                <a:path w="1454114" h="1259545">
                  <a:moveTo>
                    <a:pt x="1454114" y="1077742"/>
                  </a:moveTo>
                  <a:lnTo>
                    <a:pt x="1408911" y="1026420"/>
                  </a:lnTo>
                  <a:lnTo>
                    <a:pt x="1363708" y="975099"/>
                  </a:lnTo>
                  <a:lnTo>
                    <a:pt x="1318505" y="923778"/>
                  </a:lnTo>
                  <a:lnTo>
                    <a:pt x="1273301" y="872457"/>
                  </a:lnTo>
                  <a:lnTo>
                    <a:pt x="1228098" y="821136"/>
                  </a:lnTo>
                  <a:lnTo>
                    <a:pt x="1182895" y="769815"/>
                  </a:lnTo>
                  <a:lnTo>
                    <a:pt x="1137692" y="718494"/>
                  </a:lnTo>
                  <a:lnTo>
                    <a:pt x="1092488" y="667173"/>
                  </a:lnTo>
                  <a:lnTo>
                    <a:pt x="1047285" y="615852"/>
                  </a:lnTo>
                  <a:lnTo>
                    <a:pt x="1002082" y="564531"/>
                  </a:lnTo>
                  <a:lnTo>
                    <a:pt x="956879" y="513210"/>
                  </a:lnTo>
                  <a:lnTo>
                    <a:pt x="911675" y="461889"/>
                  </a:lnTo>
                  <a:lnTo>
                    <a:pt x="866472" y="410568"/>
                  </a:lnTo>
                  <a:lnTo>
                    <a:pt x="821269" y="359247"/>
                  </a:lnTo>
                  <a:lnTo>
                    <a:pt x="776066" y="307926"/>
                  </a:lnTo>
                  <a:lnTo>
                    <a:pt x="730862" y="256605"/>
                  </a:lnTo>
                  <a:lnTo>
                    <a:pt x="685659" y="205284"/>
                  </a:lnTo>
                  <a:lnTo>
                    <a:pt x="640456" y="153963"/>
                  </a:lnTo>
                  <a:lnTo>
                    <a:pt x="595253" y="102642"/>
                  </a:lnTo>
                  <a:lnTo>
                    <a:pt x="550049" y="51321"/>
                  </a:lnTo>
                  <a:lnTo>
                    <a:pt x="504846" y="0"/>
                  </a:lnTo>
                  <a:lnTo>
                    <a:pt x="455322" y="45164"/>
                  </a:lnTo>
                  <a:lnTo>
                    <a:pt x="407389" y="92013"/>
                  </a:lnTo>
                  <a:lnTo>
                    <a:pt x="361103" y="140491"/>
                  </a:lnTo>
                  <a:lnTo>
                    <a:pt x="316521" y="190540"/>
                  </a:lnTo>
                  <a:lnTo>
                    <a:pt x="273695" y="242100"/>
                  </a:lnTo>
                  <a:lnTo>
                    <a:pt x="232677" y="295110"/>
                  </a:lnTo>
                  <a:lnTo>
                    <a:pt x="193516" y="349505"/>
                  </a:lnTo>
                  <a:lnTo>
                    <a:pt x="156258" y="405222"/>
                  </a:lnTo>
                  <a:lnTo>
                    <a:pt x="120949" y="462193"/>
                  </a:lnTo>
                  <a:lnTo>
                    <a:pt x="87629" y="520351"/>
                  </a:lnTo>
                  <a:lnTo>
                    <a:pt x="56340" y="579625"/>
                  </a:lnTo>
                  <a:lnTo>
                    <a:pt x="27119" y="639946"/>
                  </a:lnTo>
                  <a:lnTo>
                    <a:pt x="0" y="701240"/>
                  </a:lnTo>
                  <a:lnTo>
                    <a:pt x="63010" y="727826"/>
                  </a:lnTo>
                  <a:lnTo>
                    <a:pt x="126021" y="754412"/>
                  </a:lnTo>
                  <a:lnTo>
                    <a:pt x="189032" y="780998"/>
                  </a:lnTo>
                  <a:lnTo>
                    <a:pt x="252043" y="807584"/>
                  </a:lnTo>
                  <a:lnTo>
                    <a:pt x="315054" y="834170"/>
                  </a:lnTo>
                  <a:lnTo>
                    <a:pt x="378065" y="860756"/>
                  </a:lnTo>
                  <a:lnTo>
                    <a:pt x="441076" y="887342"/>
                  </a:lnTo>
                  <a:lnTo>
                    <a:pt x="504087" y="913928"/>
                  </a:lnTo>
                  <a:lnTo>
                    <a:pt x="567097" y="940514"/>
                  </a:lnTo>
                  <a:lnTo>
                    <a:pt x="630108" y="967100"/>
                  </a:lnTo>
                  <a:lnTo>
                    <a:pt x="693119" y="993686"/>
                  </a:lnTo>
                  <a:lnTo>
                    <a:pt x="756130" y="1020271"/>
                  </a:lnTo>
                  <a:lnTo>
                    <a:pt x="819141" y="1046857"/>
                  </a:lnTo>
                  <a:lnTo>
                    <a:pt x="882152" y="1073443"/>
                  </a:lnTo>
                  <a:lnTo>
                    <a:pt x="945163" y="1100029"/>
                  </a:lnTo>
                  <a:lnTo>
                    <a:pt x="1008174" y="1126615"/>
                  </a:lnTo>
                  <a:lnTo>
                    <a:pt x="1071185" y="1153201"/>
                  </a:lnTo>
                  <a:lnTo>
                    <a:pt x="1134195" y="1179787"/>
                  </a:lnTo>
                  <a:lnTo>
                    <a:pt x="1197206" y="1206373"/>
                  </a:lnTo>
                  <a:lnTo>
                    <a:pt x="1260217" y="1232959"/>
                  </a:lnTo>
                  <a:lnTo>
                    <a:pt x="1323228" y="1259545"/>
                  </a:lnTo>
                  <a:lnTo>
                    <a:pt x="1357580" y="1192611"/>
                  </a:lnTo>
                  <a:lnTo>
                    <a:pt x="1401537" y="1131554"/>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8" name="pg8"/>
            <p:cNvSpPr/>
            <p:nvPr/>
          </p:nvSpPr>
          <p:spPr>
            <a:xfrm>
              <a:off x="1935100" y="2131904"/>
              <a:ext cx="1104647" cy="1437665"/>
            </a:xfrm>
            <a:custGeom>
              <a:avLst/>
              <a:pathLst>
                <a:path w="1104647" h="1437665">
                  <a:moveTo>
                    <a:pt x="1104647" y="1344351"/>
                  </a:moveTo>
                  <a:lnTo>
                    <a:pt x="1080583" y="1280334"/>
                  </a:lnTo>
                  <a:lnTo>
                    <a:pt x="1056520" y="1216318"/>
                  </a:lnTo>
                  <a:lnTo>
                    <a:pt x="1032457" y="1152301"/>
                  </a:lnTo>
                  <a:lnTo>
                    <a:pt x="1008394" y="1088284"/>
                  </a:lnTo>
                  <a:lnTo>
                    <a:pt x="984330" y="1024267"/>
                  </a:lnTo>
                  <a:lnTo>
                    <a:pt x="960267" y="960251"/>
                  </a:lnTo>
                  <a:lnTo>
                    <a:pt x="936204" y="896234"/>
                  </a:lnTo>
                  <a:lnTo>
                    <a:pt x="912141" y="832217"/>
                  </a:lnTo>
                  <a:lnTo>
                    <a:pt x="888078" y="768200"/>
                  </a:lnTo>
                  <a:lnTo>
                    <a:pt x="864014" y="704184"/>
                  </a:lnTo>
                  <a:lnTo>
                    <a:pt x="839951" y="640167"/>
                  </a:lnTo>
                  <a:lnTo>
                    <a:pt x="815888" y="576150"/>
                  </a:lnTo>
                  <a:lnTo>
                    <a:pt x="791825" y="512133"/>
                  </a:lnTo>
                  <a:lnTo>
                    <a:pt x="767761" y="448117"/>
                  </a:lnTo>
                  <a:lnTo>
                    <a:pt x="743698" y="384100"/>
                  </a:lnTo>
                  <a:lnTo>
                    <a:pt x="719635" y="320083"/>
                  </a:lnTo>
                  <a:lnTo>
                    <a:pt x="695572" y="256066"/>
                  </a:lnTo>
                  <a:lnTo>
                    <a:pt x="671508" y="192050"/>
                  </a:lnTo>
                  <a:lnTo>
                    <a:pt x="647445" y="128033"/>
                  </a:lnTo>
                  <a:lnTo>
                    <a:pt x="623382" y="64016"/>
                  </a:lnTo>
                  <a:lnTo>
                    <a:pt x="599319" y="0"/>
                  </a:lnTo>
                  <a:lnTo>
                    <a:pt x="533983" y="25920"/>
                  </a:lnTo>
                  <a:lnTo>
                    <a:pt x="469630" y="54191"/>
                  </a:lnTo>
                  <a:lnTo>
                    <a:pt x="406343" y="84777"/>
                  </a:lnTo>
                  <a:lnTo>
                    <a:pt x="344207" y="117636"/>
                  </a:lnTo>
                  <a:lnTo>
                    <a:pt x="283303" y="152726"/>
                  </a:lnTo>
                  <a:lnTo>
                    <a:pt x="223711" y="190000"/>
                  </a:lnTo>
                  <a:lnTo>
                    <a:pt x="165509" y="229411"/>
                  </a:lnTo>
                  <a:lnTo>
                    <a:pt x="108773" y="270904"/>
                  </a:lnTo>
                  <a:lnTo>
                    <a:pt x="53580" y="314427"/>
                  </a:lnTo>
                  <a:lnTo>
                    <a:pt x="0" y="359923"/>
                  </a:lnTo>
                  <a:lnTo>
                    <a:pt x="45203" y="411244"/>
                  </a:lnTo>
                  <a:lnTo>
                    <a:pt x="90406" y="462565"/>
                  </a:lnTo>
                  <a:lnTo>
                    <a:pt x="135609" y="513886"/>
                  </a:lnTo>
                  <a:lnTo>
                    <a:pt x="180812" y="565207"/>
                  </a:lnTo>
                  <a:lnTo>
                    <a:pt x="226016" y="616528"/>
                  </a:lnTo>
                  <a:lnTo>
                    <a:pt x="271219" y="667849"/>
                  </a:lnTo>
                  <a:lnTo>
                    <a:pt x="316422" y="719170"/>
                  </a:lnTo>
                  <a:lnTo>
                    <a:pt x="361625" y="770491"/>
                  </a:lnTo>
                  <a:lnTo>
                    <a:pt x="406829" y="821812"/>
                  </a:lnTo>
                  <a:lnTo>
                    <a:pt x="452032" y="873133"/>
                  </a:lnTo>
                  <a:lnTo>
                    <a:pt x="497235" y="924454"/>
                  </a:lnTo>
                  <a:lnTo>
                    <a:pt x="542438" y="975775"/>
                  </a:lnTo>
                  <a:lnTo>
                    <a:pt x="587642" y="1027096"/>
                  </a:lnTo>
                  <a:lnTo>
                    <a:pt x="632845" y="1078417"/>
                  </a:lnTo>
                  <a:lnTo>
                    <a:pt x="678048" y="1129738"/>
                  </a:lnTo>
                  <a:lnTo>
                    <a:pt x="723251" y="1181059"/>
                  </a:lnTo>
                  <a:lnTo>
                    <a:pt x="768455" y="1232380"/>
                  </a:lnTo>
                  <a:lnTo>
                    <a:pt x="813658" y="1283701"/>
                  </a:lnTo>
                  <a:lnTo>
                    <a:pt x="858861" y="1335022"/>
                  </a:lnTo>
                  <a:lnTo>
                    <a:pt x="904064" y="1386344"/>
                  </a:lnTo>
                  <a:lnTo>
                    <a:pt x="949268" y="1437665"/>
                  </a:lnTo>
                  <a:lnTo>
                    <a:pt x="1022717" y="1383947"/>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9" name="pg9"/>
            <p:cNvSpPr/>
            <p:nvPr/>
          </p:nvSpPr>
          <p:spPr>
            <a:xfrm>
              <a:off x="2534419" y="2037026"/>
              <a:ext cx="595427" cy="1439229"/>
            </a:xfrm>
            <a:custGeom>
              <a:avLst/>
              <a:pathLst>
                <a:path w="595427" h="1439229">
                  <a:moveTo>
                    <a:pt x="595427" y="1414631"/>
                  </a:moveTo>
                  <a:lnTo>
                    <a:pt x="583622" y="1347268"/>
                  </a:lnTo>
                  <a:lnTo>
                    <a:pt x="571817" y="1279904"/>
                  </a:lnTo>
                  <a:lnTo>
                    <a:pt x="560012" y="1212541"/>
                  </a:lnTo>
                  <a:lnTo>
                    <a:pt x="548207" y="1145177"/>
                  </a:lnTo>
                  <a:lnTo>
                    <a:pt x="536402" y="1077814"/>
                  </a:lnTo>
                  <a:lnTo>
                    <a:pt x="524598" y="1010451"/>
                  </a:lnTo>
                  <a:lnTo>
                    <a:pt x="512793" y="943087"/>
                  </a:lnTo>
                  <a:lnTo>
                    <a:pt x="500988" y="875724"/>
                  </a:lnTo>
                  <a:lnTo>
                    <a:pt x="489183" y="808360"/>
                  </a:lnTo>
                  <a:lnTo>
                    <a:pt x="477378" y="740997"/>
                  </a:lnTo>
                  <a:lnTo>
                    <a:pt x="465573" y="673634"/>
                  </a:lnTo>
                  <a:lnTo>
                    <a:pt x="453769" y="606270"/>
                  </a:lnTo>
                  <a:lnTo>
                    <a:pt x="441964" y="538907"/>
                  </a:lnTo>
                  <a:lnTo>
                    <a:pt x="430159" y="471543"/>
                  </a:lnTo>
                  <a:lnTo>
                    <a:pt x="418354" y="404180"/>
                  </a:lnTo>
                  <a:lnTo>
                    <a:pt x="406549" y="336817"/>
                  </a:lnTo>
                  <a:lnTo>
                    <a:pt x="394745" y="269453"/>
                  </a:lnTo>
                  <a:lnTo>
                    <a:pt x="382940" y="202090"/>
                  </a:lnTo>
                  <a:lnTo>
                    <a:pt x="371135" y="134726"/>
                  </a:lnTo>
                  <a:lnTo>
                    <a:pt x="359330" y="67363"/>
                  </a:lnTo>
                  <a:lnTo>
                    <a:pt x="347525" y="0"/>
                  </a:lnTo>
                  <a:lnTo>
                    <a:pt x="276703" y="13773"/>
                  </a:lnTo>
                  <a:lnTo>
                    <a:pt x="206443" y="30172"/>
                  </a:lnTo>
                  <a:lnTo>
                    <a:pt x="136842" y="49174"/>
                  </a:lnTo>
                  <a:lnTo>
                    <a:pt x="67995" y="70753"/>
                  </a:lnTo>
                  <a:lnTo>
                    <a:pt x="0" y="94877"/>
                  </a:lnTo>
                  <a:lnTo>
                    <a:pt x="24063" y="158894"/>
                  </a:lnTo>
                  <a:lnTo>
                    <a:pt x="48126" y="222911"/>
                  </a:lnTo>
                  <a:lnTo>
                    <a:pt x="72189" y="286928"/>
                  </a:lnTo>
                  <a:lnTo>
                    <a:pt x="96252" y="350944"/>
                  </a:lnTo>
                  <a:lnTo>
                    <a:pt x="120316" y="414961"/>
                  </a:lnTo>
                  <a:lnTo>
                    <a:pt x="144379" y="478978"/>
                  </a:lnTo>
                  <a:lnTo>
                    <a:pt x="168442" y="542995"/>
                  </a:lnTo>
                  <a:lnTo>
                    <a:pt x="192505" y="607011"/>
                  </a:lnTo>
                  <a:lnTo>
                    <a:pt x="216569" y="671028"/>
                  </a:lnTo>
                  <a:lnTo>
                    <a:pt x="240632" y="735045"/>
                  </a:lnTo>
                  <a:lnTo>
                    <a:pt x="264695" y="799062"/>
                  </a:lnTo>
                  <a:lnTo>
                    <a:pt x="288758" y="863078"/>
                  </a:lnTo>
                  <a:lnTo>
                    <a:pt x="312822" y="927095"/>
                  </a:lnTo>
                  <a:lnTo>
                    <a:pt x="336885" y="991112"/>
                  </a:lnTo>
                  <a:lnTo>
                    <a:pt x="360948" y="1055129"/>
                  </a:lnTo>
                  <a:lnTo>
                    <a:pt x="385011" y="1119145"/>
                  </a:lnTo>
                  <a:lnTo>
                    <a:pt x="409074" y="1183162"/>
                  </a:lnTo>
                  <a:lnTo>
                    <a:pt x="433138" y="1247179"/>
                  </a:lnTo>
                  <a:lnTo>
                    <a:pt x="457201" y="1311196"/>
                  </a:lnTo>
                  <a:lnTo>
                    <a:pt x="481264" y="1375212"/>
                  </a:lnTo>
                  <a:lnTo>
                    <a:pt x="505327" y="1439229"/>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0" name="pg10"/>
            <p:cNvSpPr/>
            <p:nvPr/>
          </p:nvSpPr>
          <p:spPr>
            <a:xfrm>
              <a:off x="2881945" y="2015025"/>
              <a:ext cx="291683" cy="1436632"/>
            </a:xfrm>
            <a:custGeom>
              <a:avLst/>
              <a:pathLst>
                <a:path w="291683" h="1436632">
                  <a:moveTo>
                    <a:pt x="291683" y="1430928"/>
                  </a:moveTo>
                  <a:lnTo>
                    <a:pt x="285835" y="1362788"/>
                  </a:lnTo>
                  <a:lnTo>
                    <a:pt x="279987" y="1294649"/>
                  </a:lnTo>
                  <a:lnTo>
                    <a:pt x="274139" y="1226509"/>
                  </a:lnTo>
                  <a:lnTo>
                    <a:pt x="268291" y="1158370"/>
                  </a:lnTo>
                  <a:lnTo>
                    <a:pt x="262443" y="1090231"/>
                  </a:lnTo>
                  <a:lnTo>
                    <a:pt x="256595" y="1022091"/>
                  </a:lnTo>
                  <a:lnTo>
                    <a:pt x="250747" y="953952"/>
                  </a:lnTo>
                  <a:lnTo>
                    <a:pt x="244899" y="885812"/>
                  </a:lnTo>
                  <a:lnTo>
                    <a:pt x="239051" y="817673"/>
                  </a:lnTo>
                  <a:lnTo>
                    <a:pt x="233203" y="749533"/>
                  </a:lnTo>
                  <a:lnTo>
                    <a:pt x="227355" y="681394"/>
                  </a:lnTo>
                  <a:lnTo>
                    <a:pt x="221507" y="613254"/>
                  </a:lnTo>
                  <a:lnTo>
                    <a:pt x="215659" y="545115"/>
                  </a:lnTo>
                  <a:lnTo>
                    <a:pt x="209811" y="476976"/>
                  </a:lnTo>
                  <a:lnTo>
                    <a:pt x="203963" y="408836"/>
                  </a:lnTo>
                  <a:lnTo>
                    <a:pt x="198115" y="340697"/>
                  </a:lnTo>
                  <a:lnTo>
                    <a:pt x="192267" y="272557"/>
                  </a:lnTo>
                  <a:lnTo>
                    <a:pt x="186419" y="204418"/>
                  </a:lnTo>
                  <a:lnTo>
                    <a:pt x="180571" y="136278"/>
                  </a:lnTo>
                  <a:lnTo>
                    <a:pt x="174722" y="68139"/>
                  </a:lnTo>
                  <a:lnTo>
                    <a:pt x="168874" y="0"/>
                  </a:lnTo>
                  <a:lnTo>
                    <a:pt x="84195" y="9145"/>
                  </a:lnTo>
                  <a:lnTo>
                    <a:pt x="0" y="22000"/>
                  </a:lnTo>
                  <a:lnTo>
                    <a:pt x="11804" y="89363"/>
                  </a:lnTo>
                  <a:lnTo>
                    <a:pt x="23609" y="156727"/>
                  </a:lnTo>
                  <a:lnTo>
                    <a:pt x="35414" y="224090"/>
                  </a:lnTo>
                  <a:lnTo>
                    <a:pt x="47219" y="291454"/>
                  </a:lnTo>
                  <a:lnTo>
                    <a:pt x="59024" y="358817"/>
                  </a:lnTo>
                  <a:lnTo>
                    <a:pt x="70828" y="426180"/>
                  </a:lnTo>
                  <a:lnTo>
                    <a:pt x="82633" y="493544"/>
                  </a:lnTo>
                  <a:lnTo>
                    <a:pt x="94438" y="560907"/>
                  </a:lnTo>
                  <a:lnTo>
                    <a:pt x="106243" y="628271"/>
                  </a:lnTo>
                  <a:lnTo>
                    <a:pt x="118048" y="695634"/>
                  </a:lnTo>
                  <a:lnTo>
                    <a:pt x="129853" y="762997"/>
                  </a:lnTo>
                  <a:lnTo>
                    <a:pt x="141657" y="830361"/>
                  </a:lnTo>
                  <a:lnTo>
                    <a:pt x="153462" y="897724"/>
                  </a:lnTo>
                  <a:lnTo>
                    <a:pt x="165267" y="965088"/>
                  </a:lnTo>
                  <a:lnTo>
                    <a:pt x="177072" y="1032451"/>
                  </a:lnTo>
                  <a:lnTo>
                    <a:pt x="188877" y="1099815"/>
                  </a:lnTo>
                  <a:lnTo>
                    <a:pt x="200682" y="1167178"/>
                  </a:lnTo>
                  <a:lnTo>
                    <a:pt x="212486" y="1234541"/>
                  </a:lnTo>
                  <a:lnTo>
                    <a:pt x="224291" y="1301905"/>
                  </a:lnTo>
                  <a:lnTo>
                    <a:pt x="236096" y="1369268"/>
                  </a:lnTo>
                  <a:lnTo>
                    <a:pt x="247901" y="1436632"/>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1" name="pg11"/>
            <p:cNvSpPr/>
            <p:nvPr/>
          </p:nvSpPr>
          <p:spPr>
            <a:xfrm>
              <a:off x="3050820" y="2009176"/>
              <a:ext cx="147729" cy="1436777"/>
            </a:xfrm>
            <a:custGeom>
              <a:avLst/>
              <a:pathLst>
                <a:path w="147729" h="1436777">
                  <a:moveTo>
                    <a:pt x="147729" y="1435261"/>
                  </a:moveTo>
                  <a:lnTo>
                    <a:pt x="145272" y="1366915"/>
                  </a:lnTo>
                  <a:lnTo>
                    <a:pt x="142814" y="1298569"/>
                  </a:lnTo>
                  <a:lnTo>
                    <a:pt x="140357" y="1230223"/>
                  </a:lnTo>
                  <a:lnTo>
                    <a:pt x="137899" y="1161878"/>
                  </a:lnTo>
                  <a:lnTo>
                    <a:pt x="135442" y="1093532"/>
                  </a:lnTo>
                  <a:lnTo>
                    <a:pt x="132984" y="1025186"/>
                  </a:lnTo>
                  <a:lnTo>
                    <a:pt x="130527" y="956840"/>
                  </a:lnTo>
                  <a:lnTo>
                    <a:pt x="128069" y="888494"/>
                  </a:lnTo>
                  <a:lnTo>
                    <a:pt x="125612" y="820149"/>
                  </a:lnTo>
                  <a:lnTo>
                    <a:pt x="123154" y="751803"/>
                  </a:lnTo>
                  <a:lnTo>
                    <a:pt x="120697" y="683457"/>
                  </a:lnTo>
                  <a:lnTo>
                    <a:pt x="118240" y="615111"/>
                  </a:lnTo>
                  <a:lnTo>
                    <a:pt x="115782" y="546766"/>
                  </a:lnTo>
                  <a:lnTo>
                    <a:pt x="113325" y="478420"/>
                  </a:lnTo>
                  <a:lnTo>
                    <a:pt x="110867" y="410074"/>
                  </a:lnTo>
                  <a:lnTo>
                    <a:pt x="108410" y="341728"/>
                  </a:lnTo>
                  <a:lnTo>
                    <a:pt x="105952" y="273383"/>
                  </a:lnTo>
                  <a:lnTo>
                    <a:pt x="103495" y="205037"/>
                  </a:lnTo>
                  <a:lnTo>
                    <a:pt x="101037" y="136691"/>
                  </a:lnTo>
                  <a:lnTo>
                    <a:pt x="98580" y="68345"/>
                  </a:lnTo>
                  <a:lnTo>
                    <a:pt x="96122" y="0"/>
                  </a:lnTo>
                  <a:lnTo>
                    <a:pt x="0" y="5849"/>
                  </a:lnTo>
                  <a:lnTo>
                    <a:pt x="5848" y="73988"/>
                  </a:lnTo>
                  <a:lnTo>
                    <a:pt x="11696" y="142128"/>
                  </a:lnTo>
                  <a:lnTo>
                    <a:pt x="17544" y="210267"/>
                  </a:lnTo>
                  <a:lnTo>
                    <a:pt x="23392" y="278407"/>
                  </a:lnTo>
                  <a:lnTo>
                    <a:pt x="29240" y="346546"/>
                  </a:lnTo>
                  <a:lnTo>
                    <a:pt x="35088" y="414685"/>
                  </a:lnTo>
                  <a:lnTo>
                    <a:pt x="40936" y="482825"/>
                  </a:lnTo>
                  <a:lnTo>
                    <a:pt x="46784" y="550964"/>
                  </a:lnTo>
                  <a:lnTo>
                    <a:pt x="52632" y="619104"/>
                  </a:lnTo>
                  <a:lnTo>
                    <a:pt x="58480" y="687243"/>
                  </a:lnTo>
                  <a:lnTo>
                    <a:pt x="64328" y="755383"/>
                  </a:lnTo>
                  <a:lnTo>
                    <a:pt x="70176" y="823522"/>
                  </a:lnTo>
                  <a:lnTo>
                    <a:pt x="76024" y="891662"/>
                  </a:lnTo>
                  <a:lnTo>
                    <a:pt x="81872" y="959801"/>
                  </a:lnTo>
                  <a:lnTo>
                    <a:pt x="87720" y="1027940"/>
                  </a:lnTo>
                  <a:lnTo>
                    <a:pt x="93568" y="1096080"/>
                  </a:lnTo>
                  <a:lnTo>
                    <a:pt x="99416" y="1164219"/>
                  </a:lnTo>
                  <a:lnTo>
                    <a:pt x="105264" y="1232359"/>
                  </a:lnTo>
                  <a:lnTo>
                    <a:pt x="111112" y="1300498"/>
                  </a:lnTo>
                  <a:lnTo>
                    <a:pt x="116960" y="1368638"/>
                  </a:lnTo>
                  <a:lnTo>
                    <a:pt x="122808" y="1436777"/>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2" name="pg12"/>
            <p:cNvSpPr/>
            <p:nvPr/>
          </p:nvSpPr>
          <p:spPr>
            <a:xfrm>
              <a:off x="3146943" y="2007934"/>
              <a:ext cx="68059" cy="1436503"/>
            </a:xfrm>
            <a:custGeom>
              <a:avLst/>
              <a:pathLst>
                <a:path w="68059" h="1436503">
                  <a:moveTo>
                    <a:pt x="68059" y="1436181"/>
                  </a:moveTo>
                  <a:lnTo>
                    <a:pt x="67840" y="1367791"/>
                  </a:lnTo>
                  <a:lnTo>
                    <a:pt x="67621" y="1299402"/>
                  </a:lnTo>
                  <a:lnTo>
                    <a:pt x="67402" y="1231012"/>
                  </a:lnTo>
                  <a:lnTo>
                    <a:pt x="67183" y="1162622"/>
                  </a:lnTo>
                  <a:lnTo>
                    <a:pt x="66964" y="1094233"/>
                  </a:lnTo>
                  <a:lnTo>
                    <a:pt x="66745" y="1025843"/>
                  </a:lnTo>
                  <a:lnTo>
                    <a:pt x="66527" y="957454"/>
                  </a:lnTo>
                  <a:lnTo>
                    <a:pt x="66308" y="889064"/>
                  </a:lnTo>
                  <a:lnTo>
                    <a:pt x="66089" y="820674"/>
                  </a:lnTo>
                  <a:lnTo>
                    <a:pt x="65870" y="752285"/>
                  </a:lnTo>
                  <a:lnTo>
                    <a:pt x="65651" y="683895"/>
                  </a:lnTo>
                  <a:lnTo>
                    <a:pt x="65432" y="615506"/>
                  </a:lnTo>
                  <a:lnTo>
                    <a:pt x="65213" y="547116"/>
                  </a:lnTo>
                  <a:lnTo>
                    <a:pt x="64994" y="478727"/>
                  </a:lnTo>
                  <a:lnTo>
                    <a:pt x="64775" y="410337"/>
                  </a:lnTo>
                  <a:lnTo>
                    <a:pt x="64556" y="341947"/>
                  </a:lnTo>
                  <a:lnTo>
                    <a:pt x="64337" y="273558"/>
                  </a:lnTo>
                  <a:lnTo>
                    <a:pt x="64118" y="205168"/>
                  </a:lnTo>
                  <a:lnTo>
                    <a:pt x="63899" y="136779"/>
                  </a:lnTo>
                  <a:lnTo>
                    <a:pt x="63680" y="68389"/>
                  </a:lnTo>
                  <a:lnTo>
                    <a:pt x="63461" y="0"/>
                  </a:lnTo>
                  <a:lnTo>
                    <a:pt x="0" y="1242"/>
                  </a:lnTo>
                  <a:lnTo>
                    <a:pt x="2457" y="69587"/>
                  </a:lnTo>
                  <a:lnTo>
                    <a:pt x="4914" y="137933"/>
                  </a:lnTo>
                  <a:lnTo>
                    <a:pt x="7372" y="206279"/>
                  </a:lnTo>
                  <a:lnTo>
                    <a:pt x="9829" y="274625"/>
                  </a:lnTo>
                  <a:lnTo>
                    <a:pt x="12287" y="342971"/>
                  </a:lnTo>
                  <a:lnTo>
                    <a:pt x="14744" y="411316"/>
                  </a:lnTo>
                  <a:lnTo>
                    <a:pt x="17202" y="479662"/>
                  </a:lnTo>
                  <a:lnTo>
                    <a:pt x="19659" y="548008"/>
                  </a:lnTo>
                  <a:lnTo>
                    <a:pt x="22117" y="616354"/>
                  </a:lnTo>
                  <a:lnTo>
                    <a:pt x="24574" y="684699"/>
                  </a:lnTo>
                  <a:lnTo>
                    <a:pt x="27032" y="753045"/>
                  </a:lnTo>
                  <a:lnTo>
                    <a:pt x="29489" y="821391"/>
                  </a:lnTo>
                  <a:lnTo>
                    <a:pt x="31947" y="889737"/>
                  </a:lnTo>
                  <a:lnTo>
                    <a:pt x="34404" y="958082"/>
                  </a:lnTo>
                  <a:lnTo>
                    <a:pt x="36862" y="1026428"/>
                  </a:lnTo>
                  <a:lnTo>
                    <a:pt x="39319" y="1094774"/>
                  </a:lnTo>
                  <a:lnTo>
                    <a:pt x="41776" y="1163120"/>
                  </a:lnTo>
                  <a:lnTo>
                    <a:pt x="44234" y="1231465"/>
                  </a:lnTo>
                  <a:lnTo>
                    <a:pt x="46691" y="1299811"/>
                  </a:lnTo>
                  <a:lnTo>
                    <a:pt x="49149" y="1368157"/>
                  </a:lnTo>
                  <a:lnTo>
                    <a:pt x="51606" y="1436503"/>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3" name="pg13"/>
            <p:cNvSpPr/>
            <p:nvPr/>
          </p:nvSpPr>
          <p:spPr>
            <a:xfrm>
              <a:off x="3210404" y="2007924"/>
              <a:ext cx="6207" cy="1436191"/>
            </a:xfrm>
            <a:custGeom>
              <a:avLst/>
              <a:pathLst>
                <a:path w="6207" h="1436191">
                  <a:moveTo>
                    <a:pt x="6207" y="1436188"/>
                  </a:moveTo>
                  <a:lnTo>
                    <a:pt x="6207" y="1367798"/>
                  </a:lnTo>
                  <a:lnTo>
                    <a:pt x="6207" y="1299408"/>
                  </a:lnTo>
                  <a:lnTo>
                    <a:pt x="6207" y="1231018"/>
                  </a:lnTo>
                  <a:lnTo>
                    <a:pt x="6207" y="1162628"/>
                  </a:lnTo>
                  <a:lnTo>
                    <a:pt x="6207" y="1094238"/>
                  </a:lnTo>
                  <a:lnTo>
                    <a:pt x="6207" y="1025849"/>
                  </a:lnTo>
                  <a:lnTo>
                    <a:pt x="6207" y="957459"/>
                  </a:lnTo>
                  <a:lnTo>
                    <a:pt x="6207" y="889069"/>
                  </a:lnTo>
                  <a:lnTo>
                    <a:pt x="6207" y="820679"/>
                  </a:lnTo>
                  <a:lnTo>
                    <a:pt x="6207" y="752289"/>
                  </a:lnTo>
                  <a:lnTo>
                    <a:pt x="6207" y="683899"/>
                  </a:lnTo>
                  <a:lnTo>
                    <a:pt x="6207" y="615509"/>
                  </a:lnTo>
                  <a:lnTo>
                    <a:pt x="6207" y="547119"/>
                  </a:lnTo>
                  <a:lnTo>
                    <a:pt x="6207" y="478729"/>
                  </a:lnTo>
                  <a:lnTo>
                    <a:pt x="6207" y="410339"/>
                  </a:lnTo>
                  <a:lnTo>
                    <a:pt x="6207" y="341949"/>
                  </a:lnTo>
                  <a:lnTo>
                    <a:pt x="6207" y="273559"/>
                  </a:lnTo>
                  <a:lnTo>
                    <a:pt x="6207" y="205169"/>
                  </a:lnTo>
                  <a:lnTo>
                    <a:pt x="6207" y="136779"/>
                  </a:lnTo>
                  <a:lnTo>
                    <a:pt x="6207" y="68389"/>
                  </a:lnTo>
                  <a:lnTo>
                    <a:pt x="6207" y="0"/>
                  </a:lnTo>
                  <a:lnTo>
                    <a:pt x="0" y="9"/>
                  </a:lnTo>
                  <a:lnTo>
                    <a:pt x="218" y="68399"/>
                  </a:lnTo>
                  <a:lnTo>
                    <a:pt x="437" y="136789"/>
                  </a:lnTo>
                  <a:lnTo>
                    <a:pt x="656" y="205178"/>
                  </a:lnTo>
                  <a:lnTo>
                    <a:pt x="875" y="273568"/>
                  </a:lnTo>
                  <a:lnTo>
                    <a:pt x="1094" y="341957"/>
                  </a:lnTo>
                  <a:lnTo>
                    <a:pt x="1313" y="410347"/>
                  </a:lnTo>
                  <a:lnTo>
                    <a:pt x="1532" y="478737"/>
                  </a:lnTo>
                  <a:lnTo>
                    <a:pt x="1751" y="547126"/>
                  </a:lnTo>
                  <a:lnTo>
                    <a:pt x="1970" y="615516"/>
                  </a:lnTo>
                  <a:lnTo>
                    <a:pt x="2189" y="683905"/>
                  </a:lnTo>
                  <a:lnTo>
                    <a:pt x="2408" y="752295"/>
                  </a:lnTo>
                  <a:lnTo>
                    <a:pt x="2627" y="820684"/>
                  </a:lnTo>
                  <a:lnTo>
                    <a:pt x="2846" y="889074"/>
                  </a:lnTo>
                  <a:lnTo>
                    <a:pt x="3065" y="957464"/>
                  </a:lnTo>
                  <a:lnTo>
                    <a:pt x="3284" y="1025853"/>
                  </a:lnTo>
                  <a:lnTo>
                    <a:pt x="3503" y="1094243"/>
                  </a:lnTo>
                  <a:lnTo>
                    <a:pt x="3722" y="1162632"/>
                  </a:lnTo>
                  <a:lnTo>
                    <a:pt x="3941" y="1231022"/>
                  </a:lnTo>
                  <a:lnTo>
                    <a:pt x="4160" y="1299412"/>
                  </a:lnTo>
                  <a:lnTo>
                    <a:pt x="4379" y="1367801"/>
                  </a:lnTo>
                  <a:lnTo>
                    <a:pt x="4598" y="1436191"/>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4" name="tx14"/>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1.7m</a:t>
              </a:r>
            </a:p>
          </p:txBody>
        </p:sp>
        <p:sp>
          <p:nvSpPr>
            <p:cNvPr id="15" name="tx15"/>
            <p:cNvSpPr/>
            <p:nvPr/>
          </p:nvSpPr>
          <p:spPr>
            <a:xfrm>
              <a:off x="5712180" y="2764686"/>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16" name="rc16"/>
            <p:cNvSpPr/>
            <p:nvPr/>
          </p:nvSpPr>
          <p:spPr>
            <a:xfrm>
              <a:off x="5721180" y="295803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17" name="rc17"/>
            <p:cNvSpPr/>
            <p:nvPr/>
          </p:nvSpPr>
          <p:spPr>
            <a:xfrm>
              <a:off x="5721180" y="317748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18" name="rc18"/>
            <p:cNvSpPr/>
            <p:nvPr/>
          </p:nvSpPr>
          <p:spPr>
            <a:xfrm>
              <a:off x="5721180" y="339694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19" name="rc19"/>
            <p:cNvSpPr/>
            <p:nvPr/>
          </p:nvSpPr>
          <p:spPr>
            <a:xfrm>
              <a:off x="5721180" y="361640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20" name="rc20"/>
            <p:cNvSpPr/>
            <p:nvPr/>
          </p:nvSpPr>
          <p:spPr>
            <a:xfrm>
              <a:off x="5721180" y="383585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21" name="rc21"/>
            <p:cNvSpPr/>
            <p:nvPr/>
          </p:nvSpPr>
          <p:spPr>
            <a:xfrm>
              <a:off x="5721180" y="405531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22" name="rc22"/>
            <p:cNvSpPr/>
            <p:nvPr/>
          </p:nvSpPr>
          <p:spPr>
            <a:xfrm>
              <a:off x="5721180" y="427476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23" name="rc23"/>
            <p:cNvSpPr/>
            <p:nvPr/>
          </p:nvSpPr>
          <p:spPr>
            <a:xfrm>
              <a:off x="5721180" y="449422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24" name="rc24"/>
            <p:cNvSpPr/>
            <p:nvPr/>
          </p:nvSpPr>
          <p:spPr>
            <a:xfrm>
              <a:off x="5721180" y="471368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5721180" y="493313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26" name="tx26"/>
            <p:cNvSpPr/>
            <p:nvPr/>
          </p:nvSpPr>
          <p:spPr>
            <a:xfrm>
              <a:off x="6001225" y="3018756"/>
              <a:ext cx="12924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DRC: 788,000 (46.7%) </a:t>
              </a:r>
            </a:p>
          </p:txBody>
        </p:sp>
        <p:sp>
          <p:nvSpPr>
            <p:cNvPr id="27" name="tx27"/>
            <p:cNvSpPr/>
            <p:nvPr/>
          </p:nvSpPr>
          <p:spPr>
            <a:xfrm>
              <a:off x="6001225" y="3238212"/>
              <a:ext cx="15101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ANGOLA: 454,000 (26.9%) </a:t>
              </a:r>
            </a:p>
          </p:txBody>
        </p:sp>
        <p:sp>
          <p:nvSpPr>
            <p:cNvPr id="28" name="tx28"/>
            <p:cNvSpPr/>
            <p:nvPr/>
          </p:nvSpPr>
          <p:spPr>
            <a:xfrm>
              <a:off x="6001225" y="3457668"/>
              <a:ext cx="16462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CAMEROON: 132,000 (7.8%) </a:t>
              </a:r>
            </a:p>
          </p:txBody>
        </p:sp>
        <p:sp>
          <p:nvSpPr>
            <p:cNvPr id="29" name="tx29"/>
            <p:cNvSpPr/>
            <p:nvPr/>
          </p:nvSpPr>
          <p:spPr>
            <a:xfrm>
              <a:off x="6001225" y="3677124"/>
              <a:ext cx="13047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CHAD: 121,000 (7.2%) </a:t>
              </a:r>
            </a:p>
          </p:txBody>
        </p:sp>
        <p:sp>
          <p:nvSpPr>
            <p:cNvPr id="30" name="tx30"/>
            <p:cNvSpPr/>
            <p:nvPr/>
          </p:nvSpPr>
          <p:spPr>
            <a:xfrm>
              <a:off x="6001225" y="3896580"/>
              <a:ext cx="11619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CAR: 97,000 (5.8%) </a:t>
              </a:r>
            </a:p>
          </p:txBody>
        </p:sp>
        <p:sp>
          <p:nvSpPr>
            <p:cNvPr id="31" name="tx31"/>
            <p:cNvSpPr/>
            <p:nvPr/>
          </p:nvSpPr>
          <p:spPr>
            <a:xfrm>
              <a:off x="6001225" y="4116036"/>
              <a:ext cx="13416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BURUNDI: 50,000 (3%) </a:t>
              </a:r>
            </a:p>
          </p:txBody>
        </p:sp>
        <p:sp>
          <p:nvSpPr>
            <p:cNvPr id="32" name="tx32"/>
            <p:cNvSpPr/>
            <p:nvPr/>
          </p:nvSpPr>
          <p:spPr>
            <a:xfrm>
              <a:off x="6001225" y="4335492"/>
              <a:ext cx="13297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GABON: 24,000 (1.4%) </a:t>
              </a:r>
            </a:p>
          </p:txBody>
        </p:sp>
        <p:sp>
          <p:nvSpPr>
            <p:cNvPr id="33" name="tx33"/>
            <p:cNvSpPr/>
            <p:nvPr/>
          </p:nvSpPr>
          <p:spPr>
            <a:xfrm>
              <a:off x="6001225" y="4554948"/>
              <a:ext cx="13203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CONGO: 13,000 (&lt;1%) </a:t>
              </a:r>
            </a:p>
          </p:txBody>
        </p:sp>
        <p:sp>
          <p:nvSpPr>
            <p:cNvPr id="34" name="tx34"/>
            <p:cNvSpPr/>
            <p:nvPr/>
          </p:nvSpPr>
          <p:spPr>
            <a:xfrm>
              <a:off x="6001225" y="4774404"/>
              <a:ext cx="20012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EQUATORIAL GUINEA: 9,000 (&lt;1%) </a:t>
              </a:r>
            </a:p>
          </p:txBody>
        </p:sp>
        <p:sp>
          <p:nvSpPr>
            <p:cNvPr id="35" name="tx35"/>
            <p:cNvSpPr/>
            <p:nvPr/>
          </p:nvSpPr>
          <p:spPr>
            <a:xfrm>
              <a:off x="6001225" y="4993860"/>
              <a:ext cx="236884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SAO TOME AND PRINCIPE: &lt;1,000 (&lt;1%) </a:t>
              </a:r>
            </a:p>
          </p:txBody>
        </p:sp>
        <p:sp>
          <p:nvSpPr>
            <p:cNvPr id="36" name="tx36"/>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37" name="tx37"/>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8" name="tx38"/>
            <p:cNvSpPr/>
            <p:nvPr/>
          </p:nvSpPr>
          <p:spPr>
            <a:xfrm>
              <a:off x="1414463" y="6560637"/>
              <a:ext cx="4225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subregion ranking based on highest to lowest</a:t>
              </a:r>
            </a:p>
          </p:txBody>
        </p:sp>
        <p:sp>
          <p:nvSpPr>
            <p:cNvPr id="39" name="tx39"/>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countries accounted for over half (73.6%) of all zero-dose children in AFRO-Central.
DRC had the highest number of children who did not receive DTP1 (n=788,000), which is approximately 46.7% of all zero-dose children in AFRO-Central (n=1.7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countries accounted for over half of all zero-dose children in AFRO-Central, with DRC contributing the highest share.</a:t>
            </a:r>
          </a:p>
        </p:txBody>
      </p:sp>
      <p:grpSp xmlns:pic="http://schemas.openxmlformats.org/drawingml/2006/picture">
        <p:nvGrpSpPr>
          <p:cNvPr id="42" name=""/>
          <p:cNvGrpSpPr/>
          <p:nvPr/>
        </p:nvGrpSpPr>
        <p:grpSpPr>
          <a:xfrm>
            <a:off x="292608" y="914400"/>
            <a:ext cx="8595360" cy="28575"/>
            <a:chOff x="292608" y="914400"/>
            <a:chExt cx="8595360" cy="28575"/>
          </a:xfrm>
        </p:grpSpPr>
        <p:sp>
          <p:nvSpPr>
            <p:cNvPr id="4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4"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31873" y="4392882"/>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5" name="pl5"/>
            <p:cNvSpPr/>
            <p:nvPr/>
          </p:nvSpPr>
          <p:spPr>
            <a:xfrm>
              <a:off x="831873" y="3677726"/>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6" name="pl6"/>
            <p:cNvSpPr/>
            <p:nvPr/>
          </p:nvSpPr>
          <p:spPr>
            <a:xfrm>
              <a:off x="831873" y="2962571"/>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7" name="pl7"/>
            <p:cNvSpPr/>
            <p:nvPr/>
          </p:nvSpPr>
          <p:spPr>
            <a:xfrm>
              <a:off x="831873" y="2247415"/>
              <a:ext cx="8242537" cy="0"/>
            </a:xfrm>
            <a:custGeom>
              <a:avLst/>
              <a:pathLst>
                <a:path w="8242537" h="0">
                  <a:moveTo>
                    <a:pt x="0" y="0"/>
                  </a:moveTo>
                  <a:lnTo>
                    <a:pt x="8242537" y="0"/>
                  </a:lnTo>
                  <a:lnTo>
                    <a:pt x="8242537" y="0"/>
                  </a:lnTo>
                </a:path>
              </a:pathLst>
            </a:custGeom>
            <a:ln w="6775" cap="flat">
              <a:solidFill>
                <a:srgbClr val="EBEBEB">
                  <a:alpha val="100000"/>
                </a:srgbClr>
              </a:solidFill>
              <a:prstDash val="solid"/>
              <a:round/>
            </a:ln>
          </p:spPr>
          <p:txBody>
            <a:bodyPr/>
            <a:lstStyle/>
            <a:p/>
          </p:txBody>
        </p:sp>
        <p:sp>
          <p:nvSpPr>
            <p:cNvPr id="8" name="pl8"/>
            <p:cNvSpPr/>
            <p:nvPr/>
          </p:nvSpPr>
          <p:spPr>
            <a:xfrm>
              <a:off x="831873" y="4750460"/>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9" name="pl9"/>
            <p:cNvSpPr/>
            <p:nvPr/>
          </p:nvSpPr>
          <p:spPr>
            <a:xfrm>
              <a:off x="831873" y="4035304"/>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0" name="pl10"/>
            <p:cNvSpPr/>
            <p:nvPr/>
          </p:nvSpPr>
          <p:spPr>
            <a:xfrm>
              <a:off x="831873" y="3320149"/>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1" name="pl11"/>
            <p:cNvSpPr/>
            <p:nvPr/>
          </p:nvSpPr>
          <p:spPr>
            <a:xfrm>
              <a:off x="831873" y="2604993"/>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2" name="pl12"/>
            <p:cNvSpPr/>
            <p:nvPr/>
          </p:nvSpPr>
          <p:spPr>
            <a:xfrm>
              <a:off x="831873" y="1889838"/>
              <a:ext cx="8242537" cy="0"/>
            </a:xfrm>
            <a:custGeom>
              <a:avLst/>
              <a:pathLst>
                <a:path w="8242537" h="0">
                  <a:moveTo>
                    <a:pt x="0" y="0"/>
                  </a:moveTo>
                  <a:lnTo>
                    <a:pt x="8242537" y="0"/>
                  </a:lnTo>
                  <a:lnTo>
                    <a:pt x="8242537" y="0"/>
                  </a:lnTo>
                </a:path>
              </a:pathLst>
            </a:custGeom>
            <a:ln w="13550" cap="flat">
              <a:solidFill>
                <a:srgbClr val="EBEBEB">
                  <a:alpha val="100000"/>
                </a:srgbClr>
              </a:solidFill>
              <a:prstDash val="solid"/>
              <a:round/>
            </a:ln>
          </p:spPr>
          <p:txBody>
            <a:bodyPr/>
            <a:lstStyle/>
            <a:p/>
          </p:txBody>
        </p:sp>
        <p:sp>
          <p:nvSpPr>
            <p:cNvPr id="13" name="pl13"/>
            <p:cNvSpPr/>
            <p:nvPr/>
          </p:nvSpPr>
          <p:spPr>
            <a:xfrm>
              <a:off x="1316729" y="1592799"/>
              <a:ext cx="0" cy="3157660"/>
            </a:xfrm>
            <a:custGeom>
              <a:avLst/>
              <a:pathLst>
                <a:path w="0" h="3157660">
                  <a:moveTo>
                    <a:pt x="0" y="315766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24820" y="1592799"/>
              <a:ext cx="0" cy="3157660"/>
            </a:xfrm>
            <a:custGeom>
              <a:avLst/>
              <a:pathLst>
                <a:path w="0" h="3157660">
                  <a:moveTo>
                    <a:pt x="0" y="315766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32912" y="1592799"/>
              <a:ext cx="0" cy="3157660"/>
            </a:xfrm>
            <a:custGeom>
              <a:avLst/>
              <a:pathLst>
                <a:path w="0" h="3157660">
                  <a:moveTo>
                    <a:pt x="0" y="315766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41004" y="1592799"/>
              <a:ext cx="0" cy="3157660"/>
            </a:xfrm>
            <a:custGeom>
              <a:avLst/>
              <a:pathLst>
                <a:path w="0" h="3157660">
                  <a:moveTo>
                    <a:pt x="0" y="315766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549096" y="1592799"/>
              <a:ext cx="0" cy="3157660"/>
            </a:xfrm>
            <a:custGeom>
              <a:avLst/>
              <a:pathLst>
                <a:path w="0" h="3157660">
                  <a:moveTo>
                    <a:pt x="0" y="315766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357188" y="1592799"/>
              <a:ext cx="0" cy="3157660"/>
            </a:xfrm>
            <a:custGeom>
              <a:avLst/>
              <a:pathLst>
                <a:path w="0" h="3157660">
                  <a:moveTo>
                    <a:pt x="0" y="315766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65280" y="1592799"/>
              <a:ext cx="0" cy="3157660"/>
            </a:xfrm>
            <a:custGeom>
              <a:avLst/>
              <a:pathLst>
                <a:path w="0" h="3157660">
                  <a:moveTo>
                    <a:pt x="0" y="315766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73372" y="1592799"/>
              <a:ext cx="0" cy="3157660"/>
            </a:xfrm>
            <a:custGeom>
              <a:avLst/>
              <a:pathLst>
                <a:path w="0" h="3157660">
                  <a:moveTo>
                    <a:pt x="0" y="315766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81463" y="1592799"/>
              <a:ext cx="0" cy="3157660"/>
            </a:xfrm>
            <a:custGeom>
              <a:avLst/>
              <a:pathLst>
                <a:path w="0" h="3157660">
                  <a:moveTo>
                    <a:pt x="0" y="315766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589555" y="1592799"/>
              <a:ext cx="0" cy="3157660"/>
            </a:xfrm>
            <a:custGeom>
              <a:avLst/>
              <a:pathLst>
                <a:path w="0" h="3157660">
                  <a:moveTo>
                    <a:pt x="0" y="3157660"/>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761179" y="3127443"/>
              <a:ext cx="727282" cy="162301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24" name="rc24"/>
            <p:cNvSpPr/>
            <p:nvPr/>
          </p:nvSpPr>
          <p:spPr>
            <a:xfrm>
              <a:off x="4993547" y="4571539"/>
              <a:ext cx="727282" cy="178921"/>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5" name="rc25"/>
            <p:cNvSpPr/>
            <p:nvPr/>
          </p:nvSpPr>
          <p:spPr>
            <a:xfrm>
              <a:off x="2569271" y="4277577"/>
              <a:ext cx="727282" cy="472882"/>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6" name="rc26"/>
            <p:cNvSpPr/>
            <p:nvPr/>
          </p:nvSpPr>
          <p:spPr>
            <a:xfrm>
              <a:off x="4185455" y="4401839"/>
              <a:ext cx="727282" cy="348620"/>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7" name="rc27"/>
            <p:cNvSpPr/>
            <p:nvPr/>
          </p:nvSpPr>
          <p:spPr>
            <a:xfrm>
              <a:off x="3377363" y="4318298"/>
              <a:ext cx="727282" cy="432161"/>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8" name="rc28"/>
            <p:cNvSpPr/>
            <p:nvPr/>
          </p:nvSpPr>
          <p:spPr>
            <a:xfrm>
              <a:off x="6609730" y="4702694"/>
              <a:ext cx="727282" cy="47765"/>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29" name="rc29"/>
            <p:cNvSpPr/>
            <p:nvPr/>
          </p:nvSpPr>
          <p:spPr>
            <a:xfrm>
              <a:off x="953087" y="1931120"/>
              <a:ext cx="727282" cy="2819339"/>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0" name="rc30"/>
            <p:cNvSpPr/>
            <p:nvPr/>
          </p:nvSpPr>
          <p:spPr>
            <a:xfrm>
              <a:off x="7417822" y="4718979"/>
              <a:ext cx="727282" cy="31481"/>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1" name="rc31"/>
            <p:cNvSpPr/>
            <p:nvPr/>
          </p:nvSpPr>
          <p:spPr>
            <a:xfrm>
              <a:off x="5801638" y="4665971"/>
              <a:ext cx="727282" cy="84488"/>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2" name="rc32"/>
            <p:cNvSpPr/>
            <p:nvPr/>
          </p:nvSpPr>
          <p:spPr>
            <a:xfrm>
              <a:off x="8225914" y="4747381"/>
              <a:ext cx="727282" cy="3078"/>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3" name="tx33"/>
            <p:cNvSpPr/>
            <p:nvPr/>
          </p:nvSpPr>
          <p:spPr>
            <a:xfrm rot="-5400000">
              <a:off x="1120910" y="216645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788,000</a:t>
              </a:r>
            </a:p>
          </p:txBody>
        </p:sp>
        <p:sp>
          <p:nvSpPr>
            <p:cNvPr id="34" name="tx34"/>
            <p:cNvSpPr/>
            <p:nvPr/>
          </p:nvSpPr>
          <p:spPr>
            <a:xfrm rot="-5400000">
              <a:off x="1929002" y="281448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454,000</a:t>
              </a:r>
            </a:p>
          </p:txBody>
        </p:sp>
        <p:sp>
          <p:nvSpPr>
            <p:cNvPr id="35" name="tx35"/>
            <p:cNvSpPr/>
            <p:nvPr/>
          </p:nvSpPr>
          <p:spPr>
            <a:xfrm rot="-5400000">
              <a:off x="5191499" y="4300757"/>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50,000</a:t>
              </a:r>
            </a:p>
          </p:txBody>
        </p:sp>
        <p:sp>
          <p:nvSpPr>
            <p:cNvPr id="36" name="tx36"/>
            <p:cNvSpPr/>
            <p:nvPr/>
          </p:nvSpPr>
          <p:spPr>
            <a:xfrm rot="-5400000">
              <a:off x="2737094" y="3964615"/>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132,000</a:t>
              </a:r>
            </a:p>
          </p:txBody>
        </p:sp>
        <p:sp>
          <p:nvSpPr>
            <p:cNvPr id="37" name="tx37"/>
            <p:cNvSpPr/>
            <p:nvPr/>
          </p:nvSpPr>
          <p:spPr>
            <a:xfrm rot="-5400000">
              <a:off x="4383407" y="4131058"/>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97,000</a:t>
              </a:r>
            </a:p>
          </p:txBody>
        </p:sp>
        <p:sp>
          <p:nvSpPr>
            <p:cNvPr id="38" name="tx38"/>
            <p:cNvSpPr/>
            <p:nvPr/>
          </p:nvSpPr>
          <p:spPr>
            <a:xfrm rot="-5400000">
              <a:off x="3545185" y="400533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121,000</a:t>
              </a:r>
            </a:p>
          </p:txBody>
        </p:sp>
        <p:sp>
          <p:nvSpPr>
            <p:cNvPr id="39" name="tx39"/>
            <p:cNvSpPr/>
            <p:nvPr/>
          </p:nvSpPr>
          <p:spPr>
            <a:xfrm rot="-5400000">
              <a:off x="6807682" y="4431913"/>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13,000</a:t>
              </a:r>
            </a:p>
          </p:txBody>
        </p:sp>
        <p:sp>
          <p:nvSpPr>
            <p:cNvPr id="40" name="tx40"/>
            <p:cNvSpPr/>
            <p:nvPr/>
          </p:nvSpPr>
          <p:spPr>
            <a:xfrm rot="-5400000">
              <a:off x="7645904" y="4490379"/>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9,000</a:t>
              </a:r>
            </a:p>
          </p:txBody>
        </p:sp>
        <p:sp>
          <p:nvSpPr>
            <p:cNvPr id="41" name="tx41"/>
            <p:cNvSpPr/>
            <p:nvPr/>
          </p:nvSpPr>
          <p:spPr>
            <a:xfrm rot="-5400000">
              <a:off x="5999590" y="4395190"/>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24,000</a:t>
              </a:r>
            </a:p>
          </p:txBody>
        </p:sp>
        <p:sp>
          <p:nvSpPr>
            <p:cNvPr id="42" name="tx42"/>
            <p:cNvSpPr/>
            <p:nvPr/>
          </p:nvSpPr>
          <p:spPr>
            <a:xfrm rot="-5400000">
              <a:off x="8422357" y="4474487"/>
              <a:ext cx="33439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&lt;1,000</a:t>
              </a:r>
            </a:p>
          </p:txBody>
        </p:sp>
        <p:sp>
          <p:nvSpPr>
            <p:cNvPr id="43" name="tx43"/>
            <p:cNvSpPr/>
            <p:nvPr/>
          </p:nvSpPr>
          <p:spPr>
            <a:xfrm>
              <a:off x="632541" y="4710455"/>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44" name="tx44"/>
            <p:cNvSpPr/>
            <p:nvPr/>
          </p:nvSpPr>
          <p:spPr>
            <a:xfrm>
              <a:off x="508182" y="3995299"/>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45" name="tx45"/>
            <p:cNvSpPr/>
            <p:nvPr/>
          </p:nvSpPr>
          <p:spPr>
            <a:xfrm>
              <a:off x="508182" y="3280144"/>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400K</a:t>
              </a:r>
            </a:p>
          </p:txBody>
        </p:sp>
        <p:sp>
          <p:nvSpPr>
            <p:cNvPr id="46" name="tx46"/>
            <p:cNvSpPr/>
            <p:nvPr/>
          </p:nvSpPr>
          <p:spPr>
            <a:xfrm>
              <a:off x="508182" y="2564988"/>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600K</a:t>
              </a:r>
            </a:p>
          </p:txBody>
        </p:sp>
        <p:sp>
          <p:nvSpPr>
            <p:cNvPr id="47" name="tx47"/>
            <p:cNvSpPr/>
            <p:nvPr/>
          </p:nvSpPr>
          <p:spPr>
            <a:xfrm>
              <a:off x="508182" y="1849833"/>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800K</a:t>
              </a:r>
            </a:p>
          </p:txBody>
        </p:sp>
        <p:sp>
          <p:nvSpPr>
            <p:cNvPr id="48" name="tx48"/>
            <p:cNvSpPr/>
            <p:nvPr/>
          </p:nvSpPr>
          <p:spPr>
            <a:xfrm rot="-2700000">
              <a:off x="1138499" y="4886915"/>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49" name="tx49"/>
            <p:cNvSpPr/>
            <p:nvPr/>
          </p:nvSpPr>
          <p:spPr>
            <a:xfrm rot="-2700000">
              <a:off x="1755527" y="4966056"/>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50" name="tx50"/>
            <p:cNvSpPr/>
            <p:nvPr/>
          </p:nvSpPr>
          <p:spPr>
            <a:xfrm rot="-2700000">
              <a:off x="2399560" y="5034012"/>
              <a:ext cx="65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51" name="tx51"/>
            <p:cNvSpPr/>
            <p:nvPr/>
          </p:nvSpPr>
          <p:spPr>
            <a:xfrm rot="-2700000">
              <a:off x="3499165" y="4913263"/>
              <a:ext cx="3164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52" name="tx52"/>
            <p:cNvSpPr/>
            <p:nvPr/>
          </p:nvSpPr>
          <p:spPr>
            <a:xfrm rot="-2700000">
              <a:off x="4376096" y="4884749"/>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53" name="tx53"/>
            <p:cNvSpPr/>
            <p:nvPr/>
          </p:nvSpPr>
          <p:spPr>
            <a:xfrm rot="-2700000">
              <a:off x="4951133" y="4981283"/>
              <a:ext cx="508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54" name="tx54"/>
            <p:cNvSpPr/>
            <p:nvPr/>
          </p:nvSpPr>
          <p:spPr>
            <a:xfrm rot="-2700000">
              <a:off x="5849060" y="4944073"/>
              <a:ext cx="4036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55" name="tx55"/>
            <p:cNvSpPr/>
            <p:nvPr/>
          </p:nvSpPr>
          <p:spPr>
            <a:xfrm rot="-2700000">
              <a:off x="6641308" y="4950635"/>
              <a:ext cx="4221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56" name="tx56"/>
            <p:cNvSpPr/>
            <p:nvPr/>
          </p:nvSpPr>
          <p:spPr>
            <a:xfrm rot="-2700000">
              <a:off x="6815096" y="5213372"/>
              <a:ext cx="11653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57" name="tx57"/>
            <p:cNvSpPr/>
            <p:nvPr/>
          </p:nvSpPr>
          <p:spPr>
            <a:xfrm rot="-2700000">
              <a:off x="7418231" y="5298268"/>
              <a:ext cx="14054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SAO TOME AND PRINCIPE</a:t>
              </a:r>
            </a:p>
          </p:txBody>
        </p:sp>
        <p:sp>
          <p:nvSpPr>
            <p:cNvPr id="58" name="tx58"/>
            <p:cNvSpPr/>
            <p:nvPr/>
          </p:nvSpPr>
          <p:spPr>
            <a:xfrm rot="-5400000">
              <a:off x="24920" y="3121612"/>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59" name="tx59"/>
            <p:cNvSpPr/>
            <p:nvPr/>
          </p:nvSpPr>
          <p:spPr>
            <a:xfrm>
              <a:off x="3083135"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60" name="rc60"/>
            <p:cNvSpPr/>
            <p:nvPr/>
          </p:nvSpPr>
          <p:spPr>
            <a:xfrm>
              <a:off x="4419756" y="626211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61" name="rc61"/>
            <p:cNvSpPr/>
            <p:nvPr/>
          </p:nvSpPr>
          <p:spPr>
            <a:xfrm>
              <a:off x="4968037" y="626211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62" name="rc62"/>
            <p:cNvSpPr/>
            <p:nvPr/>
          </p:nvSpPr>
          <p:spPr>
            <a:xfrm>
              <a:off x="5612604"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63" name="rc63"/>
            <p:cNvSpPr/>
            <p:nvPr/>
          </p:nvSpPr>
          <p:spPr>
            <a:xfrm>
              <a:off x="6257171" y="626211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64" name="tx64"/>
            <p:cNvSpPr/>
            <p:nvPr/>
          </p:nvSpPr>
          <p:spPr>
            <a:xfrm>
              <a:off x="4699801" y="632283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65" name="tx65"/>
            <p:cNvSpPr/>
            <p:nvPr/>
          </p:nvSpPr>
          <p:spPr>
            <a:xfrm>
              <a:off x="5248082"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66" name="tx66"/>
            <p:cNvSpPr/>
            <p:nvPr/>
          </p:nvSpPr>
          <p:spPr>
            <a:xfrm>
              <a:off x="5892649"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67" name="tx67"/>
            <p:cNvSpPr/>
            <p:nvPr/>
          </p:nvSpPr>
          <p:spPr>
            <a:xfrm>
              <a:off x="6537216"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68" name="tx68"/>
            <p:cNvSpPr/>
            <p:nvPr/>
          </p:nvSpPr>
          <p:spPr>
            <a:xfrm>
              <a:off x="831873" y="1368037"/>
              <a:ext cx="467112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AFRO-Central, 2025</a:t>
              </a:r>
            </a:p>
          </p:txBody>
        </p:sp>
        <p:sp>
          <p:nvSpPr>
            <p:cNvPr id="69" name="tx69"/>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AFRO-Central. Bars are coloured based on DTP1 coverage.
In 2025, DRC had the highest absolute number of zero-dose children, with 82%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AFRO-Central live in just 3 countries, highlighting where intensified efforts could have the greatest regional impact on zero-dose numbers.</a:t>
            </a:r>
          </a:p>
        </p:txBody>
      </p:sp>
      <p:grpSp xmlns:pic="http://schemas.openxmlformats.org/drawingml/2006/picture">
        <p:nvGrpSpPr>
          <p:cNvPr id="72" name=""/>
          <p:cNvGrpSpPr/>
          <p:nvPr/>
        </p:nvGrpSpPr>
        <p:grpSpPr>
          <a:xfrm>
            <a:off x="292608" y="914400"/>
            <a:ext cx="8595360" cy="28575"/>
            <a:chOff x="292608" y="914400"/>
            <a:chExt cx="8595360" cy="28575"/>
          </a:xfrm>
        </p:grpSpPr>
        <p:sp>
          <p:nvSpPr>
            <p:cNvPr id="7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4"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6910" y="5142351"/>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5" name="pl5"/>
            <p:cNvSpPr/>
            <p:nvPr/>
          </p:nvSpPr>
          <p:spPr>
            <a:xfrm>
              <a:off x="806910" y="4151617"/>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6" name="pl6"/>
            <p:cNvSpPr/>
            <p:nvPr/>
          </p:nvSpPr>
          <p:spPr>
            <a:xfrm>
              <a:off x="806910" y="3160884"/>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7" name="pl7"/>
            <p:cNvSpPr/>
            <p:nvPr/>
          </p:nvSpPr>
          <p:spPr>
            <a:xfrm>
              <a:off x="806910" y="2170151"/>
              <a:ext cx="8267500" cy="0"/>
            </a:xfrm>
            <a:custGeom>
              <a:avLst/>
              <a:pathLst>
                <a:path w="8267500" h="0">
                  <a:moveTo>
                    <a:pt x="0" y="0"/>
                  </a:moveTo>
                  <a:lnTo>
                    <a:pt x="8267500" y="0"/>
                  </a:lnTo>
                  <a:lnTo>
                    <a:pt x="8267500" y="0"/>
                  </a:lnTo>
                </a:path>
              </a:pathLst>
            </a:custGeom>
            <a:ln w="6775" cap="flat">
              <a:solidFill>
                <a:srgbClr val="EBEBEB">
                  <a:alpha val="100000"/>
                </a:srgbClr>
              </a:solidFill>
              <a:prstDash val="solid"/>
              <a:round/>
            </a:ln>
          </p:spPr>
          <p:txBody>
            <a:bodyPr/>
            <a:lstStyle/>
            <a:p/>
          </p:txBody>
        </p:sp>
        <p:sp>
          <p:nvSpPr>
            <p:cNvPr id="8" name="pl8"/>
            <p:cNvSpPr/>
            <p:nvPr/>
          </p:nvSpPr>
          <p:spPr>
            <a:xfrm>
              <a:off x="806910" y="4646984"/>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9" name="pl9"/>
            <p:cNvSpPr/>
            <p:nvPr/>
          </p:nvSpPr>
          <p:spPr>
            <a:xfrm>
              <a:off x="806910" y="3656251"/>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10" name="pl10"/>
            <p:cNvSpPr/>
            <p:nvPr/>
          </p:nvSpPr>
          <p:spPr>
            <a:xfrm>
              <a:off x="806910" y="2665518"/>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11" name="pl11"/>
            <p:cNvSpPr/>
            <p:nvPr/>
          </p:nvSpPr>
          <p:spPr>
            <a:xfrm>
              <a:off x="806910" y="1674784"/>
              <a:ext cx="8267500" cy="0"/>
            </a:xfrm>
            <a:custGeom>
              <a:avLst/>
              <a:pathLst>
                <a:path w="8267500" h="0">
                  <a:moveTo>
                    <a:pt x="0" y="0"/>
                  </a:moveTo>
                  <a:lnTo>
                    <a:pt x="8267500" y="0"/>
                  </a:lnTo>
                  <a:lnTo>
                    <a:pt x="8267500" y="0"/>
                  </a:lnTo>
                </a:path>
              </a:pathLst>
            </a:custGeom>
            <a:ln w="13550" cap="flat">
              <a:solidFill>
                <a:srgbClr val="EBEBEB">
                  <a:alpha val="100000"/>
                </a:srgbClr>
              </a:solidFill>
              <a:prstDash val="solid"/>
              <a:round/>
            </a:ln>
          </p:spPr>
          <p:txBody>
            <a:bodyPr/>
            <a:lstStyle/>
            <a:p/>
          </p:txBody>
        </p:sp>
        <p:sp>
          <p:nvSpPr>
            <p:cNvPr id="12" name="pl12"/>
            <p:cNvSpPr/>
            <p:nvPr/>
          </p:nvSpPr>
          <p:spPr>
            <a:xfrm>
              <a:off x="1293234" y="1592799"/>
              <a:ext cx="0" cy="3655472"/>
            </a:xfrm>
            <a:custGeom>
              <a:avLst/>
              <a:pathLst>
                <a:path w="0" h="3655472">
                  <a:moveTo>
                    <a:pt x="0" y="365547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03773" y="1592799"/>
              <a:ext cx="0" cy="3655472"/>
            </a:xfrm>
            <a:custGeom>
              <a:avLst/>
              <a:pathLst>
                <a:path w="0" h="3655472">
                  <a:moveTo>
                    <a:pt x="0" y="36554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914312" y="1592799"/>
              <a:ext cx="0" cy="3655472"/>
            </a:xfrm>
            <a:custGeom>
              <a:avLst/>
              <a:pathLst>
                <a:path w="0" h="3655472">
                  <a:moveTo>
                    <a:pt x="0" y="36554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24852" y="1592799"/>
              <a:ext cx="0" cy="3655472"/>
            </a:xfrm>
            <a:custGeom>
              <a:avLst/>
              <a:pathLst>
                <a:path w="0" h="3655472">
                  <a:moveTo>
                    <a:pt x="0" y="36554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535391" y="1592799"/>
              <a:ext cx="0" cy="3655472"/>
            </a:xfrm>
            <a:custGeom>
              <a:avLst/>
              <a:pathLst>
                <a:path w="0" h="3655472">
                  <a:moveTo>
                    <a:pt x="0" y="36554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345930" y="1592799"/>
              <a:ext cx="0" cy="3655472"/>
            </a:xfrm>
            <a:custGeom>
              <a:avLst/>
              <a:pathLst>
                <a:path w="0" h="3655472">
                  <a:moveTo>
                    <a:pt x="0" y="36554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56469" y="1592799"/>
              <a:ext cx="0" cy="3655472"/>
            </a:xfrm>
            <a:custGeom>
              <a:avLst/>
              <a:pathLst>
                <a:path w="0" h="3655472">
                  <a:moveTo>
                    <a:pt x="0" y="36554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7008" y="1592799"/>
              <a:ext cx="0" cy="3655472"/>
            </a:xfrm>
            <a:custGeom>
              <a:avLst/>
              <a:pathLst>
                <a:path w="0" h="3655472">
                  <a:moveTo>
                    <a:pt x="0" y="36554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77548" y="1592799"/>
              <a:ext cx="0" cy="3655472"/>
            </a:xfrm>
            <a:custGeom>
              <a:avLst/>
              <a:pathLst>
                <a:path w="0" h="3655472">
                  <a:moveTo>
                    <a:pt x="0" y="36554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588087" y="1592799"/>
              <a:ext cx="0" cy="3655472"/>
            </a:xfrm>
            <a:custGeom>
              <a:avLst/>
              <a:pathLst>
                <a:path w="0" h="3655472">
                  <a:moveTo>
                    <a:pt x="0" y="36554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6910" y="3656251"/>
              <a:ext cx="8267500" cy="0"/>
            </a:xfrm>
            <a:custGeom>
              <a:avLst/>
              <a:pathLst>
                <a:path w="8267500" h="0">
                  <a:moveTo>
                    <a:pt x="0" y="0"/>
                  </a:moveTo>
                  <a:lnTo>
                    <a:pt x="8267500" y="0"/>
                  </a:lnTo>
                  <a:lnTo>
                    <a:pt x="8267500" y="0"/>
                  </a:lnTo>
                </a:path>
              </a:pathLst>
            </a:custGeom>
            <a:ln w="16260" cap="flat">
              <a:solidFill>
                <a:srgbClr val="7F7F7F">
                  <a:alpha val="100000"/>
                </a:srgbClr>
              </a:solidFill>
              <a:prstDash val="dash"/>
              <a:round/>
            </a:ln>
          </p:spPr>
          <p:txBody>
            <a:bodyPr/>
            <a:lstStyle/>
            <a:p/>
          </p:txBody>
        </p:sp>
        <p:sp>
          <p:nvSpPr>
            <p:cNvPr id="23" name="rc23"/>
            <p:cNvSpPr/>
            <p:nvPr/>
          </p:nvSpPr>
          <p:spPr>
            <a:xfrm>
              <a:off x="928491" y="3656251"/>
              <a:ext cx="729485" cy="1425863"/>
            </a:xfrm>
            <a:prstGeom prst="rect">
              <a:avLst/>
            </a:prstGeom>
            <a:solidFill>
              <a:srgbClr val="6F4E37">
                <a:alpha val="100000"/>
              </a:srgbClr>
            </a:solidFill>
          </p:spPr>
          <p:txBody>
            <a:bodyPr/>
            <a:lstStyle/>
            <a:p/>
          </p:txBody>
        </p:sp>
        <p:sp>
          <p:nvSpPr>
            <p:cNvPr id="24" name="rc24"/>
            <p:cNvSpPr/>
            <p:nvPr/>
          </p:nvSpPr>
          <p:spPr>
            <a:xfrm>
              <a:off x="1739030" y="3656251"/>
              <a:ext cx="729485" cy="836733"/>
            </a:xfrm>
            <a:prstGeom prst="rect">
              <a:avLst/>
            </a:prstGeom>
            <a:solidFill>
              <a:srgbClr val="6F4E37">
                <a:alpha val="100000"/>
              </a:srgbClr>
            </a:solidFill>
          </p:spPr>
          <p:txBody>
            <a:bodyPr/>
            <a:lstStyle/>
            <a:p/>
          </p:txBody>
        </p:sp>
        <p:sp>
          <p:nvSpPr>
            <p:cNvPr id="25" name="rc25"/>
            <p:cNvSpPr/>
            <p:nvPr/>
          </p:nvSpPr>
          <p:spPr>
            <a:xfrm>
              <a:off x="2549570" y="3656251"/>
              <a:ext cx="729485" cy="587306"/>
            </a:xfrm>
            <a:prstGeom prst="rect">
              <a:avLst/>
            </a:prstGeom>
            <a:solidFill>
              <a:srgbClr val="6F4E37">
                <a:alpha val="100000"/>
              </a:srgbClr>
            </a:solidFill>
          </p:spPr>
          <p:txBody>
            <a:bodyPr/>
            <a:lstStyle/>
            <a:p/>
          </p:txBody>
        </p:sp>
        <p:sp>
          <p:nvSpPr>
            <p:cNvPr id="26" name="rc26"/>
            <p:cNvSpPr/>
            <p:nvPr/>
          </p:nvSpPr>
          <p:spPr>
            <a:xfrm>
              <a:off x="3360109" y="3656251"/>
              <a:ext cx="729485" cy="215425"/>
            </a:xfrm>
            <a:prstGeom prst="rect">
              <a:avLst/>
            </a:prstGeom>
            <a:solidFill>
              <a:srgbClr val="6F4E37">
                <a:alpha val="100000"/>
              </a:srgbClr>
            </a:solidFill>
          </p:spPr>
          <p:txBody>
            <a:bodyPr/>
            <a:lstStyle/>
            <a:p/>
          </p:txBody>
        </p:sp>
        <p:sp>
          <p:nvSpPr>
            <p:cNvPr id="27" name="rc27"/>
            <p:cNvSpPr/>
            <p:nvPr/>
          </p:nvSpPr>
          <p:spPr>
            <a:xfrm>
              <a:off x="4170648" y="3656251"/>
              <a:ext cx="729485" cy="190300"/>
            </a:xfrm>
            <a:prstGeom prst="rect">
              <a:avLst/>
            </a:prstGeom>
            <a:solidFill>
              <a:srgbClr val="6F4E37">
                <a:alpha val="100000"/>
              </a:srgbClr>
            </a:solidFill>
          </p:spPr>
          <p:txBody>
            <a:bodyPr/>
            <a:lstStyle/>
            <a:p/>
          </p:txBody>
        </p:sp>
        <p:sp>
          <p:nvSpPr>
            <p:cNvPr id="28" name="rc28"/>
            <p:cNvSpPr/>
            <p:nvPr/>
          </p:nvSpPr>
          <p:spPr>
            <a:xfrm>
              <a:off x="4981187" y="3656251"/>
              <a:ext cx="729485" cy="76405"/>
            </a:xfrm>
            <a:prstGeom prst="rect">
              <a:avLst/>
            </a:prstGeom>
            <a:solidFill>
              <a:srgbClr val="6F4E37">
                <a:alpha val="100000"/>
              </a:srgbClr>
            </a:solidFill>
          </p:spPr>
          <p:txBody>
            <a:bodyPr/>
            <a:lstStyle/>
            <a:p/>
          </p:txBody>
        </p:sp>
        <p:sp>
          <p:nvSpPr>
            <p:cNvPr id="29" name="rc29"/>
            <p:cNvSpPr/>
            <p:nvPr/>
          </p:nvSpPr>
          <p:spPr>
            <a:xfrm>
              <a:off x="5791727" y="3655894"/>
              <a:ext cx="729485" cy="356"/>
            </a:xfrm>
            <a:prstGeom prst="rect">
              <a:avLst/>
            </a:prstGeom>
            <a:solidFill>
              <a:srgbClr val="6F4E37">
                <a:alpha val="100000"/>
              </a:srgbClr>
            </a:solidFill>
          </p:spPr>
          <p:txBody>
            <a:bodyPr/>
            <a:lstStyle/>
            <a:p/>
          </p:txBody>
        </p:sp>
        <p:sp>
          <p:nvSpPr>
            <p:cNvPr id="30" name="rc30"/>
            <p:cNvSpPr/>
            <p:nvPr/>
          </p:nvSpPr>
          <p:spPr>
            <a:xfrm>
              <a:off x="6602266" y="3646383"/>
              <a:ext cx="729485" cy="9867"/>
            </a:xfrm>
            <a:prstGeom prst="rect">
              <a:avLst/>
            </a:prstGeom>
            <a:solidFill>
              <a:srgbClr val="6F4E37">
                <a:alpha val="100000"/>
              </a:srgbClr>
            </a:solidFill>
          </p:spPr>
          <p:txBody>
            <a:bodyPr/>
            <a:lstStyle/>
            <a:p/>
          </p:txBody>
        </p:sp>
        <p:sp>
          <p:nvSpPr>
            <p:cNvPr id="31" name="rc31"/>
            <p:cNvSpPr/>
            <p:nvPr/>
          </p:nvSpPr>
          <p:spPr>
            <a:xfrm>
              <a:off x="7412805" y="3012789"/>
              <a:ext cx="729485" cy="643461"/>
            </a:xfrm>
            <a:prstGeom prst="rect">
              <a:avLst/>
            </a:prstGeom>
            <a:solidFill>
              <a:srgbClr val="6F4E37">
                <a:alpha val="100000"/>
              </a:srgbClr>
            </a:solidFill>
          </p:spPr>
          <p:txBody>
            <a:bodyPr/>
            <a:lstStyle/>
            <a:p/>
          </p:txBody>
        </p:sp>
        <p:sp>
          <p:nvSpPr>
            <p:cNvPr id="32" name="rc32"/>
            <p:cNvSpPr/>
            <p:nvPr/>
          </p:nvSpPr>
          <p:spPr>
            <a:xfrm>
              <a:off x="8223344" y="1758957"/>
              <a:ext cx="729485" cy="1897293"/>
            </a:xfrm>
            <a:prstGeom prst="rect">
              <a:avLst/>
            </a:prstGeom>
            <a:solidFill>
              <a:srgbClr val="6F4E37">
                <a:alpha val="100000"/>
              </a:srgbClr>
            </a:solidFill>
          </p:spPr>
          <p:txBody>
            <a:bodyPr/>
            <a:lstStyle/>
            <a:p/>
          </p:txBody>
        </p:sp>
        <p:sp>
          <p:nvSpPr>
            <p:cNvPr id="33" name="tx33"/>
            <p:cNvSpPr/>
            <p:nvPr/>
          </p:nvSpPr>
          <p:spPr>
            <a:xfrm>
              <a:off x="6063063" y="3523919"/>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34" name="tx34"/>
            <p:cNvSpPr/>
            <p:nvPr/>
          </p:nvSpPr>
          <p:spPr>
            <a:xfrm>
              <a:off x="6873603" y="3514408"/>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35" name="tx35"/>
            <p:cNvSpPr/>
            <p:nvPr/>
          </p:nvSpPr>
          <p:spPr>
            <a:xfrm>
              <a:off x="7685650" y="2880814"/>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36" name="tx36"/>
            <p:cNvSpPr/>
            <p:nvPr/>
          </p:nvSpPr>
          <p:spPr>
            <a:xfrm>
              <a:off x="8496190" y="1626982"/>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37" name="tx37"/>
            <p:cNvSpPr/>
            <p:nvPr/>
          </p:nvSpPr>
          <p:spPr>
            <a:xfrm>
              <a:off x="1214915" y="512869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38" name="tx38"/>
            <p:cNvSpPr/>
            <p:nvPr/>
          </p:nvSpPr>
          <p:spPr>
            <a:xfrm>
              <a:off x="2025455" y="45395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39" name="tx39"/>
            <p:cNvSpPr/>
            <p:nvPr/>
          </p:nvSpPr>
          <p:spPr>
            <a:xfrm>
              <a:off x="2835994" y="42901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0" name="tx40"/>
            <p:cNvSpPr/>
            <p:nvPr/>
          </p:nvSpPr>
          <p:spPr>
            <a:xfrm>
              <a:off x="3676663" y="39182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1" name="tx41"/>
            <p:cNvSpPr/>
            <p:nvPr/>
          </p:nvSpPr>
          <p:spPr>
            <a:xfrm>
              <a:off x="4487202" y="3893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2" name="tx42"/>
            <p:cNvSpPr/>
            <p:nvPr/>
          </p:nvSpPr>
          <p:spPr>
            <a:xfrm>
              <a:off x="5297741" y="37792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 name="tx43"/>
            <p:cNvSpPr/>
            <p:nvPr/>
          </p:nvSpPr>
          <p:spPr>
            <a:xfrm>
              <a:off x="508182" y="4606979"/>
              <a:ext cx="236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-25K</a:t>
              </a:r>
            </a:p>
          </p:txBody>
        </p:sp>
        <p:sp>
          <p:nvSpPr>
            <p:cNvPr id="44" name="tx44"/>
            <p:cNvSpPr/>
            <p:nvPr/>
          </p:nvSpPr>
          <p:spPr>
            <a:xfrm>
              <a:off x="607577" y="3616246"/>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45" name="tx45"/>
            <p:cNvSpPr/>
            <p:nvPr/>
          </p:nvSpPr>
          <p:spPr>
            <a:xfrm>
              <a:off x="545398" y="2625513"/>
              <a:ext cx="19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25K</a:t>
              </a:r>
            </a:p>
          </p:txBody>
        </p:sp>
        <p:sp>
          <p:nvSpPr>
            <p:cNvPr id="46" name="tx46"/>
            <p:cNvSpPr/>
            <p:nvPr/>
          </p:nvSpPr>
          <p:spPr>
            <a:xfrm>
              <a:off x="545398" y="1634779"/>
              <a:ext cx="19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50K</a:t>
              </a:r>
            </a:p>
          </p:txBody>
        </p:sp>
        <p:sp>
          <p:nvSpPr>
            <p:cNvPr id="47" name="tx47"/>
            <p:cNvSpPr/>
            <p:nvPr/>
          </p:nvSpPr>
          <p:spPr>
            <a:xfrm rot="-2700000">
              <a:off x="759882" y="5531824"/>
              <a:ext cx="65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48" name="tx48"/>
            <p:cNvSpPr/>
            <p:nvPr/>
          </p:nvSpPr>
          <p:spPr>
            <a:xfrm rot="-2700000">
              <a:off x="1861934" y="5411075"/>
              <a:ext cx="3164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49" name="tx49"/>
            <p:cNvSpPr/>
            <p:nvPr/>
          </p:nvSpPr>
          <p:spPr>
            <a:xfrm rot="-2700000">
              <a:off x="2741312" y="538256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50" name="tx50"/>
            <p:cNvSpPr/>
            <p:nvPr/>
          </p:nvSpPr>
          <p:spPr>
            <a:xfrm rot="-2700000">
              <a:off x="3392787" y="5448447"/>
              <a:ext cx="4221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51" name="tx51"/>
            <p:cNvSpPr/>
            <p:nvPr/>
          </p:nvSpPr>
          <p:spPr>
            <a:xfrm rot="-2700000">
              <a:off x="3569023" y="5711185"/>
              <a:ext cx="11653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52" name="tx52"/>
            <p:cNvSpPr/>
            <p:nvPr/>
          </p:nvSpPr>
          <p:spPr>
            <a:xfrm rot="-2700000">
              <a:off x="5029710" y="5441885"/>
              <a:ext cx="4036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53" name="tx53"/>
            <p:cNvSpPr/>
            <p:nvPr/>
          </p:nvSpPr>
          <p:spPr>
            <a:xfrm rot="-2700000">
              <a:off x="4985145" y="5796080"/>
              <a:ext cx="14054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SAO TOME AND PRINCIPE</a:t>
              </a:r>
            </a:p>
          </p:txBody>
        </p:sp>
        <p:sp>
          <p:nvSpPr>
            <p:cNvPr id="54" name="tx54"/>
            <p:cNvSpPr/>
            <p:nvPr/>
          </p:nvSpPr>
          <p:spPr>
            <a:xfrm rot="-2700000">
              <a:off x="6560954" y="5479095"/>
              <a:ext cx="508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55" name="tx55"/>
            <p:cNvSpPr/>
            <p:nvPr/>
          </p:nvSpPr>
          <p:spPr>
            <a:xfrm rot="-2700000">
              <a:off x="7599318" y="5384727"/>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56" name="tx56"/>
            <p:cNvSpPr/>
            <p:nvPr/>
          </p:nvSpPr>
          <p:spPr>
            <a:xfrm rot="-2700000">
              <a:off x="8218794" y="5463868"/>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57" name="tx57"/>
            <p:cNvSpPr/>
            <p:nvPr/>
          </p:nvSpPr>
          <p:spPr>
            <a:xfrm rot="-5400000">
              <a:off x="-591430" y="3370518"/>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58" name="tx58"/>
            <p:cNvSpPr/>
            <p:nvPr/>
          </p:nvSpPr>
          <p:spPr>
            <a:xfrm>
              <a:off x="806910"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59" name="tx59"/>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4 countries had an increase in zero-dose children and 6 countries saw the number of zero-dose children decline between 2024 and 2025.
The three countries with the largest increase were: ANGOLA (406,000 ⇒ 454,000 [+48,000]), DRC (772,000 ⇒ 788,000 [+16,000]), BURUNDI (50,000 ⇒ 50,000 [+&lt;500]).
CAMEROON had the largest decline in the number of zero-dose children from 168,000 in 2024 to 132,000 in 2025 (-36,000).</a:t>
            </a:r>
          </a:p>
        </p:txBody>
      </p:sp>
      <p:sp>
        <p:nvSpPr>
          <p:cNvPr id="6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62" name=""/>
          <p:cNvGrpSpPr/>
          <p:nvPr/>
        </p:nvGrpSpPr>
        <p:grpSpPr>
          <a:xfrm>
            <a:off x="292608" y="1097280"/>
            <a:ext cx="8595360" cy="28575"/>
            <a:chOff x="292608" y="1097280"/>
            <a:chExt cx="8595360" cy="28575"/>
          </a:xfrm>
        </p:grpSpPr>
        <p:sp>
          <p:nvSpPr>
            <p:cNvPr id="6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1530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1452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1373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01294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1491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1412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1333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3912145"/>
              <a:ext cx="239877" cy="203555"/>
            </a:xfrm>
            <a:prstGeom prst="rect">
              <a:avLst/>
            </a:prstGeom>
            <a:solidFill>
              <a:srgbClr val="80BD41">
                <a:alpha val="100000"/>
              </a:srgbClr>
            </a:solidFill>
          </p:spPr>
          <p:txBody>
            <a:bodyPr/>
            <a:lstStyle/>
            <a:p/>
          </p:txBody>
        </p:sp>
        <p:sp>
          <p:nvSpPr>
            <p:cNvPr id="25" name="rc25"/>
            <p:cNvSpPr/>
            <p:nvPr/>
          </p:nvSpPr>
          <p:spPr>
            <a:xfrm>
              <a:off x="1296454" y="3587629"/>
              <a:ext cx="239877" cy="324515"/>
            </a:xfrm>
            <a:prstGeom prst="rect">
              <a:avLst/>
            </a:prstGeom>
            <a:solidFill>
              <a:srgbClr val="1CABE2">
                <a:alpha val="100000"/>
              </a:srgbClr>
            </a:solidFill>
          </p:spPr>
          <p:txBody>
            <a:bodyPr/>
            <a:lstStyle/>
            <a:p/>
          </p:txBody>
        </p:sp>
        <p:sp>
          <p:nvSpPr>
            <p:cNvPr id="26" name="rc26"/>
            <p:cNvSpPr/>
            <p:nvPr/>
          </p:nvSpPr>
          <p:spPr>
            <a:xfrm>
              <a:off x="1562984" y="3901520"/>
              <a:ext cx="239877" cy="214180"/>
            </a:xfrm>
            <a:prstGeom prst="rect">
              <a:avLst/>
            </a:prstGeom>
            <a:solidFill>
              <a:srgbClr val="80BD41">
                <a:alpha val="100000"/>
              </a:srgbClr>
            </a:solidFill>
          </p:spPr>
          <p:txBody>
            <a:bodyPr/>
            <a:lstStyle/>
            <a:p/>
          </p:txBody>
        </p:sp>
        <p:sp>
          <p:nvSpPr>
            <p:cNvPr id="27" name="rc27"/>
            <p:cNvSpPr/>
            <p:nvPr/>
          </p:nvSpPr>
          <p:spPr>
            <a:xfrm>
              <a:off x="1562984" y="3572527"/>
              <a:ext cx="239877" cy="328993"/>
            </a:xfrm>
            <a:prstGeom prst="rect">
              <a:avLst/>
            </a:prstGeom>
            <a:solidFill>
              <a:srgbClr val="1CABE2">
                <a:alpha val="100000"/>
              </a:srgbClr>
            </a:solidFill>
          </p:spPr>
          <p:txBody>
            <a:bodyPr/>
            <a:lstStyle/>
            <a:p/>
          </p:txBody>
        </p:sp>
        <p:sp>
          <p:nvSpPr>
            <p:cNvPr id="28" name="rc28"/>
            <p:cNvSpPr/>
            <p:nvPr/>
          </p:nvSpPr>
          <p:spPr>
            <a:xfrm>
              <a:off x="1829515" y="3865173"/>
              <a:ext cx="239877" cy="250527"/>
            </a:xfrm>
            <a:prstGeom prst="rect">
              <a:avLst/>
            </a:prstGeom>
            <a:solidFill>
              <a:srgbClr val="80BD41">
                <a:alpha val="100000"/>
              </a:srgbClr>
            </a:solidFill>
          </p:spPr>
          <p:txBody>
            <a:bodyPr/>
            <a:lstStyle/>
            <a:p/>
          </p:txBody>
        </p:sp>
        <p:sp>
          <p:nvSpPr>
            <p:cNvPr id="29" name="rc29"/>
            <p:cNvSpPr/>
            <p:nvPr/>
          </p:nvSpPr>
          <p:spPr>
            <a:xfrm>
              <a:off x="1829515" y="3557669"/>
              <a:ext cx="239877" cy="307503"/>
            </a:xfrm>
            <a:prstGeom prst="rect">
              <a:avLst/>
            </a:prstGeom>
            <a:solidFill>
              <a:srgbClr val="1CABE2">
                <a:alpha val="100000"/>
              </a:srgbClr>
            </a:solidFill>
          </p:spPr>
          <p:txBody>
            <a:bodyPr/>
            <a:lstStyle/>
            <a:p/>
          </p:txBody>
        </p:sp>
        <p:sp>
          <p:nvSpPr>
            <p:cNvPr id="30" name="rc30"/>
            <p:cNvSpPr/>
            <p:nvPr/>
          </p:nvSpPr>
          <p:spPr>
            <a:xfrm>
              <a:off x="2096045" y="3840885"/>
              <a:ext cx="239877" cy="274815"/>
            </a:xfrm>
            <a:prstGeom prst="rect">
              <a:avLst/>
            </a:prstGeom>
            <a:solidFill>
              <a:srgbClr val="80BD41">
                <a:alpha val="100000"/>
              </a:srgbClr>
            </a:solidFill>
          </p:spPr>
          <p:txBody>
            <a:bodyPr/>
            <a:lstStyle/>
            <a:p/>
          </p:txBody>
        </p:sp>
        <p:sp>
          <p:nvSpPr>
            <p:cNvPr id="31" name="rc31"/>
            <p:cNvSpPr/>
            <p:nvPr/>
          </p:nvSpPr>
          <p:spPr>
            <a:xfrm>
              <a:off x="2096045" y="3541473"/>
              <a:ext cx="239877" cy="299411"/>
            </a:xfrm>
            <a:prstGeom prst="rect">
              <a:avLst/>
            </a:prstGeom>
            <a:solidFill>
              <a:srgbClr val="1CABE2">
                <a:alpha val="100000"/>
              </a:srgbClr>
            </a:solidFill>
          </p:spPr>
          <p:txBody>
            <a:bodyPr/>
            <a:lstStyle/>
            <a:p/>
          </p:txBody>
        </p:sp>
        <p:sp>
          <p:nvSpPr>
            <p:cNvPr id="32" name="rc32"/>
            <p:cNvSpPr/>
            <p:nvPr/>
          </p:nvSpPr>
          <p:spPr>
            <a:xfrm>
              <a:off x="2362575" y="3793847"/>
              <a:ext cx="239877" cy="321853"/>
            </a:xfrm>
            <a:prstGeom prst="rect">
              <a:avLst/>
            </a:prstGeom>
            <a:solidFill>
              <a:srgbClr val="80BD41">
                <a:alpha val="100000"/>
              </a:srgbClr>
            </a:solidFill>
          </p:spPr>
          <p:txBody>
            <a:bodyPr/>
            <a:lstStyle/>
            <a:p/>
          </p:txBody>
        </p:sp>
        <p:sp>
          <p:nvSpPr>
            <p:cNvPr id="33" name="rc33"/>
            <p:cNvSpPr/>
            <p:nvPr/>
          </p:nvSpPr>
          <p:spPr>
            <a:xfrm>
              <a:off x="2362575" y="3522985"/>
              <a:ext cx="239877" cy="270861"/>
            </a:xfrm>
            <a:prstGeom prst="rect">
              <a:avLst/>
            </a:prstGeom>
            <a:solidFill>
              <a:srgbClr val="1CABE2">
                <a:alpha val="100000"/>
              </a:srgbClr>
            </a:solidFill>
          </p:spPr>
          <p:txBody>
            <a:bodyPr/>
            <a:lstStyle/>
            <a:p/>
          </p:txBody>
        </p:sp>
        <p:sp>
          <p:nvSpPr>
            <p:cNvPr id="34" name="rc34"/>
            <p:cNvSpPr/>
            <p:nvPr/>
          </p:nvSpPr>
          <p:spPr>
            <a:xfrm>
              <a:off x="2629106" y="3752512"/>
              <a:ext cx="239877" cy="363188"/>
            </a:xfrm>
            <a:prstGeom prst="rect">
              <a:avLst/>
            </a:prstGeom>
            <a:solidFill>
              <a:srgbClr val="80BD41">
                <a:alpha val="100000"/>
              </a:srgbClr>
            </a:solidFill>
          </p:spPr>
          <p:txBody>
            <a:bodyPr/>
            <a:lstStyle/>
            <a:p/>
          </p:txBody>
        </p:sp>
        <p:sp>
          <p:nvSpPr>
            <p:cNvPr id="35" name="rc35"/>
            <p:cNvSpPr/>
            <p:nvPr/>
          </p:nvSpPr>
          <p:spPr>
            <a:xfrm>
              <a:off x="2629106" y="3501721"/>
              <a:ext cx="239877" cy="250790"/>
            </a:xfrm>
            <a:prstGeom prst="rect">
              <a:avLst/>
            </a:prstGeom>
            <a:solidFill>
              <a:srgbClr val="1CABE2">
                <a:alpha val="100000"/>
              </a:srgbClr>
            </a:solidFill>
          </p:spPr>
          <p:txBody>
            <a:bodyPr/>
            <a:lstStyle/>
            <a:p/>
          </p:txBody>
        </p:sp>
        <p:sp>
          <p:nvSpPr>
            <p:cNvPr id="36" name="rc36"/>
            <p:cNvSpPr/>
            <p:nvPr/>
          </p:nvSpPr>
          <p:spPr>
            <a:xfrm>
              <a:off x="2895636" y="3726258"/>
              <a:ext cx="239877" cy="389442"/>
            </a:xfrm>
            <a:prstGeom prst="rect">
              <a:avLst/>
            </a:prstGeom>
            <a:solidFill>
              <a:srgbClr val="80BD41">
                <a:alpha val="100000"/>
              </a:srgbClr>
            </a:solidFill>
          </p:spPr>
          <p:txBody>
            <a:bodyPr/>
            <a:lstStyle/>
            <a:p/>
          </p:txBody>
        </p:sp>
        <p:sp>
          <p:nvSpPr>
            <p:cNvPr id="37" name="rc37"/>
            <p:cNvSpPr/>
            <p:nvPr/>
          </p:nvSpPr>
          <p:spPr>
            <a:xfrm>
              <a:off x="2895636" y="3479691"/>
              <a:ext cx="239877" cy="246567"/>
            </a:xfrm>
            <a:prstGeom prst="rect">
              <a:avLst/>
            </a:prstGeom>
            <a:solidFill>
              <a:srgbClr val="1CABE2">
                <a:alpha val="100000"/>
              </a:srgbClr>
            </a:solidFill>
          </p:spPr>
          <p:txBody>
            <a:bodyPr/>
            <a:lstStyle/>
            <a:p/>
          </p:txBody>
        </p:sp>
        <p:sp>
          <p:nvSpPr>
            <p:cNvPr id="38" name="rc38"/>
            <p:cNvSpPr/>
            <p:nvPr/>
          </p:nvSpPr>
          <p:spPr>
            <a:xfrm>
              <a:off x="3162166" y="3707675"/>
              <a:ext cx="239877" cy="408024"/>
            </a:xfrm>
            <a:prstGeom prst="rect">
              <a:avLst/>
            </a:prstGeom>
            <a:solidFill>
              <a:srgbClr val="80BD41">
                <a:alpha val="100000"/>
              </a:srgbClr>
            </a:solidFill>
          </p:spPr>
          <p:txBody>
            <a:bodyPr/>
            <a:lstStyle/>
            <a:p/>
          </p:txBody>
        </p:sp>
        <p:sp>
          <p:nvSpPr>
            <p:cNvPr id="39" name="rc39"/>
            <p:cNvSpPr/>
            <p:nvPr/>
          </p:nvSpPr>
          <p:spPr>
            <a:xfrm>
              <a:off x="3162166" y="3459218"/>
              <a:ext cx="239877" cy="248457"/>
            </a:xfrm>
            <a:prstGeom prst="rect">
              <a:avLst/>
            </a:prstGeom>
            <a:solidFill>
              <a:srgbClr val="1CABE2">
                <a:alpha val="100000"/>
              </a:srgbClr>
            </a:solidFill>
          </p:spPr>
          <p:txBody>
            <a:bodyPr/>
            <a:lstStyle/>
            <a:p/>
          </p:txBody>
        </p:sp>
        <p:sp>
          <p:nvSpPr>
            <p:cNvPr id="40" name="rc40"/>
            <p:cNvSpPr/>
            <p:nvPr/>
          </p:nvSpPr>
          <p:spPr>
            <a:xfrm>
              <a:off x="3428696" y="3689384"/>
              <a:ext cx="239877" cy="426316"/>
            </a:xfrm>
            <a:prstGeom prst="rect">
              <a:avLst/>
            </a:prstGeom>
            <a:solidFill>
              <a:srgbClr val="80BD41">
                <a:alpha val="100000"/>
              </a:srgbClr>
            </a:solidFill>
          </p:spPr>
          <p:txBody>
            <a:bodyPr/>
            <a:lstStyle/>
            <a:p/>
          </p:txBody>
        </p:sp>
        <p:sp>
          <p:nvSpPr>
            <p:cNvPr id="41" name="rc41"/>
            <p:cNvSpPr/>
            <p:nvPr/>
          </p:nvSpPr>
          <p:spPr>
            <a:xfrm>
              <a:off x="3428696" y="3437802"/>
              <a:ext cx="239877" cy="251582"/>
            </a:xfrm>
            <a:prstGeom prst="rect">
              <a:avLst/>
            </a:prstGeom>
            <a:solidFill>
              <a:srgbClr val="1CABE2">
                <a:alpha val="100000"/>
              </a:srgbClr>
            </a:solidFill>
          </p:spPr>
          <p:txBody>
            <a:bodyPr/>
            <a:lstStyle/>
            <a:p/>
          </p:txBody>
        </p:sp>
        <p:sp>
          <p:nvSpPr>
            <p:cNvPr id="42" name="rc42"/>
            <p:cNvSpPr/>
            <p:nvPr/>
          </p:nvSpPr>
          <p:spPr>
            <a:xfrm>
              <a:off x="3695227" y="3662747"/>
              <a:ext cx="239877" cy="452953"/>
            </a:xfrm>
            <a:prstGeom prst="rect">
              <a:avLst/>
            </a:prstGeom>
            <a:solidFill>
              <a:srgbClr val="80BD41">
                <a:alpha val="100000"/>
              </a:srgbClr>
            </a:solidFill>
          </p:spPr>
          <p:txBody>
            <a:bodyPr/>
            <a:lstStyle/>
            <a:p/>
          </p:txBody>
        </p:sp>
        <p:sp>
          <p:nvSpPr>
            <p:cNvPr id="43" name="rc43"/>
            <p:cNvSpPr/>
            <p:nvPr/>
          </p:nvSpPr>
          <p:spPr>
            <a:xfrm>
              <a:off x="3695227" y="3417577"/>
              <a:ext cx="239877" cy="245169"/>
            </a:xfrm>
            <a:prstGeom prst="rect">
              <a:avLst/>
            </a:prstGeom>
            <a:solidFill>
              <a:srgbClr val="1CABE2">
                <a:alpha val="100000"/>
              </a:srgbClr>
            </a:solidFill>
          </p:spPr>
          <p:txBody>
            <a:bodyPr/>
            <a:lstStyle/>
            <a:p/>
          </p:txBody>
        </p:sp>
        <p:sp>
          <p:nvSpPr>
            <p:cNvPr id="44" name="rc44"/>
            <p:cNvSpPr/>
            <p:nvPr/>
          </p:nvSpPr>
          <p:spPr>
            <a:xfrm>
              <a:off x="3961757" y="3668726"/>
              <a:ext cx="239877" cy="446974"/>
            </a:xfrm>
            <a:prstGeom prst="rect">
              <a:avLst/>
            </a:prstGeom>
            <a:solidFill>
              <a:srgbClr val="80BD41">
                <a:alpha val="100000"/>
              </a:srgbClr>
            </a:solidFill>
          </p:spPr>
          <p:txBody>
            <a:bodyPr/>
            <a:lstStyle/>
            <a:p/>
          </p:txBody>
        </p:sp>
        <p:sp>
          <p:nvSpPr>
            <p:cNvPr id="45" name="rc45"/>
            <p:cNvSpPr/>
            <p:nvPr/>
          </p:nvSpPr>
          <p:spPr>
            <a:xfrm>
              <a:off x="3961757" y="3392969"/>
              <a:ext cx="239877" cy="275756"/>
            </a:xfrm>
            <a:prstGeom prst="rect">
              <a:avLst/>
            </a:prstGeom>
            <a:solidFill>
              <a:srgbClr val="1CABE2">
                <a:alpha val="100000"/>
              </a:srgbClr>
            </a:solidFill>
          </p:spPr>
          <p:txBody>
            <a:bodyPr/>
            <a:lstStyle/>
            <a:p/>
          </p:txBody>
        </p:sp>
        <p:sp>
          <p:nvSpPr>
            <p:cNvPr id="46" name="rc46"/>
            <p:cNvSpPr/>
            <p:nvPr/>
          </p:nvSpPr>
          <p:spPr>
            <a:xfrm>
              <a:off x="4228287" y="3624580"/>
              <a:ext cx="239877" cy="491120"/>
            </a:xfrm>
            <a:prstGeom prst="rect">
              <a:avLst/>
            </a:prstGeom>
            <a:solidFill>
              <a:srgbClr val="80BD41">
                <a:alpha val="100000"/>
              </a:srgbClr>
            </a:solidFill>
          </p:spPr>
          <p:txBody>
            <a:bodyPr/>
            <a:lstStyle/>
            <a:p/>
          </p:txBody>
        </p:sp>
        <p:sp>
          <p:nvSpPr>
            <p:cNvPr id="47" name="rc47"/>
            <p:cNvSpPr/>
            <p:nvPr/>
          </p:nvSpPr>
          <p:spPr>
            <a:xfrm>
              <a:off x="4228287" y="3371613"/>
              <a:ext cx="239877" cy="252966"/>
            </a:xfrm>
            <a:prstGeom prst="rect">
              <a:avLst/>
            </a:prstGeom>
            <a:solidFill>
              <a:srgbClr val="1CABE2">
                <a:alpha val="100000"/>
              </a:srgbClr>
            </a:solidFill>
          </p:spPr>
          <p:txBody>
            <a:bodyPr/>
            <a:lstStyle/>
            <a:p/>
          </p:txBody>
        </p:sp>
        <p:sp>
          <p:nvSpPr>
            <p:cNvPr id="48" name="rc48"/>
            <p:cNvSpPr/>
            <p:nvPr/>
          </p:nvSpPr>
          <p:spPr>
            <a:xfrm>
              <a:off x="4494818" y="3601153"/>
              <a:ext cx="239877" cy="514547"/>
            </a:xfrm>
            <a:prstGeom prst="rect">
              <a:avLst/>
            </a:prstGeom>
            <a:solidFill>
              <a:srgbClr val="80BD41">
                <a:alpha val="100000"/>
              </a:srgbClr>
            </a:solidFill>
          </p:spPr>
          <p:txBody>
            <a:bodyPr/>
            <a:lstStyle/>
            <a:p/>
          </p:txBody>
        </p:sp>
        <p:sp>
          <p:nvSpPr>
            <p:cNvPr id="49" name="rc49"/>
            <p:cNvSpPr/>
            <p:nvPr/>
          </p:nvSpPr>
          <p:spPr>
            <a:xfrm>
              <a:off x="4494818" y="3351059"/>
              <a:ext cx="239877" cy="250094"/>
            </a:xfrm>
            <a:prstGeom prst="rect">
              <a:avLst/>
            </a:prstGeom>
            <a:solidFill>
              <a:srgbClr val="1CABE2">
                <a:alpha val="100000"/>
              </a:srgbClr>
            </a:solidFill>
          </p:spPr>
          <p:txBody>
            <a:bodyPr/>
            <a:lstStyle/>
            <a:p/>
          </p:txBody>
        </p:sp>
        <p:sp>
          <p:nvSpPr>
            <p:cNvPr id="50" name="rc50"/>
            <p:cNvSpPr/>
            <p:nvPr/>
          </p:nvSpPr>
          <p:spPr>
            <a:xfrm>
              <a:off x="4761348" y="3595735"/>
              <a:ext cx="239877" cy="519965"/>
            </a:xfrm>
            <a:prstGeom prst="rect">
              <a:avLst/>
            </a:prstGeom>
            <a:solidFill>
              <a:srgbClr val="80BD41">
                <a:alpha val="100000"/>
              </a:srgbClr>
            </a:solidFill>
          </p:spPr>
          <p:txBody>
            <a:bodyPr/>
            <a:lstStyle/>
            <a:p/>
          </p:txBody>
        </p:sp>
        <p:sp>
          <p:nvSpPr>
            <p:cNvPr id="51" name="rc51"/>
            <p:cNvSpPr/>
            <p:nvPr/>
          </p:nvSpPr>
          <p:spPr>
            <a:xfrm>
              <a:off x="4761348" y="3332717"/>
              <a:ext cx="239877" cy="263017"/>
            </a:xfrm>
            <a:prstGeom prst="rect">
              <a:avLst/>
            </a:prstGeom>
            <a:solidFill>
              <a:srgbClr val="1CABE2">
                <a:alpha val="100000"/>
              </a:srgbClr>
            </a:solidFill>
          </p:spPr>
          <p:txBody>
            <a:bodyPr/>
            <a:lstStyle/>
            <a:p/>
          </p:txBody>
        </p:sp>
        <p:sp>
          <p:nvSpPr>
            <p:cNvPr id="52" name="rc52"/>
            <p:cNvSpPr/>
            <p:nvPr/>
          </p:nvSpPr>
          <p:spPr>
            <a:xfrm>
              <a:off x="5027878" y="3571039"/>
              <a:ext cx="239877" cy="544661"/>
            </a:xfrm>
            <a:prstGeom prst="rect">
              <a:avLst/>
            </a:prstGeom>
            <a:solidFill>
              <a:srgbClr val="80BD41">
                <a:alpha val="100000"/>
              </a:srgbClr>
            </a:solidFill>
          </p:spPr>
          <p:txBody>
            <a:bodyPr/>
            <a:lstStyle/>
            <a:p/>
          </p:txBody>
        </p:sp>
        <p:sp>
          <p:nvSpPr>
            <p:cNvPr id="53" name="rc53"/>
            <p:cNvSpPr/>
            <p:nvPr/>
          </p:nvSpPr>
          <p:spPr>
            <a:xfrm>
              <a:off x="5027878" y="3313281"/>
              <a:ext cx="239877" cy="257758"/>
            </a:xfrm>
            <a:prstGeom prst="rect">
              <a:avLst/>
            </a:prstGeom>
            <a:solidFill>
              <a:srgbClr val="1CABE2">
                <a:alpha val="100000"/>
              </a:srgbClr>
            </a:solidFill>
          </p:spPr>
          <p:txBody>
            <a:bodyPr/>
            <a:lstStyle/>
            <a:p/>
          </p:txBody>
        </p:sp>
        <p:sp>
          <p:nvSpPr>
            <p:cNvPr id="54" name="rc54"/>
            <p:cNvSpPr/>
            <p:nvPr/>
          </p:nvSpPr>
          <p:spPr>
            <a:xfrm>
              <a:off x="5294409" y="3566659"/>
              <a:ext cx="239877" cy="549041"/>
            </a:xfrm>
            <a:prstGeom prst="rect">
              <a:avLst/>
            </a:prstGeom>
            <a:solidFill>
              <a:srgbClr val="80BD41">
                <a:alpha val="100000"/>
              </a:srgbClr>
            </a:solidFill>
          </p:spPr>
          <p:txBody>
            <a:bodyPr/>
            <a:lstStyle/>
            <a:p/>
          </p:txBody>
        </p:sp>
        <p:sp>
          <p:nvSpPr>
            <p:cNvPr id="55" name="rc55"/>
            <p:cNvSpPr/>
            <p:nvPr/>
          </p:nvSpPr>
          <p:spPr>
            <a:xfrm>
              <a:off x="5294409" y="3293610"/>
              <a:ext cx="239877" cy="273049"/>
            </a:xfrm>
            <a:prstGeom prst="rect">
              <a:avLst/>
            </a:prstGeom>
            <a:solidFill>
              <a:srgbClr val="1CABE2">
                <a:alpha val="100000"/>
              </a:srgbClr>
            </a:solidFill>
          </p:spPr>
          <p:txBody>
            <a:bodyPr/>
            <a:lstStyle/>
            <a:p/>
          </p:txBody>
        </p:sp>
        <p:sp>
          <p:nvSpPr>
            <p:cNvPr id="56" name="rc56"/>
            <p:cNvSpPr/>
            <p:nvPr/>
          </p:nvSpPr>
          <p:spPr>
            <a:xfrm>
              <a:off x="5560939" y="3554598"/>
              <a:ext cx="239877" cy="561102"/>
            </a:xfrm>
            <a:prstGeom prst="rect">
              <a:avLst/>
            </a:prstGeom>
            <a:solidFill>
              <a:srgbClr val="80BD41">
                <a:alpha val="100000"/>
              </a:srgbClr>
            </a:solidFill>
          </p:spPr>
          <p:txBody>
            <a:bodyPr/>
            <a:lstStyle/>
            <a:p/>
          </p:txBody>
        </p:sp>
        <p:sp>
          <p:nvSpPr>
            <p:cNvPr id="57" name="rc57"/>
            <p:cNvSpPr/>
            <p:nvPr/>
          </p:nvSpPr>
          <p:spPr>
            <a:xfrm>
              <a:off x="5560939" y="3276229"/>
              <a:ext cx="239877" cy="278368"/>
            </a:xfrm>
            <a:prstGeom prst="rect">
              <a:avLst/>
            </a:prstGeom>
            <a:solidFill>
              <a:srgbClr val="1CABE2">
                <a:alpha val="100000"/>
              </a:srgbClr>
            </a:solidFill>
          </p:spPr>
          <p:txBody>
            <a:bodyPr/>
            <a:lstStyle/>
            <a:p/>
          </p:txBody>
        </p:sp>
        <p:sp>
          <p:nvSpPr>
            <p:cNvPr id="58" name="rc58"/>
            <p:cNvSpPr/>
            <p:nvPr/>
          </p:nvSpPr>
          <p:spPr>
            <a:xfrm>
              <a:off x="5827469" y="3543254"/>
              <a:ext cx="239877" cy="572446"/>
            </a:xfrm>
            <a:prstGeom prst="rect">
              <a:avLst/>
            </a:prstGeom>
            <a:solidFill>
              <a:srgbClr val="80BD41">
                <a:alpha val="100000"/>
              </a:srgbClr>
            </a:solidFill>
          </p:spPr>
          <p:txBody>
            <a:bodyPr/>
            <a:lstStyle/>
            <a:p/>
          </p:txBody>
        </p:sp>
        <p:sp>
          <p:nvSpPr>
            <p:cNvPr id="59" name="rc59"/>
            <p:cNvSpPr/>
            <p:nvPr/>
          </p:nvSpPr>
          <p:spPr>
            <a:xfrm>
              <a:off x="5827469" y="3252231"/>
              <a:ext cx="239877" cy="291023"/>
            </a:xfrm>
            <a:prstGeom prst="rect">
              <a:avLst/>
            </a:prstGeom>
            <a:solidFill>
              <a:srgbClr val="1CABE2">
                <a:alpha val="100000"/>
              </a:srgbClr>
            </a:solidFill>
          </p:spPr>
          <p:txBody>
            <a:bodyPr/>
            <a:lstStyle/>
            <a:p/>
          </p:txBody>
        </p:sp>
        <p:sp>
          <p:nvSpPr>
            <p:cNvPr id="60" name="rc60"/>
            <p:cNvSpPr/>
            <p:nvPr/>
          </p:nvSpPr>
          <p:spPr>
            <a:xfrm>
              <a:off x="6094000" y="3517870"/>
              <a:ext cx="239877" cy="597830"/>
            </a:xfrm>
            <a:prstGeom prst="rect">
              <a:avLst/>
            </a:prstGeom>
            <a:solidFill>
              <a:srgbClr val="80BD41">
                <a:alpha val="100000"/>
              </a:srgbClr>
            </a:solidFill>
          </p:spPr>
          <p:txBody>
            <a:bodyPr/>
            <a:lstStyle/>
            <a:p/>
          </p:txBody>
        </p:sp>
        <p:sp>
          <p:nvSpPr>
            <p:cNvPr id="61" name="rc61"/>
            <p:cNvSpPr/>
            <p:nvPr/>
          </p:nvSpPr>
          <p:spPr>
            <a:xfrm>
              <a:off x="6094000" y="3230940"/>
              <a:ext cx="239877" cy="286929"/>
            </a:xfrm>
            <a:prstGeom prst="rect">
              <a:avLst/>
            </a:prstGeom>
            <a:solidFill>
              <a:srgbClr val="1CABE2">
                <a:alpha val="100000"/>
              </a:srgbClr>
            </a:solidFill>
          </p:spPr>
          <p:txBody>
            <a:bodyPr/>
            <a:lstStyle/>
            <a:p/>
          </p:txBody>
        </p:sp>
        <p:sp>
          <p:nvSpPr>
            <p:cNvPr id="62" name="rc62"/>
            <p:cNvSpPr/>
            <p:nvPr/>
          </p:nvSpPr>
          <p:spPr>
            <a:xfrm>
              <a:off x="6360530" y="3494455"/>
              <a:ext cx="239877" cy="621245"/>
            </a:xfrm>
            <a:prstGeom prst="rect">
              <a:avLst/>
            </a:prstGeom>
            <a:solidFill>
              <a:srgbClr val="80BD41">
                <a:alpha val="100000"/>
              </a:srgbClr>
            </a:solidFill>
          </p:spPr>
          <p:txBody>
            <a:bodyPr/>
            <a:lstStyle/>
            <a:p/>
          </p:txBody>
        </p:sp>
        <p:sp>
          <p:nvSpPr>
            <p:cNvPr id="63" name="rc63"/>
            <p:cNvSpPr/>
            <p:nvPr/>
          </p:nvSpPr>
          <p:spPr>
            <a:xfrm>
              <a:off x="6360530" y="3212251"/>
              <a:ext cx="239877" cy="282203"/>
            </a:xfrm>
            <a:prstGeom prst="rect">
              <a:avLst/>
            </a:prstGeom>
            <a:solidFill>
              <a:srgbClr val="1CABE2">
                <a:alpha val="100000"/>
              </a:srgbClr>
            </a:solidFill>
          </p:spPr>
          <p:txBody>
            <a:bodyPr/>
            <a:lstStyle/>
            <a:p/>
          </p:txBody>
        </p:sp>
        <p:sp>
          <p:nvSpPr>
            <p:cNvPr id="64" name="rc64"/>
            <p:cNvSpPr/>
            <p:nvPr/>
          </p:nvSpPr>
          <p:spPr>
            <a:xfrm>
              <a:off x="6627060" y="3503393"/>
              <a:ext cx="239877" cy="612307"/>
            </a:xfrm>
            <a:prstGeom prst="rect">
              <a:avLst/>
            </a:prstGeom>
            <a:solidFill>
              <a:srgbClr val="80BD41">
                <a:alpha val="100000"/>
              </a:srgbClr>
            </a:solidFill>
          </p:spPr>
          <p:txBody>
            <a:bodyPr/>
            <a:lstStyle/>
            <a:p/>
          </p:txBody>
        </p:sp>
        <p:sp>
          <p:nvSpPr>
            <p:cNvPr id="65" name="rc65"/>
            <p:cNvSpPr/>
            <p:nvPr/>
          </p:nvSpPr>
          <p:spPr>
            <a:xfrm>
              <a:off x="6627060" y="3192452"/>
              <a:ext cx="239877" cy="310941"/>
            </a:xfrm>
            <a:prstGeom prst="rect">
              <a:avLst/>
            </a:prstGeom>
            <a:solidFill>
              <a:srgbClr val="1CABE2">
                <a:alpha val="100000"/>
              </a:srgbClr>
            </a:solidFill>
          </p:spPr>
          <p:txBody>
            <a:bodyPr/>
            <a:lstStyle/>
            <a:p/>
          </p:txBody>
        </p:sp>
        <p:sp>
          <p:nvSpPr>
            <p:cNvPr id="66" name="rc66"/>
            <p:cNvSpPr/>
            <p:nvPr/>
          </p:nvSpPr>
          <p:spPr>
            <a:xfrm>
              <a:off x="6893590" y="3510193"/>
              <a:ext cx="239877" cy="605507"/>
            </a:xfrm>
            <a:prstGeom prst="rect">
              <a:avLst/>
            </a:prstGeom>
            <a:solidFill>
              <a:srgbClr val="80BD41">
                <a:alpha val="100000"/>
              </a:srgbClr>
            </a:solidFill>
          </p:spPr>
          <p:txBody>
            <a:bodyPr/>
            <a:lstStyle/>
            <a:p/>
          </p:txBody>
        </p:sp>
        <p:sp>
          <p:nvSpPr>
            <p:cNvPr id="67" name="rc67"/>
            <p:cNvSpPr/>
            <p:nvPr/>
          </p:nvSpPr>
          <p:spPr>
            <a:xfrm>
              <a:off x="6893590" y="3171998"/>
              <a:ext cx="239877" cy="338195"/>
            </a:xfrm>
            <a:prstGeom prst="rect">
              <a:avLst/>
            </a:prstGeom>
            <a:solidFill>
              <a:srgbClr val="1CABE2">
                <a:alpha val="100000"/>
              </a:srgbClr>
            </a:solidFill>
          </p:spPr>
          <p:txBody>
            <a:bodyPr/>
            <a:lstStyle/>
            <a:p/>
          </p:txBody>
        </p:sp>
        <p:sp>
          <p:nvSpPr>
            <p:cNvPr id="68" name="rc68"/>
            <p:cNvSpPr/>
            <p:nvPr/>
          </p:nvSpPr>
          <p:spPr>
            <a:xfrm>
              <a:off x="7160121" y="3500129"/>
              <a:ext cx="239877" cy="615571"/>
            </a:xfrm>
            <a:prstGeom prst="rect">
              <a:avLst/>
            </a:prstGeom>
            <a:solidFill>
              <a:srgbClr val="80BD41">
                <a:alpha val="100000"/>
              </a:srgbClr>
            </a:solidFill>
          </p:spPr>
          <p:txBody>
            <a:bodyPr/>
            <a:lstStyle/>
            <a:p/>
          </p:txBody>
        </p:sp>
        <p:sp>
          <p:nvSpPr>
            <p:cNvPr id="69" name="rc69"/>
            <p:cNvSpPr/>
            <p:nvPr/>
          </p:nvSpPr>
          <p:spPr>
            <a:xfrm>
              <a:off x="7160121" y="3153110"/>
              <a:ext cx="239877" cy="347019"/>
            </a:xfrm>
            <a:prstGeom prst="rect">
              <a:avLst/>
            </a:prstGeom>
            <a:solidFill>
              <a:srgbClr val="1CABE2">
                <a:alpha val="100000"/>
              </a:srgbClr>
            </a:solidFill>
          </p:spPr>
          <p:txBody>
            <a:bodyPr/>
            <a:lstStyle/>
            <a:p/>
          </p:txBody>
        </p:sp>
        <p:sp>
          <p:nvSpPr>
            <p:cNvPr id="70" name="rc70"/>
            <p:cNvSpPr/>
            <p:nvPr/>
          </p:nvSpPr>
          <p:spPr>
            <a:xfrm>
              <a:off x="7426651" y="3485067"/>
              <a:ext cx="239877" cy="630633"/>
            </a:xfrm>
            <a:prstGeom prst="rect">
              <a:avLst/>
            </a:prstGeom>
            <a:solidFill>
              <a:srgbClr val="80BD41">
                <a:alpha val="100000"/>
              </a:srgbClr>
            </a:solidFill>
          </p:spPr>
          <p:txBody>
            <a:bodyPr/>
            <a:lstStyle/>
            <a:p/>
          </p:txBody>
        </p:sp>
        <p:sp>
          <p:nvSpPr>
            <p:cNvPr id="71" name="rc71"/>
            <p:cNvSpPr/>
            <p:nvPr/>
          </p:nvSpPr>
          <p:spPr>
            <a:xfrm>
              <a:off x="7426651" y="3129896"/>
              <a:ext cx="239877" cy="355170"/>
            </a:xfrm>
            <a:prstGeom prst="rect">
              <a:avLst/>
            </a:prstGeom>
            <a:solidFill>
              <a:srgbClr val="1CABE2">
                <a:alpha val="100000"/>
              </a:srgbClr>
            </a:solidFill>
          </p:spPr>
          <p:txBody>
            <a:bodyPr/>
            <a:lstStyle/>
            <a:p/>
          </p:txBody>
        </p:sp>
        <p:sp>
          <p:nvSpPr>
            <p:cNvPr id="72" name="rc72"/>
            <p:cNvSpPr/>
            <p:nvPr/>
          </p:nvSpPr>
          <p:spPr>
            <a:xfrm>
              <a:off x="7693181" y="3442593"/>
              <a:ext cx="239877" cy="673107"/>
            </a:xfrm>
            <a:prstGeom prst="rect">
              <a:avLst/>
            </a:prstGeom>
            <a:solidFill>
              <a:srgbClr val="80BD41">
                <a:alpha val="100000"/>
              </a:srgbClr>
            </a:solidFill>
          </p:spPr>
          <p:txBody>
            <a:bodyPr/>
            <a:lstStyle/>
            <a:p/>
          </p:txBody>
        </p:sp>
        <p:sp>
          <p:nvSpPr>
            <p:cNvPr id="73" name="rc73"/>
            <p:cNvSpPr/>
            <p:nvPr/>
          </p:nvSpPr>
          <p:spPr>
            <a:xfrm>
              <a:off x="7693181" y="3104457"/>
              <a:ext cx="239877" cy="338135"/>
            </a:xfrm>
            <a:prstGeom prst="rect">
              <a:avLst/>
            </a:prstGeom>
            <a:solidFill>
              <a:srgbClr val="1CABE2">
                <a:alpha val="100000"/>
              </a:srgbClr>
            </a:solidFill>
          </p:spPr>
          <p:txBody>
            <a:bodyPr/>
            <a:lstStyle/>
            <a:p/>
          </p:txBody>
        </p:sp>
        <p:sp>
          <p:nvSpPr>
            <p:cNvPr id="74" name="rc74"/>
            <p:cNvSpPr/>
            <p:nvPr/>
          </p:nvSpPr>
          <p:spPr>
            <a:xfrm>
              <a:off x="7959712" y="3427637"/>
              <a:ext cx="239877" cy="688062"/>
            </a:xfrm>
            <a:prstGeom prst="rect">
              <a:avLst/>
            </a:prstGeom>
            <a:solidFill>
              <a:srgbClr val="80BD41">
                <a:alpha val="100000"/>
              </a:srgbClr>
            </a:solidFill>
          </p:spPr>
          <p:txBody>
            <a:bodyPr/>
            <a:lstStyle/>
            <a:p/>
          </p:txBody>
        </p:sp>
        <p:sp>
          <p:nvSpPr>
            <p:cNvPr id="75" name="rc75"/>
            <p:cNvSpPr/>
            <p:nvPr/>
          </p:nvSpPr>
          <p:spPr>
            <a:xfrm>
              <a:off x="7959712" y="3085197"/>
              <a:ext cx="239877" cy="342440"/>
            </a:xfrm>
            <a:prstGeom prst="rect">
              <a:avLst/>
            </a:prstGeom>
            <a:solidFill>
              <a:srgbClr val="1CABE2">
                <a:alpha val="100000"/>
              </a:srgbClr>
            </a:solidFill>
          </p:spPr>
          <p:txBody>
            <a:bodyPr/>
            <a:lstStyle/>
            <a:p/>
          </p:txBody>
        </p:sp>
        <p:sp>
          <p:nvSpPr>
            <p:cNvPr id="76" name="pl76"/>
            <p:cNvSpPr/>
            <p:nvPr/>
          </p:nvSpPr>
          <p:spPr>
            <a:xfrm>
              <a:off x="1416393" y="2693605"/>
              <a:ext cx="6663257" cy="618302"/>
            </a:xfrm>
            <a:custGeom>
              <a:avLst/>
              <a:pathLst>
                <a:path w="6663257" h="618302">
                  <a:moveTo>
                    <a:pt x="0" y="618302"/>
                  </a:moveTo>
                  <a:lnTo>
                    <a:pt x="266530" y="618302"/>
                  </a:lnTo>
                  <a:lnTo>
                    <a:pt x="533060" y="494641"/>
                  </a:lnTo>
                  <a:lnTo>
                    <a:pt x="799590" y="432811"/>
                  </a:lnTo>
                  <a:lnTo>
                    <a:pt x="1066121" y="309151"/>
                  </a:lnTo>
                  <a:lnTo>
                    <a:pt x="1332651" y="206100"/>
                  </a:lnTo>
                  <a:lnTo>
                    <a:pt x="1599181" y="164880"/>
                  </a:lnTo>
                  <a:lnTo>
                    <a:pt x="1865712" y="144270"/>
                  </a:lnTo>
                  <a:lnTo>
                    <a:pt x="2132242" y="123660"/>
                  </a:lnTo>
                  <a:lnTo>
                    <a:pt x="2398772" y="82440"/>
                  </a:lnTo>
                  <a:lnTo>
                    <a:pt x="2665303" y="144270"/>
                  </a:lnTo>
                  <a:lnTo>
                    <a:pt x="2931833" y="61830"/>
                  </a:lnTo>
                  <a:lnTo>
                    <a:pt x="3198363" y="41220"/>
                  </a:lnTo>
                  <a:lnTo>
                    <a:pt x="3464893" y="61830"/>
                  </a:lnTo>
                  <a:lnTo>
                    <a:pt x="3731424" y="20610"/>
                  </a:lnTo>
                  <a:lnTo>
                    <a:pt x="3997954" y="41220"/>
                  </a:lnTo>
                  <a:lnTo>
                    <a:pt x="4264484" y="41220"/>
                  </a:lnTo>
                  <a:lnTo>
                    <a:pt x="4531015" y="61830"/>
                  </a:lnTo>
                  <a:lnTo>
                    <a:pt x="4797545" y="20610"/>
                  </a:lnTo>
                  <a:lnTo>
                    <a:pt x="5064075" y="0"/>
                  </a:lnTo>
                  <a:lnTo>
                    <a:pt x="5330606" y="61830"/>
                  </a:lnTo>
                  <a:lnTo>
                    <a:pt x="5597136" y="103050"/>
                  </a:lnTo>
                  <a:lnTo>
                    <a:pt x="5863666" y="103050"/>
                  </a:lnTo>
                  <a:lnTo>
                    <a:pt x="6130197" y="103050"/>
                  </a:lnTo>
                  <a:lnTo>
                    <a:pt x="6396727" y="41220"/>
                  </a:lnTo>
                  <a:lnTo>
                    <a:pt x="6663257" y="41220"/>
                  </a:lnTo>
                </a:path>
              </a:pathLst>
            </a:custGeom>
            <a:ln w="27101" cap="flat">
              <a:solidFill>
                <a:srgbClr val="0058AB">
                  <a:alpha val="100000"/>
                </a:srgbClr>
              </a:solidFill>
              <a:prstDash val="solid"/>
              <a:round/>
            </a:ln>
          </p:spPr>
          <p:txBody>
            <a:bodyPr/>
            <a:lstStyle/>
            <a:p/>
          </p:txBody>
        </p:sp>
        <p:sp>
          <p:nvSpPr>
            <p:cNvPr id="77" name="tx77"/>
            <p:cNvSpPr/>
            <p:nvPr/>
          </p:nvSpPr>
          <p:spPr>
            <a:xfrm>
              <a:off x="1346075" y="313085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39</a:t>
              </a:r>
            </a:p>
          </p:txBody>
        </p:sp>
        <p:sp>
          <p:nvSpPr>
            <p:cNvPr id="78" name="tx78"/>
            <p:cNvSpPr/>
            <p:nvPr/>
          </p:nvSpPr>
          <p:spPr>
            <a:xfrm>
              <a:off x="2678727" y="27186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59</a:t>
              </a:r>
            </a:p>
          </p:txBody>
        </p:sp>
        <p:sp>
          <p:nvSpPr>
            <p:cNvPr id="79" name="tx79"/>
            <p:cNvSpPr/>
            <p:nvPr/>
          </p:nvSpPr>
          <p:spPr>
            <a:xfrm>
              <a:off x="4011378" y="26568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62</a:t>
              </a:r>
            </a:p>
          </p:txBody>
        </p:sp>
        <p:sp>
          <p:nvSpPr>
            <p:cNvPr id="80" name="tx80"/>
            <p:cNvSpPr/>
            <p:nvPr/>
          </p:nvSpPr>
          <p:spPr>
            <a:xfrm>
              <a:off x="5344030" y="25537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1" name="tx81"/>
            <p:cNvSpPr/>
            <p:nvPr/>
          </p:nvSpPr>
          <p:spPr>
            <a:xfrm>
              <a:off x="6410151" y="25125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69</a:t>
              </a:r>
            </a:p>
          </p:txBody>
        </p:sp>
        <p:sp>
          <p:nvSpPr>
            <p:cNvPr id="82" name="tx82"/>
            <p:cNvSpPr/>
            <p:nvPr/>
          </p:nvSpPr>
          <p:spPr>
            <a:xfrm>
              <a:off x="6676681" y="257438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83" name="tx83"/>
            <p:cNvSpPr/>
            <p:nvPr/>
          </p:nvSpPr>
          <p:spPr>
            <a:xfrm>
              <a:off x="6943212" y="26156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64</a:t>
              </a:r>
            </a:p>
          </p:txBody>
        </p:sp>
        <p:sp>
          <p:nvSpPr>
            <p:cNvPr id="84" name="tx84"/>
            <p:cNvSpPr/>
            <p:nvPr/>
          </p:nvSpPr>
          <p:spPr>
            <a:xfrm>
              <a:off x="7209742" y="26156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64</a:t>
              </a:r>
            </a:p>
          </p:txBody>
        </p:sp>
        <p:sp>
          <p:nvSpPr>
            <p:cNvPr id="85" name="tx85"/>
            <p:cNvSpPr/>
            <p:nvPr/>
          </p:nvSpPr>
          <p:spPr>
            <a:xfrm>
              <a:off x="7476272" y="26156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64</a:t>
              </a:r>
            </a:p>
          </p:txBody>
        </p:sp>
        <p:sp>
          <p:nvSpPr>
            <p:cNvPr id="86" name="tx86"/>
            <p:cNvSpPr/>
            <p:nvPr/>
          </p:nvSpPr>
          <p:spPr>
            <a:xfrm>
              <a:off x="7742803" y="25537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7" name="tx87"/>
            <p:cNvSpPr/>
            <p:nvPr/>
          </p:nvSpPr>
          <p:spPr>
            <a:xfrm>
              <a:off x="8009333" y="25537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8" name="tx88"/>
            <p:cNvSpPr/>
            <p:nvPr/>
          </p:nvSpPr>
          <p:spPr>
            <a:xfrm>
              <a:off x="1341092" y="39751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89" name="tx89"/>
            <p:cNvSpPr/>
            <p:nvPr/>
          </p:nvSpPr>
          <p:spPr>
            <a:xfrm>
              <a:off x="1341092" y="37110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90" name="tx90"/>
            <p:cNvSpPr/>
            <p:nvPr/>
          </p:nvSpPr>
          <p:spPr>
            <a:xfrm>
              <a:off x="2718915" y="38952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91" name="tx91"/>
            <p:cNvSpPr/>
            <p:nvPr/>
          </p:nvSpPr>
          <p:spPr>
            <a:xfrm>
              <a:off x="2673743" y="35883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92" name="tx92"/>
            <p:cNvSpPr/>
            <p:nvPr/>
          </p:nvSpPr>
          <p:spPr>
            <a:xfrm>
              <a:off x="4006395" y="38533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93" name="tx93"/>
            <p:cNvSpPr/>
            <p:nvPr/>
          </p:nvSpPr>
          <p:spPr>
            <a:xfrm>
              <a:off x="4006395" y="34920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4" name="tx94"/>
            <p:cNvSpPr/>
            <p:nvPr/>
          </p:nvSpPr>
          <p:spPr>
            <a:xfrm>
              <a:off x="5339046" y="38023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95" name="tx95"/>
            <p:cNvSpPr/>
            <p:nvPr/>
          </p:nvSpPr>
          <p:spPr>
            <a:xfrm>
              <a:off x="5339046" y="33913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6" name="tx96"/>
            <p:cNvSpPr/>
            <p:nvPr/>
          </p:nvSpPr>
          <p:spPr>
            <a:xfrm>
              <a:off x="6405168" y="37662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97" name="tx97"/>
            <p:cNvSpPr/>
            <p:nvPr/>
          </p:nvSpPr>
          <p:spPr>
            <a:xfrm>
              <a:off x="6405168" y="33145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8" name="tx98"/>
            <p:cNvSpPr/>
            <p:nvPr/>
          </p:nvSpPr>
          <p:spPr>
            <a:xfrm>
              <a:off x="6671698" y="37707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99" name="tx99"/>
            <p:cNvSpPr/>
            <p:nvPr/>
          </p:nvSpPr>
          <p:spPr>
            <a:xfrm>
              <a:off x="6671698" y="33091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00" name="tx100"/>
            <p:cNvSpPr/>
            <p:nvPr/>
          </p:nvSpPr>
          <p:spPr>
            <a:xfrm>
              <a:off x="6983400" y="37741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01" name="tx101"/>
            <p:cNvSpPr/>
            <p:nvPr/>
          </p:nvSpPr>
          <p:spPr>
            <a:xfrm>
              <a:off x="6938228" y="33022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2" name="tx102"/>
            <p:cNvSpPr/>
            <p:nvPr/>
          </p:nvSpPr>
          <p:spPr>
            <a:xfrm>
              <a:off x="7204759" y="37690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103" name="tx103"/>
            <p:cNvSpPr/>
            <p:nvPr/>
          </p:nvSpPr>
          <p:spPr>
            <a:xfrm>
              <a:off x="7204759" y="32878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04" name="tx104"/>
            <p:cNvSpPr/>
            <p:nvPr/>
          </p:nvSpPr>
          <p:spPr>
            <a:xfrm>
              <a:off x="7471289" y="37615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05" name="tx105"/>
            <p:cNvSpPr/>
            <p:nvPr/>
          </p:nvSpPr>
          <p:spPr>
            <a:xfrm>
              <a:off x="7516460" y="32686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06" name="tx106"/>
            <p:cNvSpPr/>
            <p:nvPr/>
          </p:nvSpPr>
          <p:spPr>
            <a:xfrm>
              <a:off x="7737819" y="37403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07" name="tx107"/>
            <p:cNvSpPr/>
            <p:nvPr/>
          </p:nvSpPr>
          <p:spPr>
            <a:xfrm>
              <a:off x="7737819" y="32347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8" name="tx108"/>
            <p:cNvSpPr/>
            <p:nvPr/>
          </p:nvSpPr>
          <p:spPr>
            <a:xfrm>
              <a:off x="8004349" y="37328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09" name="tx109"/>
            <p:cNvSpPr/>
            <p:nvPr/>
          </p:nvSpPr>
          <p:spPr>
            <a:xfrm>
              <a:off x="8004349" y="32176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10" name="tx110"/>
            <p:cNvSpPr/>
            <p:nvPr/>
          </p:nvSpPr>
          <p:spPr>
            <a:xfrm>
              <a:off x="1341092" y="343236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11" name="tx111"/>
            <p:cNvSpPr/>
            <p:nvPr/>
          </p:nvSpPr>
          <p:spPr>
            <a:xfrm>
              <a:off x="2673743" y="33464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112" name="tx112"/>
            <p:cNvSpPr/>
            <p:nvPr/>
          </p:nvSpPr>
          <p:spPr>
            <a:xfrm>
              <a:off x="4051566" y="32377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3" name="tx113"/>
            <p:cNvSpPr/>
            <p:nvPr/>
          </p:nvSpPr>
          <p:spPr>
            <a:xfrm>
              <a:off x="5339046" y="31383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4" name="tx114"/>
            <p:cNvSpPr/>
            <p:nvPr/>
          </p:nvSpPr>
          <p:spPr>
            <a:xfrm>
              <a:off x="6405168" y="30569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5" name="tx115"/>
            <p:cNvSpPr/>
            <p:nvPr/>
          </p:nvSpPr>
          <p:spPr>
            <a:xfrm>
              <a:off x="6671698" y="30371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6" name="tx116"/>
            <p:cNvSpPr/>
            <p:nvPr/>
          </p:nvSpPr>
          <p:spPr>
            <a:xfrm>
              <a:off x="6938228" y="30167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7" name="tx117"/>
            <p:cNvSpPr/>
            <p:nvPr/>
          </p:nvSpPr>
          <p:spPr>
            <a:xfrm>
              <a:off x="7249930" y="29978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8" name="tx118"/>
            <p:cNvSpPr/>
            <p:nvPr/>
          </p:nvSpPr>
          <p:spPr>
            <a:xfrm>
              <a:off x="7471289" y="29746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9" name="tx119"/>
            <p:cNvSpPr/>
            <p:nvPr/>
          </p:nvSpPr>
          <p:spPr>
            <a:xfrm>
              <a:off x="7737819" y="29491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0" name="tx120"/>
            <p:cNvSpPr/>
            <p:nvPr/>
          </p:nvSpPr>
          <p:spPr>
            <a:xfrm>
              <a:off x="8004349" y="29299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1" name="tx121"/>
            <p:cNvSpPr/>
            <p:nvPr/>
          </p:nvSpPr>
          <p:spPr>
            <a:xfrm>
              <a:off x="694540"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2" name="tx122"/>
            <p:cNvSpPr/>
            <p:nvPr/>
          </p:nvSpPr>
          <p:spPr>
            <a:xfrm>
              <a:off x="694540" y="3464896"/>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5M</a:t>
              </a:r>
            </a:p>
          </p:txBody>
        </p:sp>
        <p:sp>
          <p:nvSpPr>
            <p:cNvPr id="123" name="tx123"/>
            <p:cNvSpPr/>
            <p:nvPr/>
          </p:nvSpPr>
          <p:spPr>
            <a:xfrm>
              <a:off x="616816" y="286410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4" name="tx124"/>
            <p:cNvSpPr/>
            <p:nvPr/>
          </p:nvSpPr>
          <p:spPr>
            <a:xfrm>
              <a:off x="616816" y="2263321"/>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25" name="tx125"/>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6" name="tx126"/>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7" name="tx127"/>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8" name="tx128"/>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9" name="tx129"/>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0" name="tx130"/>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1" name="tx131"/>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2" name="tx132"/>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3" name="tx133"/>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4" name="tx134"/>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5" name="tx135"/>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6" name="tx136"/>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7" name="tx137"/>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8" name="tx138"/>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9" name="tx139"/>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0" name="tx140"/>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1" name="tx141"/>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2" name="tx142"/>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3" name="pl143"/>
            <p:cNvSpPr/>
            <p:nvPr/>
          </p:nvSpPr>
          <p:spPr>
            <a:xfrm>
              <a:off x="291317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tx144"/>
            <p:cNvSpPr/>
            <p:nvPr/>
          </p:nvSpPr>
          <p:spPr>
            <a:xfrm>
              <a:off x="318027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5" name="rc145"/>
            <p:cNvSpPr/>
            <p:nvPr/>
          </p:nvSpPr>
          <p:spPr>
            <a:xfrm>
              <a:off x="4438448" y="4979470"/>
              <a:ext cx="201456" cy="201456"/>
            </a:xfrm>
            <a:prstGeom prst="rect">
              <a:avLst/>
            </a:prstGeom>
            <a:solidFill>
              <a:srgbClr val="1CABE2">
                <a:alpha val="100000"/>
              </a:srgbClr>
            </a:solidFill>
          </p:spPr>
          <p:txBody>
            <a:bodyPr/>
            <a:lstStyle/>
            <a:p/>
          </p:txBody>
        </p:sp>
        <p:sp>
          <p:nvSpPr>
            <p:cNvPr id="146" name="rc146"/>
            <p:cNvSpPr/>
            <p:nvPr/>
          </p:nvSpPr>
          <p:spPr>
            <a:xfrm>
              <a:off x="5643725" y="4979470"/>
              <a:ext cx="201456" cy="201456"/>
            </a:xfrm>
            <a:prstGeom prst="rect">
              <a:avLst/>
            </a:prstGeom>
            <a:solidFill>
              <a:srgbClr val="80BD41">
                <a:alpha val="100000"/>
              </a:srgbClr>
            </a:solidFill>
          </p:spPr>
          <p:txBody>
            <a:bodyPr/>
            <a:lstStyle/>
            <a:p/>
          </p:txBody>
        </p:sp>
        <p:sp>
          <p:nvSpPr>
            <p:cNvPr id="147" name="tx147"/>
            <p:cNvSpPr/>
            <p:nvPr/>
          </p:nvSpPr>
          <p:spPr>
            <a:xfrm>
              <a:off x="471849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8" name="tx148"/>
            <p:cNvSpPr/>
            <p:nvPr/>
          </p:nvSpPr>
          <p:spPr>
            <a:xfrm>
              <a:off x="592377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9" name="tx149"/>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50" name="tx150"/>
            <p:cNvSpPr/>
            <p:nvPr/>
          </p:nvSpPr>
          <p:spPr>
            <a:xfrm>
              <a:off x="951297" y="1618677"/>
              <a:ext cx="19554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AFRO-Central, 2000-2025</a:t>
              </a:r>
            </a:p>
          </p:txBody>
        </p:sp>
        <p:sp>
          <p:nvSpPr>
            <p:cNvPr id="151" name="pl151"/>
            <p:cNvSpPr/>
            <p:nvPr/>
          </p:nvSpPr>
          <p:spPr>
            <a:xfrm>
              <a:off x="2254680"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171133"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087585"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8004038"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7" name="pl157"/>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212907"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129359"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45812"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454" y="5726007"/>
              <a:ext cx="3963427" cy="119023"/>
            </a:xfrm>
            <a:prstGeom prst="rect">
              <a:avLst/>
            </a:prstGeom>
            <a:solidFill>
              <a:srgbClr val="80BD41">
                <a:alpha val="100000"/>
              </a:srgbClr>
            </a:solidFill>
          </p:spPr>
          <p:txBody>
            <a:bodyPr/>
            <a:lstStyle/>
            <a:p/>
          </p:txBody>
        </p:sp>
        <p:sp>
          <p:nvSpPr>
            <p:cNvPr id="163" name="rc163"/>
            <p:cNvSpPr/>
            <p:nvPr/>
          </p:nvSpPr>
          <p:spPr>
            <a:xfrm>
              <a:off x="5259881" y="5726007"/>
              <a:ext cx="1800405" cy="119023"/>
            </a:xfrm>
            <a:prstGeom prst="rect">
              <a:avLst/>
            </a:prstGeom>
            <a:solidFill>
              <a:srgbClr val="1CABE2">
                <a:alpha val="100000"/>
              </a:srgbClr>
            </a:solidFill>
          </p:spPr>
          <p:txBody>
            <a:bodyPr/>
            <a:lstStyle/>
            <a:p/>
          </p:txBody>
        </p:sp>
        <p:sp>
          <p:nvSpPr>
            <p:cNvPr id="164" name="rc164"/>
            <p:cNvSpPr/>
            <p:nvPr/>
          </p:nvSpPr>
          <p:spPr>
            <a:xfrm>
              <a:off x="1296454" y="5577228"/>
              <a:ext cx="4294297" cy="119023"/>
            </a:xfrm>
            <a:prstGeom prst="rect">
              <a:avLst/>
            </a:prstGeom>
            <a:solidFill>
              <a:srgbClr val="80BD41">
                <a:alpha val="100000"/>
              </a:srgbClr>
            </a:solidFill>
          </p:spPr>
          <p:txBody>
            <a:bodyPr/>
            <a:lstStyle/>
            <a:p/>
          </p:txBody>
        </p:sp>
        <p:sp>
          <p:nvSpPr>
            <p:cNvPr id="165" name="rc165"/>
            <p:cNvSpPr/>
            <p:nvPr/>
          </p:nvSpPr>
          <p:spPr>
            <a:xfrm>
              <a:off x="5590751" y="5577228"/>
              <a:ext cx="2157237" cy="119023"/>
            </a:xfrm>
            <a:prstGeom prst="rect">
              <a:avLst/>
            </a:prstGeom>
            <a:solidFill>
              <a:srgbClr val="1CABE2">
                <a:alpha val="100000"/>
              </a:srgbClr>
            </a:solidFill>
          </p:spPr>
          <p:txBody>
            <a:bodyPr/>
            <a:lstStyle/>
            <a:p/>
          </p:txBody>
        </p:sp>
        <p:sp>
          <p:nvSpPr>
            <p:cNvPr id="166" name="rc166"/>
            <p:cNvSpPr/>
            <p:nvPr/>
          </p:nvSpPr>
          <p:spPr>
            <a:xfrm>
              <a:off x="1296454" y="5428449"/>
              <a:ext cx="4389708" cy="119023"/>
            </a:xfrm>
            <a:prstGeom prst="rect">
              <a:avLst/>
            </a:prstGeom>
            <a:solidFill>
              <a:srgbClr val="80BD41">
                <a:alpha val="100000"/>
              </a:srgbClr>
            </a:solidFill>
          </p:spPr>
          <p:txBody>
            <a:bodyPr/>
            <a:lstStyle/>
            <a:p/>
          </p:txBody>
        </p:sp>
        <p:sp>
          <p:nvSpPr>
            <p:cNvPr id="167" name="rc167"/>
            <p:cNvSpPr/>
            <p:nvPr/>
          </p:nvSpPr>
          <p:spPr>
            <a:xfrm>
              <a:off x="5686162" y="5428449"/>
              <a:ext cx="2184706" cy="119023"/>
            </a:xfrm>
            <a:prstGeom prst="rect">
              <a:avLst/>
            </a:prstGeom>
            <a:solidFill>
              <a:srgbClr val="1CABE2">
                <a:alpha val="100000"/>
              </a:srgbClr>
            </a:solidFill>
          </p:spPr>
          <p:txBody>
            <a:bodyPr/>
            <a:lstStyle/>
            <a:p/>
          </p:txBody>
        </p:sp>
        <p:sp>
          <p:nvSpPr>
            <p:cNvPr id="168" name="tx168"/>
            <p:cNvSpPr/>
            <p:nvPr/>
          </p:nvSpPr>
          <p:spPr>
            <a:xfrm>
              <a:off x="3190294"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5.2</a:t>
              </a:r>
            </a:p>
          </p:txBody>
        </p:sp>
        <p:sp>
          <p:nvSpPr>
            <p:cNvPr id="169" name="tx169"/>
            <p:cNvSpPr/>
            <p:nvPr/>
          </p:nvSpPr>
          <p:spPr>
            <a:xfrm>
              <a:off x="6072210"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2.3</a:t>
              </a:r>
            </a:p>
          </p:txBody>
        </p:sp>
        <p:sp>
          <p:nvSpPr>
            <p:cNvPr id="170" name="tx170"/>
            <p:cNvSpPr/>
            <p:nvPr/>
          </p:nvSpPr>
          <p:spPr>
            <a:xfrm>
              <a:off x="3355729"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5.6</a:t>
              </a:r>
            </a:p>
          </p:txBody>
        </p:sp>
        <p:sp>
          <p:nvSpPr>
            <p:cNvPr id="171" name="tx171"/>
            <p:cNvSpPr/>
            <p:nvPr/>
          </p:nvSpPr>
          <p:spPr>
            <a:xfrm>
              <a:off x="6581496"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2.8</a:t>
              </a:r>
            </a:p>
          </p:txBody>
        </p:sp>
        <p:sp>
          <p:nvSpPr>
            <p:cNvPr id="172" name="tx172"/>
            <p:cNvSpPr/>
            <p:nvPr/>
          </p:nvSpPr>
          <p:spPr>
            <a:xfrm>
              <a:off x="3403434"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5.7</a:t>
              </a:r>
            </a:p>
          </p:txBody>
        </p:sp>
        <p:sp>
          <p:nvSpPr>
            <p:cNvPr id="173" name="tx173"/>
            <p:cNvSpPr/>
            <p:nvPr/>
          </p:nvSpPr>
          <p:spPr>
            <a:xfrm>
              <a:off x="6690641"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2.9</a:t>
              </a:r>
            </a:p>
          </p:txBody>
        </p:sp>
        <p:sp>
          <p:nvSpPr>
            <p:cNvPr id="174" name="tx174"/>
            <p:cNvSpPr/>
            <p:nvPr/>
          </p:nvSpPr>
          <p:spPr>
            <a:xfrm>
              <a:off x="7260605"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7.5</a:t>
              </a:r>
            </a:p>
          </p:txBody>
        </p:sp>
        <p:sp>
          <p:nvSpPr>
            <p:cNvPr id="175" name="tx175"/>
            <p:cNvSpPr/>
            <p:nvPr/>
          </p:nvSpPr>
          <p:spPr>
            <a:xfrm>
              <a:off x="7982691"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8.4</a:t>
              </a:r>
            </a:p>
          </p:txBody>
        </p:sp>
        <p:sp>
          <p:nvSpPr>
            <p:cNvPr id="176" name="tx176"/>
            <p:cNvSpPr/>
            <p:nvPr/>
          </p:nvSpPr>
          <p:spPr>
            <a:xfrm>
              <a:off x="8111715"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8.6</a:t>
              </a:r>
            </a:p>
          </p:txBody>
        </p:sp>
        <p:sp>
          <p:nvSpPr>
            <p:cNvPr id="177" name="tx177"/>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8" name="tx178"/>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9" name="tx179"/>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0" name="tx180"/>
            <p:cNvSpPr/>
            <p:nvPr/>
          </p:nvSpPr>
          <p:spPr>
            <a:xfrm>
              <a:off x="1121666" y="593741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81" name="tx181"/>
            <p:cNvSpPr/>
            <p:nvPr/>
          </p:nvSpPr>
          <p:spPr>
            <a:xfrm>
              <a:off x="3038119" y="593741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 M</a:t>
              </a:r>
            </a:p>
          </p:txBody>
        </p:sp>
        <p:sp>
          <p:nvSpPr>
            <p:cNvPr id="182" name="tx182"/>
            <p:cNvSpPr/>
            <p:nvPr/>
          </p:nvSpPr>
          <p:spPr>
            <a:xfrm>
              <a:off x="4954572" y="593741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83" name="tx183"/>
            <p:cNvSpPr/>
            <p:nvPr/>
          </p:nvSpPr>
          <p:spPr>
            <a:xfrm>
              <a:off x="6871024" y="5937416"/>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 M</a:t>
              </a:r>
            </a:p>
          </p:txBody>
        </p:sp>
        <p:sp>
          <p:nvSpPr>
            <p:cNvPr id="184" name="tx184"/>
            <p:cNvSpPr/>
            <p:nvPr/>
          </p:nvSpPr>
          <p:spPr>
            <a:xfrm>
              <a:off x="385890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5" name="tx185"/>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6" name="tx186"/>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7" name="tx187"/>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(67%) was lower than in 2019 (69%).
The number of children vaccinated with DTP3 increased 11% from 5.2 million in 2019 to 5.7 million in 2025.
The number of surviving infants increased approximately 14% from 7.5 million in 2019 to 8.6 million in 2025.
In 2025, 556,000 more children were vaccinated than in 2019.
In 2025, there were 1.1 million more surviving infants (target population) than in 2019.
For vaccine coverage to increase, the number of children vaccinated must increase at a faster rate than the population increases.</a:t>
            </a:r>
          </a:p>
        </p:txBody>
      </p:sp>
      <p:sp>
        <p:nvSpPr>
          <p:cNvPr id="1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67%: 5.7 million children received three doses of DTP-containing vaccine, but 2.8 million remain un- or under-vaccinated.</a:t>
            </a:r>
          </a:p>
        </p:txBody>
      </p:sp>
      <p:grpSp xmlns:pic="http://schemas.openxmlformats.org/drawingml/2006/picture">
        <p:nvGrpSpPr>
          <p:cNvPr id="190" name=""/>
          <p:cNvGrpSpPr/>
          <p:nvPr/>
        </p:nvGrpSpPr>
        <p:grpSpPr>
          <a:xfrm>
            <a:off x="292608" y="1005840"/>
            <a:ext cx="8595360" cy="28575"/>
            <a:chOff x="292608" y="1005840"/>
            <a:chExt cx="8595360" cy="28575"/>
          </a:xfrm>
        </p:grpSpPr>
        <p:sp>
          <p:nvSpPr>
            <p:cNvPr id="19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644445" y="4882162"/>
              <a:ext cx="235529" cy="404808"/>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5" name="rc5"/>
            <p:cNvSpPr/>
            <p:nvPr/>
          </p:nvSpPr>
          <p:spPr>
            <a:xfrm>
              <a:off x="2879975" y="4882162"/>
              <a:ext cx="235529" cy="404808"/>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 name="rc6"/>
            <p:cNvSpPr/>
            <p:nvPr/>
          </p:nvSpPr>
          <p:spPr>
            <a:xfrm>
              <a:off x="3115505" y="4882162"/>
              <a:ext cx="235529" cy="40480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7" name="rc7"/>
            <p:cNvSpPr/>
            <p:nvPr/>
          </p:nvSpPr>
          <p:spPr>
            <a:xfrm>
              <a:off x="3351034" y="4882162"/>
              <a:ext cx="235529" cy="40480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 name="rc8"/>
            <p:cNvSpPr/>
            <p:nvPr/>
          </p:nvSpPr>
          <p:spPr>
            <a:xfrm>
              <a:off x="3586564" y="4882162"/>
              <a:ext cx="235529" cy="40480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 name="rc9"/>
            <p:cNvSpPr/>
            <p:nvPr/>
          </p:nvSpPr>
          <p:spPr>
            <a:xfrm>
              <a:off x="3822094" y="4882162"/>
              <a:ext cx="235529" cy="40480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 name="rc10"/>
            <p:cNvSpPr/>
            <p:nvPr/>
          </p:nvSpPr>
          <p:spPr>
            <a:xfrm>
              <a:off x="4057624" y="4882162"/>
              <a:ext cx="235529" cy="40480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 name="rc11"/>
            <p:cNvSpPr/>
            <p:nvPr/>
          </p:nvSpPr>
          <p:spPr>
            <a:xfrm>
              <a:off x="4293154" y="4882162"/>
              <a:ext cx="235529" cy="404808"/>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2" name="rc12"/>
            <p:cNvSpPr/>
            <p:nvPr/>
          </p:nvSpPr>
          <p:spPr>
            <a:xfrm>
              <a:off x="4528684" y="4882162"/>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 name="rc13"/>
            <p:cNvSpPr/>
            <p:nvPr/>
          </p:nvSpPr>
          <p:spPr>
            <a:xfrm>
              <a:off x="4764214" y="4882162"/>
              <a:ext cx="235529" cy="40480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4" name="rc14"/>
            <p:cNvSpPr/>
            <p:nvPr/>
          </p:nvSpPr>
          <p:spPr>
            <a:xfrm>
              <a:off x="4999744" y="4882162"/>
              <a:ext cx="235529" cy="40480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5" name="rc15"/>
            <p:cNvSpPr/>
            <p:nvPr/>
          </p:nvSpPr>
          <p:spPr>
            <a:xfrm>
              <a:off x="5235273" y="4882162"/>
              <a:ext cx="235529" cy="40480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 name="rc16"/>
            <p:cNvSpPr/>
            <p:nvPr/>
          </p:nvSpPr>
          <p:spPr>
            <a:xfrm>
              <a:off x="5470803" y="4882162"/>
              <a:ext cx="235529" cy="40480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 name="rc17"/>
            <p:cNvSpPr/>
            <p:nvPr/>
          </p:nvSpPr>
          <p:spPr>
            <a:xfrm>
              <a:off x="5706333" y="4882162"/>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 name="rc18"/>
            <p:cNvSpPr/>
            <p:nvPr/>
          </p:nvSpPr>
          <p:spPr>
            <a:xfrm>
              <a:off x="5941863" y="4882162"/>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9" name="rc19"/>
            <p:cNvSpPr/>
            <p:nvPr/>
          </p:nvSpPr>
          <p:spPr>
            <a:xfrm>
              <a:off x="6177393" y="4882162"/>
              <a:ext cx="235529" cy="40480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 name="rc20"/>
            <p:cNvSpPr/>
            <p:nvPr/>
          </p:nvSpPr>
          <p:spPr>
            <a:xfrm>
              <a:off x="6412923" y="4882162"/>
              <a:ext cx="235529" cy="40480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 name="rc21"/>
            <p:cNvSpPr/>
            <p:nvPr/>
          </p:nvSpPr>
          <p:spPr>
            <a:xfrm>
              <a:off x="6648453" y="4882162"/>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2" name="rc22"/>
            <p:cNvSpPr/>
            <p:nvPr/>
          </p:nvSpPr>
          <p:spPr>
            <a:xfrm>
              <a:off x="6883983" y="4882162"/>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3" name="rc23"/>
            <p:cNvSpPr/>
            <p:nvPr/>
          </p:nvSpPr>
          <p:spPr>
            <a:xfrm>
              <a:off x="7119512" y="4882162"/>
              <a:ext cx="235529"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 name="rc24"/>
            <p:cNvSpPr/>
            <p:nvPr/>
          </p:nvSpPr>
          <p:spPr>
            <a:xfrm>
              <a:off x="7355042" y="4882162"/>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5" name="rc25"/>
            <p:cNvSpPr/>
            <p:nvPr/>
          </p:nvSpPr>
          <p:spPr>
            <a:xfrm>
              <a:off x="7590572" y="4882162"/>
              <a:ext cx="235529" cy="40480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 name="rc26"/>
            <p:cNvSpPr/>
            <p:nvPr/>
          </p:nvSpPr>
          <p:spPr>
            <a:xfrm>
              <a:off x="7826102" y="4882162"/>
              <a:ext cx="235529" cy="40480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7" name="rc27"/>
            <p:cNvSpPr/>
            <p:nvPr/>
          </p:nvSpPr>
          <p:spPr>
            <a:xfrm>
              <a:off x="8061632" y="4882162"/>
              <a:ext cx="235529" cy="40480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 name="rc28"/>
            <p:cNvSpPr/>
            <p:nvPr/>
          </p:nvSpPr>
          <p:spPr>
            <a:xfrm>
              <a:off x="8297162" y="4882162"/>
              <a:ext cx="235529" cy="40480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9" name="rc29"/>
            <p:cNvSpPr/>
            <p:nvPr/>
          </p:nvSpPr>
          <p:spPr>
            <a:xfrm>
              <a:off x="8532692" y="4882162"/>
              <a:ext cx="235529" cy="40480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0" name="rc30"/>
            <p:cNvSpPr/>
            <p:nvPr/>
          </p:nvSpPr>
          <p:spPr>
            <a:xfrm>
              <a:off x="2644445" y="1238888"/>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 name="rc31"/>
            <p:cNvSpPr/>
            <p:nvPr/>
          </p:nvSpPr>
          <p:spPr>
            <a:xfrm>
              <a:off x="2879975" y="1238888"/>
              <a:ext cx="235529"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2" name="rc32"/>
            <p:cNvSpPr/>
            <p:nvPr/>
          </p:nvSpPr>
          <p:spPr>
            <a:xfrm>
              <a:off x="3115505" y="1238888"/>
              <a:ext cx="235529"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3" name="rc33"/>
            <p:cNvSpPr/>
            <p:nvPr/>
          </p:nvSpPr>
          <p:spPr>
            <a:xfrm>
              <a:off x="3351034" y="1238888"/>
              <a:ext cx="235529"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4" name="rc34"/>
            <p:cNvSpPr/>
            <p:nvPr/>
          </p:nvSpPr>
          <p:spPr>
            <a:xfrm>
              <a:off x="3586564" y="1238888"/>
              <a:ext cx="235529"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 name="rc35"/>
            <p:cNvSpPr/>
            <p:nvPr/>
          </p:nvSpPr>
          <p:spPr>
            <a:xfrm>
              <a:off x="3822094" y="1238888"/>
              <a:ext cx="235529"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 name="rc36"/>
            <p:cNvSpPr/>
            <p:nvPr/>
          </p:nvSpPr>
          <p:spPr>
            <a:xfrm>
              <a:off x="4057624" y="1238888"/>
              <a:ext cx="235529"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7" name="rc37"/>
            <p:cNvSpPr/>
            <p:nvPr/>
          </p:nvSpPr>
          <p:spPr>
            <a:xfrm>
              <a:off x="4293154" y="1238888"/>
              <a:ext cx="235529"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4528684" y="1238888"/>
              <a:ext cx="235529"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9" name="rc39"/>
            <p:cNvSpPr/>
            <p:nvPr/>
          </p:nvSpPr>
          <p:spPr>
            <a:xfrm>
              <a:off x="4764214" y="1238888"/>
              <a:ext cx="235529"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999744" y="1238888"/>
              <a:ext cx="235529"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5235273" y="1238888"/>
              <a:ext cx="235529"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5470803" y="1238888"/>
              <a:ext cx="235529"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 name="rc43"/>
            <p:cNvSpPr/>
            <p:nvPr/>
          </p:nvSpPr>
          <p:spPr>
            <a:xfrm>
              <a:off x="5706333" y="1238888"/>
              <a:ext cx="235529"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941863" y="1238888"/>
              <a:ext cx="235529"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6177393" y="1238888"/>
              <a:ext cx="235529"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 name="rc46"/>
            <p:cNvSpPr/>
            <p:nvPr/>
          </p:nvSpPr>
          <p:spPr>
            <a:xfrm>
              <a:off x="6412923" y="1238888"/>
              <a:ext cx="235529"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648453" y="1238888"/>
              <a:ext cx="235529"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 name="rc48"/>
            <p:cNvSpPr/>
            <p:nvPr/>
          </p:nvSpPr>
          <p:spPr>
            <a:xfrm>
              <a:off x="6883983" y="1238888"/>
              <a:ext cx="235529"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 name="rc49"/>
            <p:cNvSpPr/>
            <p:nvPr/>
          </p:nvSpPr>
          <p:spPr>
            <a:xfrm>
              <a:off x="7119512" y="1238888"/>
              <a:ext cx="235529"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0" name="rc50"/>
            <p:cNvSpPr/>
            <p:nvPr/>
          </p:nvSpPr>
          <p:spPr>
            <a:xfrm>
              <a:off x="7355042" y="1238888"/>
              <a:ext cx="235529"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590572" y="1238888"/>
              <a:ext cx="235529"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2" name="rc52"/>
            <p:cNvSpPr/>
            <p:nvPr/>
          </p:nvSpPr>
          <p:spPr>
            <a:xfrm>
              <a:off x="7826102" y="1238888"/>
              <a:ext cx="235529"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 name="rc53"/>
            <p:cNvSpPr/>
            <p:nvPr/>
          </p:nvSpPr>
          <p:spPr>
            <a:xfrm>
              <a:off x="8061632" y="1238888"/>
              <a:ext cx="235529"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 name="rc54"/>
            <p:cNvSpPr/>
            <p:nvPr/>
          </p:nvSpPr>
          <p:spPr>
            <a:xfrm>
              <a:off x="8297162" y="1238888"/>
              <a:ext cx="235529"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 name="rc55"/>
            <p:cNvSpPr/>
            <p:nvPr/>
          </p:nvSpPr>
          <p:spPr>
            <a:xfrm>
              <a:off x="8532692" y="1238888"/>
              <a:ext cx="235529"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 name="rc56"/>
            <p:cNvSpPr/>
            <p:nvPr/>
          </p:nvSpPr>
          <p:spPr>
            <a:xfrm>
              <a:off x="2644445" y="2453313"/>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7" name="rc57"/>
            <p:cNvSpPr/>
            <p:nvPr/>
          </p:nvSpPr>
          <p:spPr>
            <a:xfrm>
              <a:off x="2879975" y="2453313"/>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8" name="rc58"/>
            <p:cNvSpPr/>
            <p:nvPr/>
          </p:nvSpPr>
          <p:spPr>
            <a:xfrm>
              <a:off x="3115505" y="2453313"/>
              <a:ext cx="235529"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9" name="rc59"/>
            <p:cNvSpPr/>
            <p:nvPr/>
          </p:nvSpPr>
          <p:spPr>
            <a:xfrm>
              <a:off x="3351034" y="2453313"/>
              <a:ext cx="235529"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0" name="rc60"/>
            <p:cNvSpPr/>
            <p:nvPr/>
          </p:nvSpPr>
          <p:spPr>
            <a:xfrm>
              <a:off x="3586564" y="2453313"/>
              <a:ext cx="235529"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1" name="rc61"/>
            <p:cNvSpPr/>
            <p:nvPr/>
          </p:nvSpPr>
          <p:spPr>
            <a:xfrm>
              <a:off x="3822094" y="2453313"/>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2" name="rc62"/>
            <p:cNvSpPr/>
            <p:nvPr/>
          </p:nvSpPr>
          <p:spPr>
            <a:xfrm>
              <a:off x="4057624" y="2453313"/>
              <a:ext cx="235529"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3" name="rc63"/>
            <p:cNvSpPr/>
            <p:nvPr/>
          </p:nvSpPr>
          <p:spPr>
            <a:xfrm>
              <a:off x="4293154" y="2453313"/>
              <a:ext cx="235529"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4" name="rc64"/>
            <p:cNvSpPr/>
            <p:nvPr/>
          </p:nvSpPr>
          <p:spPr>
            <a:xfrm>
              <a:off x="4528684" y="2453313"/>
              <a:ext cx="235529"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5" name="rc65"/>
            <p:cNvSpPr/>
            <p:nvPr/>
          </p:nvSpPr>
          <p:spPr>
            <a:xfrm>
              <a:off x="4764214" y="2453313"/>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6" name="rc66"/>
            <p:cNvSpPr/>
            <p:nvPr/>
          </p:nvSpPr>
          <p:spPr>
            <a:xfrm>
              <a:off x="4999744" y="2453313"/>
              <a:ext cx="235529"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7" name="rc67"/>
            <p:cNvSpPr/>
            <p:nvPr/>
          </p:nvSpPr>
          <p:spPr>
            <a:xfrm>
              <a:off x="5235273" y="2453313"/>
              <a:ext cx="235529"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8" name="rc68"/>
            <p:cNvSpPr/>
            <p:nvPr/>
          </p:nvSpPr>
          <p:spPr>
            <a:xfrm>
              <a:off x="5470803" y="2453313"/>
              <a:ext cx="235529"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9" name="rc69"/>
            <p:cNvSpPr/>
            <p:nvPr/>
          </p:nvSpPr>
          <p:spPr>
            <a:xfrm>
              <a:off x="5706333" y="2453313"/>
              <a:ext cx="235529"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0" name="rc70"/>
            <p:cNvSpPr/>
            <p:nvPr/>
          </p:nvSpPr>
          <p:spPr>
            <a:xfrm>
              <a:off x="5941863" y="2453313"/>
              <a:ext cx="235529"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1" name="rc71"/>
            <p:cNvSpPr/>
            <p:nvPr/>
          </p:nvSpPr>
          <p:spPr>
            <a:xfrm>
              <a:off x="6177393" y="2453313"/>
              <a:ext cx="235529"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2" name="rc72"/>
            <p:cNvSpPr/>
            <p:nvPr/>
          </p:nvSpPr>
          <p:spPr>
            <a:xfrm>
              <a:off x="6412923" y="2453313"/>
              <a:ext cx="235529"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3" name="rc73"/>
            <p:cNvSpPr/>
            <p:nvPr/>
          </p:nvSpPr>
          <p:spPr>
            <a:xfrm>
              <a:off x="6648453" y="2453313"/>
              <a:ext cx="235529"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4" name="rc74"/>
            <p:cNvSpPr/>
            <p:nvPr/>
          </p:nvSpPr>
          <p:spPr>
            <a:xfrm>
              <a:off x="6883983" y="2453313"/>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5" name="rc75"/>
            <p:cNvSpPr/>
            <p:nvPr/>
          </p:nvSpPr>
          <p:spPr>
            <a:xfrm>
              <a:off x="7119512" y="2453313"/>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6" name="rc76"/>
            <p:cNvSpPr/>
            <p:nvPr/>
          </p:nvSpPr>
          <p:spPr>
            <a:xfrm>
              <a:off x="7355042" y="2453313"/>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7" name="rc77"/>
            <p:cNvSpPr/>
            <p:nvPr/>
          </p:nvSpPr>
          <p:spPr>
            <a:xfrm>
              <a:off x="7590572" y="2453313"/>
              <a:ext cx="235529"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8" name="rc78"/>
            <p:cNvSpPr/>
            <p:nvPr/>
          </p:nvSpPr>
          <p:spPr>
            <a:xfrm>
              <a:off x="7826102" y="2453313"/>
              <a:ext cx="235529"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9" name="rc79"/>
            <p:cNvSpPr/>
            <p:nvPr/>
          </p:nvSpPr>
          <p:spPr>
            <a:xfrm>
              <a:off x="8061632" y="2453313"/>
              <a:ext cx="235529"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0" name="rc80"/>
            <p:cNvSpPr/>
            <p:nvPr/>
          </p:nvSpPr>
          <p:spPr>
            <a:xfrm>
              <a:off x="8297162" y="2453313"/>
              <a:ext cx="235529"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1" name="rc81"/>
            <p:cNvSpPr/>
            <p:nvPr/>
          </p:nvSpPr>
          <p:spPr>
            <a:xfrm>
              <a:off x="8532692" y="2453313"/>
              <a:ext cx="235529"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2" name="rc82"/>
            <p:cNvSpPr/>
            <p:nvPr/>
          </p:nvSpPr>
          <p:spPr>
            <a:xfrm>
              <a:off x="2644445" y="5286970"/>
              <a:ext cx="235529" cy="404808"/>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83" name="rc83"/>
            <p:cNvSpPr/>
            <p:nvPr/>
          </p:nvSpPr>
          <p:spPr>
            <a:xfrm>
              <a:off x="2879975" y="5286970"/>
              <a:ext cx="235529" cy="40480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84" name="rc84"/>
            <p:cNvSpPr/>
            <p:nvPr/>
          </p:nvSpPr>
          <p:spPr>
            <a:xfrm>
              <a:off x="3115505" y="5286970"/>
              <a:ext cx="235529" cy="40480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85" name="rc85"/>
            <p:cNvSpPr/>
            <p:nvPr/>
          </p:nvSpPr>
          <p:spPr>
            <a:xfrm>
              <a:off x="3351034" y="5286970"/>
              <a:ext cx="235529" cy="40480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86" name="rc86"/>
            <p:cNvSpPr/>
            <p:nvPr/>
          </p:nvSpPr>
          <p:spPr>
            <a:xfrm>
              <a:off x="3586564" y="5286970"/>
              <a:ext cx="235529" cy="40480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7" name="rc87"/>
            <p:cNvSpPr/>
            <p:nvPr/>
          </p:nvSpPr>
          <p:spPr>
            <a:xfrm>
              <a:off x="3822094" y="5286970"/>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8" name="rc88"/>
            <p:cNvSpPr/>
            <p:nvPr/>
          </p:nvSpPr>
          <p:spPr>
            <a:xfrm>
              <a:off x="4057624" y="5286970"/>
              <a:ext cx="235529" cy="40480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9" name="rc89"/>
            <p:cNvSpPr/>
            <p:nvPr/>
          </p:nvSpPr>
          <p:spPr>
            <a:xfrm>
              <a:off x="4293154" y="5286970"/>
              <a:ext cx="235529" cy="40480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0" name="rc90"/>
            <p:cNvSpPr/>
            <p:nvPr/>
          </p:nvSpPr>
          <p:spPr>
            <a:xfrm>
              <a:off x="4528684" y="5286970"/>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1" name="rc91"/>
            <p:cNvSpPr/>
            <p:nvPr/>
          </p:nvSpPr>
          <p:spPr>
            <a:xfrm>
              <a:off x="4764214" y="5286970"/>
              <a:ext cx="235529" cy="404808"/>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2" name="rc92"/>
            <p:cNvSpPr/>
            <p:nvPr/>
          </p:nvSpPr>
          <p:spPr>
            <a:xfrm>
              <a:off x="4999744" y="5286970"/>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3" name="rc93"/>
            <p:cNvSpPr/>
            <p:nvPr/>
          </p:nvSpPr>
          <p:spPr>
            <a:xfrm>
              <a:off x="5235273" y="5286970"/>
              <a:ext cx="235529" cy="40480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4" name="rc94"/>
            <p:cNvSpPr/>
            <p:nvPr/>
          </p:nvSpPr>
          <p:spPr>
            <a:xfrm>
              <a:off x="5470803" y="5286970"/>
              <a:ext cx="235529" cy="40480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5" name="rc95"/>
            <p:cNvSpPr/>
            <p:nvPr/>
          </p:nvSpPr>
          <p:spPr>
            <a:xfrm>
              <a:off x="5706333" y="5286970"/>
              <a:ext cx="235529" cy="404808"/>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96" name="rc96"/>
            <p:cNvSpPr/>
            <p:nvPr/>
          </p:nvSpPr>
          <p:spPr>
            <a:xfrm>
              <a:off x="5941863" y="5286970"/>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7" name="rc97"/>
            <p:cNvSpPr/>
            <p:nvPr/>
          </p:nvSpPr>
          <p:spPr>
            <a:xfrm>
              <a:off x="6177393" y="5286970"/>
              <a:ext cx="235529" cy="404808"/>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98" name="rc98"/>
            <p:cNvSpPr/>
            <p:nvPr/>
          </p:nvSpPr>
          <p:spPr>
            <a:xfrm>
              <a:off x="6412923" y="5286970"/>
              <a:ext cx="235529" cy="404808"/>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9" name="rc99"/>
            <p:cNvSpPr/>
            <p:nvPr/>
          </p:nvSpPr>
          <p:spPr>
            <a:xfrm>
              <a:off x="6648453" y="5286970"/>
              <a:ext cx="235529" cy="404808"/>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0" name="rc100"/>
            <p:cNvSpPr/>
            <p:nvPr/>
          </p:nvSpPr>
          <p:spPr>
            <a:xfrm>
              <a:off x="6883983" y="5286970"/>
              <a:ext cx="235529" cy="40480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1" name="rc101"/>
            <p:cNvSpPr/>
            <p:nvPr/>
          </p:nvSpPr>
          <p:spPr>
            <a:xfrm>
              <a:off x="7119512" y="5286970"/>
              <a:ext cx="235529" cy="404808"/>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02" name="rc102"/>
            <p:cNvSpPr/>
            <p:nvPr/>
          </p:nvSpPr>
          <p:spPr>
            <a:xfrm>
              <a:off x="7355042" y="5286970"/>
              <a:ext cx="235529" cy="404808"/>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03" name="rc103"/>
            <p:cNvSpPr/>
            <p:nvPr/>
          </p:nvSpPr>
          <p:spPr>
            <a:xfrm>
              <a:off x="7590572" y="5286970"/>
              <a:ext cx="235529" cy="404808"/>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04" name="rc104"/>
            <p:cNvSpPr/>
            <p:nvPr/>
          </p:nvSpPr>
          <p:spPr>
            <a:xfrm>
              <a:off x="7826102" y="5286970"/>
              <a:ext cx="235529" cy="404808"/>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05" name="rc105"/>
            <p:cNvSpPr/>
            <p:nvPr/>
          </p:nvSpPr>
          <p:spPr>
            <a:xfrm>
              <a:off x="8061632" y="5286970"/>
              <a:ext cx="235529" cy="40480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6" name="rc106"/>
            <p:cNvSpPr/>
            <p:nvPr/>
          </p:nvSpPr>
          <p:spPr>
            <a:xfrm>
              <a:off x="8297162" y="5286970"/>
              <a:ext cx="235529" cy="404808"/>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7" name="rc107"/>
            <p:cNvSpPr/>
            <p:nvPr/>
          </p:nvSpPr>
          <p:spPr>
            <a:xfrm>
              <a:off x="8532692" y="5286970"/>
              <a:ext cx="235529" cy="40480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08" name="rc108"/>
            <p:cNvSpPr/>
            <p:nvPr/>
          </p:nvSpPr>
          <p:spPr>
            <a:xfrm>
              <a:off x="2644445" y="3262929"/>
              <a:ext cx="235529" cy="404808"/>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09" name="rc109"/>
            <p:cNvSpPr/>
            <p:nvPr/>
          </p:nvSpPr>
          <p:spPr>
            <a:xfrm>
              <a:off x="2879975" y="3262929"/>
              <a:ext cx="235529" cy="40480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0" name="rc110"/>
            <p:cNvSpPr/>
            <p:nvPr/>
          </p:nvSpPr>
          <p:spPr>
            <a:xfrm>
              <a:off x="3115505" y="3262929"/>
              <a:ext cx="235529" cy="40480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1" name="rc111"/>
            <p:cNvSpPr/>
            <p:nvPr/>
          </p:nvSpPr>
          <p:spPr>
            <a:xfrm>
              <a:off x="3351034" y="3262929"/>
              <a:ext cx="235529" cy="404808"/>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12" name="rc112"/>
            <p:cNvSpPr/>
            <p:nvPr/>
          </p:nvSpPr>
          <p:spPr>
            <a:xfrm>
              <a:off x="3586564" y="3262929"/>
              <a:ext cx="235529" cy="404808"/>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13" name="rc113"/>
            <p:cNvSpPr/>
            <p:nvPr/>
          </p:nvSpPr>
          <p:spPr>
            <a:xfrm>
              <a:off x="3822094" y="3262929"/>
              <a:ext cx="235529" cy="40480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4" name="rc114"/>
            <p:cNvSpPr/>
            <p:nvPr/>
          </p:nvSpPr>
          <p:spPr>
            <a:xfrm>
              <a:off x="4057624" y="3262929"/>
              <a:ext cx="235529" cy="40480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15" name="rc115"/>
            <p:cNvSpPr/>
            <p:nvPr/>
          </p:nvSpPr>
          <p:spPr>
            <a:xfrm>
              <a:off x="4293154" y="3262929"/>
              <a:ext cx="235529" cy="404808"/>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16" name="rc116"/>
            <p:cNvSpPr/>
            <p:nvPr/>
          </p:nvSpPr>
          <p:spPr>
            <a:xfrm>
              <a:off x="4528684" y="3262929"/>
              <a:ext cx="235529" cy="404808"/>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17" name="rc117"/>
            <p:cNvSpPr/>
            <p:nvPr/>
          </p:nvSpPr>
          <p:spPr>
            <a:xfrm>
              <a:off x="4764214" y="3262929"/>
              <a:ext cx="235529" cy="40480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8" name="rc118"/>
            <p:cNvSpPr/>
            <p:nvPr/>
          </p:nvSpPr>
          <p:spPr>
            <a:xfrm>
              <a:off x="4999744" y="3262929"/>
              <a:ext cx="235529" cy="40480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9" name="rc119"/>
            <p:cNvSpPr/>
            <p:nvPr/>
          </p:nvSpPr>
          <p:spPr>
            <a:xfrm>
              <a:off x="5235273" y="3262929"/>
              <a:ext cx="235529" cy="404808"/>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20" name="rc120"/>
            <p:cNvSpPr/>
            <p:nvPr/>
          </p:nvSpPr>
          <p:spPr>
            <a:xfrm>
              <a:off x="5470803" y="3262929"/>
              <a:ext cx="235529" cy="40480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21" name="rc121"/>
            <p:cNvSpPr/>
            <p:nvPr/>
          </p:nvSpPr>
          <p:spPr>
            <a:xfrm>
              <a:off x="5706333" y="3262929"/>
              <a:ext cx="235529" cy="40480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22" name="rc122"/>
            <p:cNvSpPr/>
            <p:nvPr/>
          </p:nvSpPr>
          <p:spPr>
            <a:xfrm>
              <a:off x="5941863" y="3262929"/>
              <a:ext cx="235529" cy="404808"/>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23" name="rc123"/>
            <p:cNvSpPr/>
            <p:nvPr/>
          </p:nvSpPr>
          <p:spPr>
            <a:xfrm>
              <a:off x="6177393" y="3262929"/>
              <a:ext cx="235529" cy="404808"/>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24" name="rc124"/>
            <p:cNvSpPr/>
            <p:nvPr/>
          </p:nvSpPr>
          <p:spPr>
            <a:xfrm>
              <a:off x="6412923" y="3262929"/>
              <a:ext cx="235529" cy="40480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5" name="rc125"/>
            <p:cNvSpPr/>
            <p:nvPr/>
          </p:nvSpPr>
          <p:spPr>
            <a:xfrm>
              <a:off x="6648453" y="3262929"/>
              <a:ext cx="235529" cy="40480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6" name="rc126"/>
            <p:cNvSpPr/>
            <p:nvPr/>
          </p:nvSpPr>
          <p:spPr>
            <a:xfrm>
              <a:off x="6883983" y="3262929"/>
              <a:ext cx="235529" cy="40480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7" name="rc127"/>
            <p:cNvSpPr/>
            <p:nvPr/>
          </p:nvSpPr>
          <p:spPr>
            <a:xfrm>
              <a:off x="7119512" y="3262929"/>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8" name="rc128"/>
            <p:cNvSpPr/>
            <p:nvPr/>
          </p:nvSpPr>
          <p:spPr>
            <a:xfrm>
              <a:off x="7355042" y="3262929"/>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9" name="rc129"/>
            <p:cNvSpPr/>
            <p:nvPr/>
          </p:nvSpPr>
          <p:spPr>
            <a:xfrm>
              <a:off x="7590572" y="3262929"/>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0" name="rc130"/>
            <p:cNvSpPr/>
            <p:nvPr/>
          </p:nvSpPr>
          <p:spPr>
            <a:xfrm>
              <a:off x="7826102" y="3262929"/>
              <a:ext cx="235529"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1" name="rc131"/>
            <p:cNvSpPr/>
            <p:nvPr/>
          </p:nvSpPr>
          <p:spPr>
            <a:xfrm>
              <a:off x="8061632" y="3262929"/>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2" name="rc132"/>
            <p:cNvSpPr/>
            <p:nvPr/>
          </p:nvSpPr>
          <p:spPr>
            <a:xfrm>
              <a:off x="8297162" y="3262929"/>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3" name="rc133"/>
            <p:cNvSpPr/>
            <p:nvPr/>
          </p:nvSpPr>
          <p:spPr>
            <a:xfrm>
              <a:off x="8532692" y="3262929"/>
              <a:ext cx="235529"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4" name="rc134"/>
            <p:cNvSpPr/>
            <p:nvPr/>
          </p:nvSpPr>
          <p:spPr>
            <a:xfrm>
              <a:off x="2644445" y="2048504"/>
              <a:ext cx="235529" cy="404808"/>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5" name="rc135"/>
            <p:cNvSpPr/>
            <p:nvPr/>
          </p:nvSpPr>
          <p:spPr>
            <a:xfrm>
              <a:off x="2879975" y="2048504"/>
              <a:ext cx="235529" cy="404808"/>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36" name="rc136"/>
            <p:cNvSpPr/>
            <p:nvPr/>
          </p:nvSpPr>
          <p:spPr>
            <a:xfrm>
              <a:off x="3115505" y="2048504"/>
              <a:ext cx="235529" cy="40480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37" name="rc137"/>
            <p:cNvSpPr/>
            <p:nvPr/>
          </p:nvSpPr>
          <p:spPr>
            <a:xfrm>
              <a:off x="3351034" y="2048504"/>
              <a:ext cx="235529" cy="40480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8" name="rc138"/>
            <p:cNvSpPr/>
            <p:nvPr/>
          </p:nvSpPr>
          <p:spPr>
            <a:xfrm>
              <a:off x="3586564" y="2048504"/>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9" name="rc139"/>
            <p:cNvSpPr/>
            <p:nvPr/>
          </p:nvSpPr>
          <p:spPr>
            <a:xfrm>
              <a:off x="3822094" y="2048504"/>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0" name="rc140"/>
            <p:cNvSpPr/>
            <p:nvPr/>
          </p:nvSpPr>
          <p:spPr>
            <a:xfrm>
              <a:off x="4057624" y="2048504"/>
              <a:ext cx="235529"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1" name="rc141"/>
            <p:cNvSpPr/>
            <p:nvPr/>
          </p:nvSpPr>
          <p:spPr>
            <a:xfrm>
              <a:off x="4293154" y="2048504"/>
              <a:ext cx="235529"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2" name="rc142"/>
            <p:cNvSpPr/>
            <p:nvPr/>
          </p:nvSpPr>
          <p:spPr>
            <a:xfrm>
              <a:off x="4528684" y="2048504"/>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3" name="rc143"/>
            <p:cNvSpPr/>
            <p:nvPr/>
          </p:nvSpPr>
          <p:spPr>
            <a:xfrm>
              <a:off x="4764214" y="2048504"/>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4" name="rc144"/>
            <p:cNvSpPr/>
            <p:nvPr/>
          </p:nvSpPr>
          <p:spPr>
            <a:xfrm>
              <a:off x="4999744" y="2048504"/>
              <a:ext cx="235529"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5" name="rc145"/>
            <p:cNvSpPr/>
            <p:nvPr/>
          </p:nvSpPr>
          <p:spPr>
            <a:xfrm>
              <a:off x="5235273" y="2048504"/>
              <a:ext cx="235529"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6" name="rc146"/>
            <p:cNvSpPr/>
            <p:nvPr/>
          </p:nvSpPr>
          <p:spPr>
            <a:xfrm>
              <a:off x="5470803" y="2048504"/>
              <a:ext cx="235529"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7" name="rc147"/>
            <p:cNvSpPr/>
            <p:nvPr/>
          </p:nvSpPr>
          <p:spPr>
            <a:xfrm>
              <a:off x="5706333" y="2048504"/>
              <a:ext cx="235529"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8" name="rc148"/>
            <p:cNvSpPr/>
            <p:nvPr/>
          </p:nvSpPr>
          <p:spPr>
            <a:xfrm>
              <a:off x="5941863" y="2048504"/>
              <a:ext cx="235529"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9" name="rc149"/>
            <p:cNvSpPr/>
            <p:nvPr/>
          </p:nvSpPr>
          <p:spPr>
            <a:xfrm>
              <a:off x="6177393" y="2048504"/>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0" name="rc150"/>
            <p:cNvSpPr/>
            <p:nvPr/>
          </p:nvSpPr>
          <p:spPr>
            <a:xfrm>
              <a:off x="6412923" y="2048504"/>
              <a:ext cx="235529"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1" name="rc151"/>
            <p:cNvSpPr/>
            <p:nvPr/>
          </p:nvSpPr>
          <p:spPr>
            <a:xfrm>
              <a:off x="6648453" y="2048504"/>
              <a:ext cx="235529"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2" name="rc152"/>
            <p:cNvSpPr/>
            <p:nvPr/>
          </p:nvSpPr>
          <p:spPr>
            <a:xfrm>
              <a:off x="6883983" y="2048504"/>
              <a:ext cx="235529"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3" name="rc153"/>
            <p:cNvSpPr/>
            <p:nvPr/>
          </p:nvSpPr>
          <p:spPr>
            <a:xfrm>
              <a:off x="7119512" y="2048504"/>
              <a:ext cx="235529"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4" name="rc154"/>
            <p:cNvSpPr/>
            <p:nvPr/>
          </p:nvSpPr>
          <p:spPr>
            <a:xfrm>
              <a:off x="7355042" y="2048504"/>
              <a:ext cx="235529"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5" name="rc155"/>
            <p:cNvSpPr/>
            <p:nvPr/>
          </p:nvSpPr>
          <p:spPr>
            <a:xfrm>
              <a:off x="7590572" y="2048504"/>
              <a:ext cx="235529"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6" name="rc156"/>
            <p:cNvSpPr/>
            <p:nvPr/>
          </p:nvSpPr>
          <p:spPr>
            <a:xfrm>
              <a:off x="7826102" y="2048504"/>
              <a:ext cx="235529"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7" name="rc157"/>
            <p:cNvSpPr/>
            <p:nvPr/>
          </p:nvSpPr>
          <p:spPr>
            <a:xfrm>
              <a:off x="8061632" y="2048504"/>
              <a:ext cx="235529"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8" name="rc158"/>
            <p:cNvSpPr/>
            <p:nvPr/>
          </p:nvSpPr>
          <p:spPr>
            <a:xfrm>
              <a:off x="8297162" y="2048504"/>
              <a:ext cx="235529"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9" name="rc159"/>
            <p:cNvSpPr/>
            <p:nvPr/>
          </p:nvSpPr>
          <p:spPr>
            <a:xfrm>
              <a:off x="8532692" y="2048504"/>
              <a:ext cx="235529"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0" name="rc160"/>
            <p:cNvSpPr/>
            <p:nvPr/>
          </p:nvSpPr>
          <p:spPr>
            <a:xfrm>
              <a:off x="2644445" y="4072546"/>
              <a:ext cx="235529" cy="404808"/>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61" name="rc161"/>
            <p:cNvSpPr/>
            <p:nvPr/>
          </p:nvSpPr>
          <p:spPr>
            <a:xfrm>
              <a:off x="2879975" y="4072546"/>
              <a:ext cx="235529" cy="404808"/>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62" name="rc162"/>
            <p:cNvSpPr/>
            <p:nvPr/>
          </p:nvSpPr>
          <p:spPr>
            <a:xfrm>
              <a:off x="3115505" y="4072546"/>
              <a:ext cx="235529" cy="404808"/>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63" name="rc163"/>
            <p:cNvSpPr/>
            <p:nvPr/>
          </p:nvSpPr>
          <p:spPr>
            <a:xfrm>
              <a:off x="3351034" y="4072546"/>
              <a:ext cx="235529" cy="404808"/>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64" name="rc164"/>
            <p:cNvSpPr/>
            <p:nvPr/>
          </p:nvSpPr>
          <p:spPr>
            <a:xfrm>
              <a:off x="3586564" y="4072546"/>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5" name="rc165"/>
            <p:cNvSpPr/>
            <p:nvPr/>
          </p:nvSpPr>
          <p:spPr>
            <a:xfrm>
              <a:off x="3822094" y="4072546"/>
              <a:ext cx="235529"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6" name="rc166"/>
            <p:cNvSpPr/>
            <p:nvPr/>
          </p:nvSpPr>
          <p:spPr>
            <a:xfrm>
              <a:off x="4057624" y="4072546"/>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7" name="rc167"/>
            <p:cNvSpPr/>
            <p:nvPr/>
          </p:nvSpPr>
          <p:spPr>
            <a:xfrm>
              <a:off x="4293154" y="4072546"/>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8" name="rc168"/>
            <p:cNvSpPr/>
            <p:nvPr/>
          </p:nvSpPr>
          <p:spPr>
            <a:xfrm>
              <a:off x="4528684" y="4072546"/>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9" name="rc169"/>
            <p:cNvSpPr/>
            <p:nvPr/>
          </p:nvSpPr>
          <p:spPr>
            <a:xfrm>
              <a:off x="4764214" y="4072546"/>
              <a:ext cx="235529"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0" name="rc170"/>
            <p:cNvSpPr/>
            <p:nvPr/>
          </p:nvSpPr>
          <p:spPr>
            <a:xfrm>
              <a:off x="4999744" y="4072546"/>
              <a:ext cx="235529" cy="40480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1" name="rc171"/>
            <p:cNvSpPr/>
            <p:nvPr/>
          </p:nvSpPr>
          <p:spPr>
            <a:xfrm>
              <a:off x="5235273" y="4072546"/>
              <a:ext cx="235529"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2" name="rc172"/>
            <p:cNvSpPr/>
            <p:nvPr/>
          </p:nvSpPr>
          <p:spPr>
            <a:xfrm>
              <a:off x="5470803" y="4072546"/>
              <a:ext cx="235529"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3" name="rc173"/>
            <p:cNvSpPr/>
            <p:nvPr/>
          </p:nvSpPr>
          <p:spPr>
            <a:xfrm>
              <a:off x="5706333" y="4072546"/>
              <a:ext cx="235529"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4" name="rc174"/>
            <p:cNvSpPr/>
            <p:nvPr/>
          </p:nvSpPr>
          <p:spPr>
            <a:xfrm>
              <a:off x="5941863" y="4072546"/>
              <a:ext cx="235529"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5" name="rc175"/>
            <p:cNvSpPr/>
            <p:nvPr/>
          </p:nvSpPr>
          <p:spPr>
            <a:xfrm>
              <a:off x="6177393" y="4072546"/>
              <a:ext cx="235529"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6" name="rc176"/>
            <p:cNvSpPr/>
            <p:nvPr/>
          </p:nvSpPr>
          <p:spPr>
            <a:xfrm>
              <a:off x="6412923" y="4072546"/>
              <a:ext cx="235529"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7" name="rc177"/>
            <p:cNvSpPr/>
            <p:nvPr/>
          </p:nvSpPr>
          <p:spPr>
            <a:xfrm>
              <a:off x="6648453" y="4072546"/>
              <a:ext cx="235529"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8" name="rc178"/>
            <p:cNvSpPr/>
            <p:nvPr/>
          </p:nvSpPr>
          <p:spPr>
            <a:xfrm>
              <a:off x="6883983" y="4072546"/>
              <a:ext cx="235529"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9" name="rc179"/>
            <p:cNvSpPr/>
            <p:nvPr/>
          </p:nvSpPr>
          <p:spPr>
            <a:xfrm>
              <a:off x="7119512" y="4072546"/>
              <a:ext cx="235529"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0" name="rc180"/>
            <p:cNvSpPr/>
            <p:nvPr/>
          </p:nvSpPr>
          <p:spPr>
            <a:xfrm>
              <a:off x="7355042" y="4072546"/>
              <a:ext cx="235529"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1" name="rc181"/>
            <p:cNvSpPr/>
            <p:nvPr/>
          </p:nvSpPr>
          <p:spPr>
            <a:xfrm>
              <a:off x="7590572" y="4072546"/>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2" name="rc182"/>
            <p:cNvSpPr/>
            <p:nvPr/>
          </p:nvSpPr>
          <p:spPr>
            <a:xfrm>
              <a:off x="7826102" y="4072546"/>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3" name="rc183"/>
            <p:cNvSpPr/>
            <p:nvPr/>
          </p:nvSpPr>
          <p:spPr>
            <a:xfrm>
              <a:off x="8061632" y="4072546"/>
              <a:ext cx="235529" cy="40480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4" name="rc184"/>
            <p:cNvSpPr/>
            <p:nvPr/>
          </p:nvSpPr>
          <p:spPr>
            <a:xfrm>
              <a:off x="8297162" y="4072546"/>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5" name="rc185"/>
            <p:cNvSpPr/>
            <p:nvPr/>
          </p:nvSpPr>
          <p:spPr>
            <a:xfrm>
              <a:off x="8532692" y="4072546"/>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6" name="rc186"/>
            <p:cNvSpPr/>
            <p:nvPr/>
          </p:nvSpPr>
          <p:spPr>
            <a:xfrm>
              <a:off x="2644445" y="2858121"/>
              <a:ext cx="235529" cy="404808"/>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87" name="rc187"/>
            <p:cNvSpPr/>
            <p:nvPr/>
          </p:nvSpPr>
          <p:spPr>
            <a:xfrm>
              <a:off x="2879975" y="2858121"/>
              <a:ext cx="235529" cy="404808"/>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88" name="rc188"/>
            <p:cNvSpPr/>
            <p:nvPr/>
          </p:nvSpPr>
          <p:spPr>
            <a:xfrm>
              <a:off x="3115505" y="2858121"/>
              <a:ext cx="235529" cy="40480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89" name="rc189"/>
            <p:cNvSpPr/>
            <p:nvPr/>
          </p:nvSpPr>
          <p:spPr>
            <a:xfrm>
              <a:off x="3351034" y="2858121"/>
              <a:ext cx="235529" cy="40480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0" name="rc190"/>
            <p:cNvSpPr/>
            <p:nvPr/>
          </p:nvSpPr>
          <p:spPr>
            <a:xfrm>
              <a:off x="3586564" y="2858121"/>
              <a:ext cx="235529" cy="404808"/>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91" name="rc191"/>
            <p:cNvSpPr/>
            <p:nvPr/>
          </p:nvSpPr>
          <p:spPr>
            <a:xfrm>
              <a:off x="3822094" y="2858121"/>
              <a:ext cx="235529" cy="40480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92" name="rc192"/>
            <p:cNvSpPr/>
            <p:nvPr/>
          </p:nvSpPr>
          <p:spPr>
            <a:xfrm>
              <a:off x="4057624" y="2858121"/>
              <a:ext cx="235529" cy="40480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93" name="rc193"/>
            <p:cNvSpPr/>
            <p:nvPr/>
          </p:nvSpPr>
          <p:spPr>
            <a:xfrm>
              <a:off x="4293154" y="2858121"/>
              <a:ext cx="235529" cy="40480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94" name="rc194"/>
            <p:cNvSpPr/>
            <p:nvPr/>
          </p:nvSpPr>
          <p:spPr>
            <a:xfrm>
              <a:off x="4528684" y="2858121"/>
              <a:ext cx="235529" cy="40480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5" name="rc195"/>
            <p:cNvSpPr/>
            <p:nvPr/>
          </p:nvSpPr>
          <p:spPr>
            <a:xfrm>
              <a:off x="4764214" y="2858121"/>
              <a:ext cx="235529" cy="40480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96" name="rc196"/>
            <p:cNvSpPr/>
            <p:nvPr/>
          </p:nvSpPr>
          <p:spPr>
            <a:xfrm>
              <a:off x="4999744" y="2858121"/>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7" name="rc197"/>
            <p:cNvSpPr/>
            <p:nvPr/>
          </p:nvSpPr>
          <p:spPr>
            <a:xfrm>
              <a:off x="5235273" y="2858121"/>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8" name="rc198"/>
            <p:cNvSpPr/>
            <p:nvPr/>
          </p:nvSpPr>
          <p:spPr>
            <a:xfrm>
              <a:off x="5470803" y="2858121"/>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9" name="rc199"/>
            <p:cNvSpPr/>
            <p:nvPr/>
          </p:nvSpPr>
          <p:spPr>
            <a:xfrm>
              <a:off x="5706333" y="2858121"/>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0" name="rc200"/>
            <p:cNvSpPr/>
            <p:nvPr/>
          </p:nvSpPr>
          <p:spPr>
            <a:xfrm>
              <a:off x="5941863" y="2858121"/>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1" name="rc201"/>
            <p:cNvSpPr/>
            <p:nvPr/>
          </p:nvSpPr>
          <p:spPr>
            <a:xfrm>
              <a:off x="6177393" y="2858121"/>
              <a:ext cx="235529" cy="40480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02" name="rc202"/>
            <p:cNvSpPr/>
            <p:nvPr/>
          </p:nvSpPr>
          <p:spPr>
            <a:xfrm>
              <a:off x="6412923" y="2858121"/>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3" name="rc203"/>
            <p:cNvSpPr/>
            <p:nvPr/>
          </p:nvSpPr>
          <p:spPr>
            <a:xfrm>
              <a:off x="6648453" y="2858121"/>
              <a:ext cx="235529" cy="40480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4" name="rc204"/>
            <p:cNvSpPr/>
            <p:nvPr/>
          </p:nvSpPr>
          <p:spPr>
            <a:xfrm>
              <a:off x="6883983" y="2858121"/>
              <a:ext cx="235529"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5" name="rc205"/>
            <p:cNvSpPr/>
            <p:nvPr/>
          </p:nvSpPr>
          <p:spPr>
            <a:xfrm>
              <a:off x="7119512" y="2858121"/>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6" name="rc206"/>
            <p:cNvSpPr/>
            <p:nvPr/>
          </p:nvSpPr>
          <p:spPr>
            <a:xfrm>
              <a:off x="7355042" y="2858121"/>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7" name="rc207"/>
            <p:cNvSpPr/>
            <p:nvPr/>
          </p:nvSpPr>
          <p:spPr>
            <a:xfrm>
              <a:off x="7590572" y="2858121"/>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8" name="rc208"/>
            <p:cNvSpPr/>
            <p:nvPr/>
          </p:nvSpPr>
          <p:spPr>
            <a:xfrm>
              <a:off x="7826102" y="2858121"/>
              <a:ext cx="235529"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9" name="rc209"/>
            <p:cNvSpPr/>
            <p:nvPr/>
          </p:nvSpPr>
          <p:spPr>
            <a:xfrm>
              <a:off x="8061632" y="2858121"/>
              <a:ext cx="235529"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0" name="rc210"/>
            <p:cNvSpPr/>
            <p:nvPr/>
          </p:nvSpPr>
          <p:spPr>
            <a:xfrm>
              <a:off x="8297162" y="2858121"/>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1" name="rc211"/>
            <p:cNvSpPr/>
            <p:nvPr/>
          </p:nvSpPr>
          <p:spPr>
            <a:xfrm>
              <a:off x="8532692" y="2858121"/>
              <a:ext cx="235529"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2" name="rc212"/>
            <p:cNvSpPr/>
            <p:nvPr/>
          </p:nvSpPr>
          <p:spPr>
            <a:xfrm>
              <a:off x="2644445" y="4477354"/>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3" name="rc213"/>
            <p:cNvSpPr/>
            <p:nvPr/>
          </p:nvSpPr>
          <p:spPr>
            <a:xfrm>
              <a:off x="2879975" y="4477354"/>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4" name="rc214"/>
            <p:cNvSpPr/>
            <p:nvPr/>
          </p:nvSpPr>
          <p:spPr>
            <a:xfrm>
              <a:off x="3115505" y="4477354"/>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5" name="rc215"/>
            <p:cNvSpPr/>
            <p:nvPr/>
          </p:nvSpPr>
          <p:spPr>
            <a:xfrm>
              <a:off x="3351034" y="4477354"/>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6" name="rc216"/>
            <p:cNvSpPr/>
            <p:nvPr/>
          </p:nvSpPr>
          <p:spPr>
            <a:xfrm>
              <a:off x="3586564" y="4477354"/>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7" name="rc217"/>
            <p:cNvSpPr/>
            <p:nvPr/>
          </p:nvSpPr>
          <p:spPr>
            <a:xfrm>
              <a:off x="3822094" y="4477354"/>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8" name="rc218"/>
            <p:cNvSpPr/>
            <p:nvPr/>
          </p:nvSpPr>
          <p:spPr>
            <a:xfrm>
              <a:off x="4057624" y="4477354"/>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9" name="rc219"/>
            <p:cNvSpPr/>
            <p:nvPr/>
          </p:nvSpPr>
          <p:spPr>
            <a:xfrm>
              <a:off x="4293154" y="4477354"/>
              <a:ext cx="235529" cy="40480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0" name="rc220"/>
            <p:cNvSpPr/>
            <p:nvPr/>
          </p:nvSpPr>
          <p:spPr>
            <a:xfrm>
              <a:off x="4528684" y="4477354"/>
              <a:ext cx="235529"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1" name="rc221"/>
            <p:cNvSpPr/>
            <p:nvPr/>
          </p:nvSpPr>
          <p:spPr>
            <a:xfrm>
              <a:off x="4764214" y="4477354"/>
              <a:ext cx="235529"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2" name="rc222"/>
            <p:cNvSpPr/>
            <p:nvPr/>
          </p:nvSpPr>
          <p:spPr>
            <a:xfrm>
              <a:off x="4999744" y="4477354"/>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3" name="rc223"/>
            <p:cNvSpPr/>
            <p:nvPr/>
          </p:nvSpPr>
          <p:spPr>
            <a:xfrm>
              <a:off x="5235273" y="4477354"/>
              <a:ext cx="235529"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4" name="rc224"/>
            <p:cNvSpPr/>
            <p:nvPr/>
          </p:nvSpPr>
          <p:spPr>
            <a:xfrm>
              <a:off x="5470803" y="4477354"/>
              <a:ext cx="235529"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5" name="rc225"/>
            <p:cNvSpPr/>
            <p:nvPr/>
          </p:nvSpPr>
          <p:spPr>
            <a:xfrm>
              <a:off x="5706333" y="4477354"/>
              <a:ext cx="235529"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6" name="rc226"/>
            <p:cNvSpPr/>
            <p:nvPr/>
          </p:nvSpPr>
          <p:spPr>
            <a:xfrm>
              <a:off x="5941863" y="4477354"/>
              <a:ext cx="235529"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7" name="rc227"/>
            <p:cNvSpPr/>
            <p:nvPr/>
          </p:nvSpPr>
          <p:spPr>
            <a:xfrm>
              <a:off x="6177393" y="4477354"/>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8" name="rc228"/>
            <p:cNvSpPr/>
            <p:nvPr/>
          </p:nvSpPr>
          <p:spPr>
            <a:xfrm>
              <a:off x="6412923" y="4477354"/>
              <a:ext cx="235529"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9" name="rc229"/>
            <p:cNvSpPr/>
            <p:nvPr/>
          </p:nvSpPr>
          <p:spPr>
            <a:xfrm>
              <a:off x="6648453" y="4477354"/>
              <a:ext cx="235529"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0" name="rc230"/>
            <p:cNvSpPr/>
            <p:nvPr/>
          </p:nvSpPr>
          <p:spPr>
            <a:xfrm>
              <a:off x="6883983" y="4477354"/>
              <a:ext cx="235529"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1" name="rc231"/>
            <p:cNvSpPr/>
            <p:nvPr/>
          </p:nvSpPr>
          <p:spPr>
            <a:xfrm>
              <a:off x="7119512" y="4477354"/>
              <a:ext cx="235529"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2" name="rc232"/>
            <p:cNvSpPr/>
            <p:nvPr/>
          </p:nvSpPr>
          <p:spPr>
            <a:xfrm>
              <a:off x="7355042" y="4477354"/>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33" name="rc233"/>
            <p:cNvSpPr/>
            <p:nvPr/>
          </p:nvSpPr>
          <p:spPr>
            <a:xfrm>
              <a:off x="7590572" y="4477354"/>
              <a:ext cx="235529"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4" name="rc234"/>
            <p:cNvSpPr/>
            <p:nvPr/>
          </p:nvSpPr>
          <p:spPr>
            <a:xfrm>
              <a:off x="7826102" y="4477354"/>
              <a:ext cx="235529" cy="40480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35" name="rc235"/>
            <p:cNvSpPr/>
            <p:nvPr/>
          </p:nvSpPr>
          <p:spPr>
            <a:xfrm>
              <a:off x="8061632" y="4477354"/>
              <a:ext cx="235529"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6" name="rc236"/>
            <p:cNvSpPr/>
            <p:nvPr/>
          </p:nvSpPr>
          <p:spPr>
            <a:xfrm>
              <a:off x="8297162" y="4477354"/>
              <a:ext cx="235529"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37" name="rc237"/>
            <p:cNvSpPr/>
            <p:nvPr/>
          </p:nvSpPr>
          <p:spPr>
            <a:xfrm>
              <a:off x="8532692" y="4477354"/>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8" name="rc238"/>
            <p:cNvSpPr/>
            <p:nvPr/>
          </p:nvSpPr>
          <p:spPr>
            <a:xfrm>
              <a:off x="2644445" y="1643696"/>
              <a:ext cx="235529"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9" name="rc239"/>
            <p:cNvSpPr/>
            <p:nvPr/>
          </p:nvSpPr>
          <p:spPr>
            <a:xfrm>
              <a:off x="2879975" y="1643696"/>
              <a:ext cx="235529"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0" name="rc240"/>
            <p:cNvSpPr/>
            <p:nvPr/>
          </p:nvSpPr>
          <p:spPr>
            <a:xfrm>
              <a:off x="3115505" y="1643696"/>
              <a:ext cx="235529"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1" name="rc241"/>
            <p:cNvSpPr/>
            <p:nvPr/>
          </p:nvSpPr>
          <p:spPr>
            <a:xfrm>
              <a:off x="3351034" y="1643696"/>
              <a:ext cx="235529"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2" name="rc242"/>
            <p:cNvSpPr/>
            <p:nvPr/>
          </p:nvSpPr>
          <p:spPr>
            <a:xfrm>
              <a:off x="3586564" y="1643696"/>
              <a:ext cx="235529"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3" name="rc243"/>
            <p:cNvSpPr/>
            <p:nvPr/>
          </p:nvSpPr>
          <p:spPr>
            <a:xfrm>
              <a:off x="3822094" y="1643696"/>
              <a:ext cx="235529"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4" name="rc244"/>
            <p:cNvSpPr/>
            <p:nvPr/>
          </p:nvSpPr>
          <p:spPr>
            <a:xfrm>
              <a:off x="4057624" y="1643696"/>
              <a:ext cx="235529"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5" name="rc245"/>
            <p:cNvSpPr/>
            <p:nvPr/>
          </p:nvSpPr>
          <p:spPr>
            <a:xfrm>
              <a:off x="4293154" y="1643696"/>
              <a:ext cx="235529"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6" name="rc246"/>
            <p:cNvSpPr/>
            <p:nvPr/>
          </p:nvSpPr>
          <p:spPr>
            <a:xfrm>
              <a:off x="4528684" y="1643696"/>
              <a:ext cx="235529" cy="40480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4764214" y="1643696"/>
              <a:ext cx="235529"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8" name="rc248"/>
            <p:cNvSpPr/>
            <p:nvPr/>
          </p:nvSpPr>
          <p:spPr>
            <a:xfrm>
              <a:off x="4999744" y="1643696"/>
              <a:ext cx="235529"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9" name="rc249"/>
            <p:cNvSpPr/>
            <p:nvPr/>
          </p:nvSpPr>
          <p:spPr>
            <a:xfrm>
              <a:off x="5235273" y="1643696"/>
              <a:ext cx="235529"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0" name="rc250"/>
            <p:cNvSpPr/>
            <p:nvPr/>
          </p:nvSpPr>
          <p:spPr>
            <a:xfrm>
              <a:off x="5470803" y="1643696"/>
              <a:ext cx="235529"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1" name="rc251"/>
            <p:cNvSpPr/>
            <p:nvPr/>
          </p:nvSpPr>
          <p:spPr>
            <a:xfrm>
              <a:off x="5706333" y="1643696"/>
              <a:ext cx="235529"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2" name="rc252"/>
            <p:cNvSpPr/>
            <p:nvPr/>
          </p:nvSpPr>
          <p:spPr>
            <a:xfrm>
              <a:off x="5941863" y="1643696"/>
              <a:ext cx="235529"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3" name="rc253"/>
            <p:cNvSpPr/>
            <p:nvPr/>
          </p:nvSpPr>
          <p:spPr>
            <a:xfrm>
              <a:off x="6177393" y="1643696"/>
              <a:ext cx="235529"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4" name="rc254"/>
            <p:cNvSpPr/>
            <p:nvPr/>
          </p:nvSpPr>
          <p:spPr>
            <a:xfrm>
              <a:off x="6412923" y="1643696"/>
              <a:ext cx="235529"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5" name="rc255"/>
            <p:cNvSpPr/>
            <p:nvPr/>
          </p:nvSpPr>
          <p:spPr>
            <a:xfrm>
              <a:off x="6648453" y="1643696"/>
              <a:ext cx="235529"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6" name="rc256"/>
            <p:cNvSpPr/>
            <p:nvPr/>
          </p:nvSpPr>
          <p:spPr>
            <a:xfrm>
              <a:off x="6883983" y="1643696"/>
              <a:ext cx="235529"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7" name="rc257"/>
            <p:cNvSpPr/>
            <p:nvPr/>
          </p:nvSpPr>
          <p:spPr>
            <a:xfrm>
              <a:off x="7119512" y="1643696"/>
              <a:ext cx="235529"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8" name="rc258"/>
            <p:cNvSpPr/>
            <p:nvPr/>
          </p:nvSpPr>
          <p:spPr>
            <a:xfrm>
              <a:off x="7355042" y="1643696"/>
              <a:ext cx="235529" cy="40480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9" name="rc259"/>
            <p:cNvSpPr/>
            <p:nvPr/>
          </p:nvSpPr>
          <p:spPr>
            <a:xfrm>
              <a:off x="7590572" y="1643696"/>
              <a:ext cx="235529" cy="40480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0" name="rc260"/>
            <p:cNvSpPr/>
            <p:nvPr/>
          </p:nvSpPr>
          <p:spPr>
            <a:xfrm>
              <a:off x="7826102" y="1643696"/>
              <a:ext cx="235529"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1" name="rc261"/>
            <p:cNvSpPr/>
            <p:nvPr/>
          </p:nvSpPr>
          <p:spPr>
            <a:xfrm>
              <a:off x="8061632" y="1643696"/>
              <a:ext cx="235529"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2" name="rc262"/>
            <p:cNvSpPr/>
            <p:nvPr/>
          </p:nvSpPr>
          <p:spPr>
            <a:xfrm>
              <a:off x="8297162" y="1643696"/>
              <a:ext cx="235529"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3" name="rc263"/>
            <p:cNvSpPr/>
            <p:nvPr/>
          </p:nvSpPr>
          <p:spPr>
            <a:xfrm>
              <a:off x="8532692" y="1643696"/>
              <a:ext cx="235529"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4" name="rc264"/>
            <p:cNvSpPr/>
            <p:nvPr/>
          </p:nvSpPr>
          <p:spPr>
            <a:xfrm>
              <a:off x="2644445" y="3667737"/>
              <a:ext cx="235529" cy="40480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65" name="rc265"/>
            <p:cNvSpPr/>
            <p:nvPr/>
          </p:nvSpPr>
          <p:spPr>
            <a:xfrm>
              <a:off x="2879975" y="3667737"/>
              <a:ext cx="235529" cy="40480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66" name="rc266"/>
            <p:cNvSpPr/>
            <p:nvPr/>
          </p:nvSpPr>
          <p:spPr>
            <a:xfrm>
              <a:off x="3115505" y="3667737"/>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7" name="rc267"/>
            <p:cNvSpPr/>
            <p:nvPr/>
          </p:nvSpPr>
          <p:spPr>
            <a:xfrm>
              <a:off x="3351034" y="3667737"/>
              <a:ext cx="235529" cy="40480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8" name="rc268"/>
            <p:cNvSpPr/>
            <p:nvPr/>
          </p:nvSpPr>
          <p:spPr>
            <a:xfrm>
              <a:off x="3586564" y="3667737"/>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9" name="rc269"/>
            <p:cNvSpPr/>
            <p:nvPr/>
          </p:nvSpPr>
          <p:spPr>
            <a:xfrm>
              <a:off x="3822094" y="3667737"/>
              <a:ext cx="235529"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70" name="rc270"/>
            <p:cNvSpPr/>
            <p:nvPr/>
          </p:nvSpPr>
          <p:spPr>
            <a:xfrm>
              <a:off x="4057624" y="3667737"/>
              <a:ext cx="235529"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71" name="rc271"/>
            <p:cNvSpPr/>
            <p:nvPr/>
          </p:nvSpPr>
          <p:spPr>
            <a:xfrm>
              <a:off x="4293154" y="3667737"/>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72" name="rc272"/>
            <p:cNvSpPr/>
            <p:nvPr/>
          </p:nvSpPr>
          <p:spPr>
            <a:xfrm>
              <a:off x="4528684" y="3667737"/>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73" name="rc273"/>
            <p:cNvSpPr/>
            <p:nvPr/>
          </p:nvSpPr>
          <p:spPr>
            <a:xfrm>
              <a:off x="4764214" y="3667737"/>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74" name="rc274"/>
            <p:cNvSpPr/>
            <p:nvPr/>
          </p:nvSpPr>
          <p:spPr>
            <a:xfrm>
              <a:off x="4999744" y="3667737"/>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75" name="rc275"/>
            <p:cNvSpPr/>
            <p:nvPr/>
          </p:nvSpPr>
          <p:spPr>
            <a:xfrm>
              <a:off x="5235273" y="3667737"/>
              <a:ext cx="235529"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76" name="rc276"/>
            <p:cNvSpPr/>
            <p:nvPr/>
          </p:nvSpPr>
          <p:spPr>
            <a:xfrm>
              <a:off x="5470803" y="3667737"/>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7" name="rc277"/>
            <p:cNvSpPr/>
            <p:nvPr/>
          </p:nvSpPr>
          <p:spPr>
            <a:xfrm>
              <a:off x="5706333" y="3667737"/>
              <a:ext cx="235529"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78" name="rc278"/>
            <p:cNvSpPr/>
            <p:nvPr/>
          </p:nvSpPr>
          <p:spPr>
            <a:xfrm>
              <a:off x="5941863" y="3667737"/>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9" name="rc279"/>
            <p:cNvSpPr/>
            <p:nvPr/>
          </p:nvSpPr>
          <p:spPr>
            <a:xfrm>
              <a:off x="6177393" y="3667737"/>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80" name="rc280"/>
            <p:cNvSpPr/>
            <p:nvPr/>
          </p:nvSpPr>
          <p:spPr>
            <a:xfrm>
              <a:off x="6412923" y="3667737"/>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81" name="rc281"/>
            <p:cNvSpPr/>
            <p:nvPr/>
          </p:nvSpPr>
          <p:spPr>
            <a:xfrm>
              <a:off x="6648453" y="3667737"/>
              <a:ext cx="235529"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82" name="rc282"/>
            <p:cNvSpPr/>
            <p:nvPr/>
          </p:nvSpPr>
          <p:spPr>
            <a:xfrm>
              <a:off x="6883983" y="3667737"/>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83" name="rc283"/>
            <p:cNvSpPr/>
            <p:nvPr/>
          </p:nvSpPr>
          <p:spPr>
            <a:xfrm>
              <a:off x="7119512" y="3667737"/>
              <a:ext cx="235529"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4" name="rc284"/>
            <p:cNvSpPr/>
            <p:nvPr/>
          </p:nvSpPr>
          <p:spPr>
            <a:xfrm>
              <a:off x="7355042" y="3667737"/>
              <a:ext cx="235529"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85" name="rc285"/>
            <p:cNvSpPr/>
            <p:nvPr/>
          </p:nvSpPr>
          <p:spPr>
            <a:xfrm>
              <a:off x="7590572" y="3667737"/>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86" name="rc286"/>
            <p:cNvSpPr/>
            <p:nvPr/>
          </p:nvSpPr>
          <p:spPr>
            <a:xfrm>
              <a:off x="7826102" y="3667737"/>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87" name="rc287"/>
            <p:cNvSpPr/>
            <p:nvPr/>
          </p:nvSpPr>
          <p:spPr>
            <a:xfrm>
              <a:off x="8061632" y="3667737"/>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88" name="rc288"/>
            <p:cNvSpPr/>
            <p:nvPr/>
          </p:nvSpPr>
          <p:spPr>
            <a:xfrm>
              <a:off x="8297162" y="3667737"/>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89" name="rc289"/>
            <p:cNvSpPr/>
            <p:nvPr/>
          </p:nvSpPr>
          <p:spPr>
            <a:xfrm>
              <a:off x="8532692" y="3667737"/>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90" name="tx290"/>
            <p:cNvSpPr/>
            <p:nvPr/>
          </p:nvSpPr>
          <p:spPr>
            <a:xfrm>
              <a:off x="694148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91" name="tx291"/>
            <p:cNvSpPr/>
            <p:nvPr/>
          </p:nvSpPr>
          <p:spPr>
            <a:xfrm>
              <a:off x="717701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92" name="tx292"/>
            <p:cNvSpPr/>
            <p:nvPr/>
          </p:nvSpPr>
          <p:spPr>
            <a:xfrm>
              <a:off x="811913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93" name="tx293"/>
            <p:cNvSpPr/>
            <p:nvPr/>
          </p:nvSpPr>
          <p:spPr>
            <a:xfrm>
              <a:off x="270195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94" name="tx294"/>
            <p:cNvSpPr/>
            <p:nvPr/>
          </p:nvSpPr>
          <p:spPr>
            <a:xfrm>
              <a:off x="293748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95" name="tx295"/>
            <p:cNvSpPr/>
            <p:nvPr/>
          </p:nvSpPr>
          <p:spPr>
            <a:xfrm>
              <a:off x="317301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96" name="tx296"/>
            <p:cNvSpPr/>
            <p:nvPr/>
          </p:nvSpPr>
          <p:spPr>
            <a:xfrm>
              <a:off x="340854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97" name="tx297"/>
            <p:cNvSpPr/>
            <p:nvPr/>
          </p:nvSpPr>
          <p:spPr>
            <a:xfrm>
              <a:off x="364407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98" name="tx298"/>
            <p:cNvSpPr/>
            <p:nvPr/>
          </p:nvSpPr>
          <p:spPr>
            <a:xfrm>
              <a:off x="387960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99" name="tx299"/>
            <p:cNvSpPr/>
            <p:nvPr/>
          </p:nvSpPr>
          <p:spPr>
            <a:xfrm>
              <a:off x="411513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0" name="tx300"/>
            <p:cNvSpPr/>
            <p:nvPr/>
          </p:nvSpPr>
          <p:spPr>
            <a:xfrm>
              <a:off x="435066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01" name="tx301"/>
            <p:cNvSpPr/>
            <p:nvPr/>
          </p:nvSpPr>
          <p:spPr>
            <a:xfrm>
              <a:off x="458619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2" name="tx302"/>
            <p:cNvSpPr/>
            <p:nvPr/>
          </p:nvSpPr>
          <p:spPr>
            <a:xfrm>
              <a:off x="482172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03" name="tx303"/>
            <p:cNvSpPr/>
            <p:nvPr/>
          </p:nvSpPr>
          <p:spPr>
            <a:xfrm>
              <a:off x="505725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4" name="tx304"/>
            <p:cNvSpPr/>
            <p:nvPr/>
          </p:nvSpPr>
          <p:spPr>
            <a:xfrm>
              <a:off x="529277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5" name="tx305"/>
            <p:cNvSpPr/>
            <p:nvPr/>
          </p:nvSpPr>
          <p:spPr>
            <a:xfrm>
              <a:off x="552830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6" name="tx306"/>
            <p:cNvSpPr/>
            <p:nvPr/>
          </p:nvSpPr>
          <p:spPr>
            <a:xfrm>
              <a:off x="576383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07" name="tx307"/>
            <p:cNvSpPr/>
            <p:nvPr/>
          </p:nvSpPr>
          <p:spPr>
            <a:xfrm>
              <a:off x="599936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8" name="tx308"/>
            <p:cNvSpPr/>
            <p:nvPr/>
          </p:nvSpPr>
          <p:spPr>
            <a:xfrm>
              <a:off x="623489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09" name="tx309"/>
            <p:cNvSpPr/>
            <p:nvPr/>
          </p:nvSpPr>
          <p:spPr>
            <a:xfrm>
              <a:off x="647042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0" name="tx310"/>
            <p:cNvSpPr/>
            <p:nvPr/>
          </p:nvSpPr>
          <p:spPr>
            <a:xfrm>
              <a:off x="670595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11" name="tx311"/>
            <p:cNvSpPr/>
            <p:nvPr/>
          </p:nvSpPr>
          <p:spPr>
            <a:xfrm>
              <a:off x="694148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12" name="tx312"/>
            <p:cNvSpPr/>
            <p:nvPr/>
          </p:nvSpPr>
          <p:spPr>
            <a:xfrm>
              <a:off x="717701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3" name="tx313"/>
            <p:cNvSpPr/>
            <p:nvPr/>
          </p:nvSpPr>
          <p:spPr>
            <a:xfrm>
              <a:off x="741254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4" name="tx314"/>
            <p:cNvSpPr/>
            <p:nvPr/>
          </p:nvSpPr>
          <p:spPr>
            <a:xfrm>
              <a:off x="764807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5" name="tx315"/>
            <p:cNvSpPr/>
            <p:nvPr/>
          </p:nvSpPr>
          <p:spPr>
            <a:xfrm>
              <a:off x="788360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16" name="tx316"/>
            <p:cNvSpPr/>
            <p:nvPr/>
          </p:nvSpPr>
          <p:spPr>
            <a:xfrm>
              <a:off x="811913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17" name="tx317"/>
            <p:cNvSpPr/>
            <p:nvPr/>
          </p:nvSpPr>
          <p:spPr>
            <a:xfrm>
              <a:off x="835466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18" name="tx318"/>
            <p:cNvSpPr/>
            <p:nvPr/>
          </p:nvSpPr>
          <p:spPr>
            <a:xfrm>
              <a:off x="859019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19" name="tx319"/>
            <p:cNvSpPr/>
            <p:nvPr/>
          </p:nvSpPr>
          <p:spPr>
            <a:xfrm>
              <a:off x="270195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20" name="tx320"/>
            <p:cNvSpPr/>
            <p:nvPr/>
          </p:nvSpPr>
          <p:spPr>
            <a:xfrm>
              <a:off x="293748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21" name="tx321"/>
            <p:cNvSpPr/>
            <p:nvPr/>
          </p:nvSpPr>
          <p:spPr>
            <a:xfrm>
              <a:off x="317301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22" name="tx322"/>
            <p:cNvSpPr/>
            <p:nvPr/>
          </p:nvSpPr>
          <p:spPr>
            <a:xfrm>
              <a:off x="340854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23" name="tx323"/>
            <p:cNvSpPr/>
            <p:nvPr/>
          </p:nvSpPr>
          <p:spPr>
            <a:xfrm>
              <a:off x="364407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24" name="tx324"/>
            <p:cNvSpPr/>
            <p:nvPr/>
          </p:nvSpPr>
          <p:spPr>
            <a:xfrm>
              <a:off x="387960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25" name="tx325"/>
            <p:cNvSpPr/>
            <p:nvPr/>
          </p:nvSpPr>
          <p:spPr>
            <a:xfrm>
              <a:off x="411513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26" name="tx326"/>
            <p:cNvSpPr/>
            <p:nvPr/>
          </p:nvSpPr>
          <p:spPr>
            <a:xfrm>
              <a:off x="435066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27" name="tx327"/>
            <p:cNvSpPr/>
            <p:nvPr/>
          </p:nvSpPr>
          <p:spPr>
            <a:xfrm>
              <a:off x="458619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28" name="tx328"/>
            <p:cNvSpPr/>
            <p:nvPr/>
          </p:nvSpPr>
          <p:spPr>
            <a:xfrm>
              <a:off x="482172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29" name="tx329"/>
            <p:cNvSpPr/>
            <p:nvPr/>
          </p:nvSpPr>
          <p:spPr>
            <a:xfrm>
              <a:off x="505725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0" name="tx330"/>
            <p:cNvSpPr/>
            <p:nvPr/>
          </p:nvSpPr>
          <p:spPr>
            <a:xfrm>
              <a:off x="529277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31" name="tx331"/>
            <p:cNvSpPr/>
            <p:nvPr/>
          </p:nvSpPr>
          <p:spPr>
            <a:xfrm>
              <a:off x="552830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32" name="tx332"/>
            <p:cNvSpPr/>
            <p:nvPr/>
          </p:nvSpPr>
          <p:spPr>
            <a:xfrm>
              <a:off x="576383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33" name="tx333"/>
            <p:cNvSpPr/>
            <p:nvPr/>
          </p:nvSpPr>
          <p:spPr>
            <a:xfrm>
              <a:off x="599936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34" name="tx334"/>
            <p:cNvSpPr/>
            <p:nvPr/>
          </p:nvSpPr>
          <p:spPr>
            <a:xfrm>
              <a:off x="623489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35" name="tx335"/>
            <p:cNvSpPr/>
            <p:nvPr/>
          </p:nvSpPr>
          <p:spPr>
            <a:xfrm>
              <a:off x="647042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36" name="tx336"/>
            <p:cNvSpPr/>
            <p:nvPr/>
          </p:nvSpPr>
          <p:spPr>
            <a:xfrm>
              <a:off x="670595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37" name="tx337"/>
            <p:cNvSpPr/>
            <p:nvPr/>
          </p:nvSpPr>
          <p:spPr>
            <a:xfrm>
              <a:off x="694148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38" name="tx338"/>
            <p:cNvSpPr/>
            <p:nvPr/>
          </p:nvSpPr>
          <p:spPr>
            <a:xfrm>
              <a:off x="717701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39" name="tx339"/>
            <p:cNvSpPr/>
            <p:nvPr/>
          </p:nvSpPr>
          <p:spPr>
            <a:xfrm>
              <a:off x="741254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40" name="tx340"/>
            <p:cNvSpPr/>
            <p:nvPr/>
          </p:nvSpPr>
          <p:spPr>
            <a:xfrm>
              <a:off x="764807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1" name="tx341"/>
            <p:cNvSpPr/>
            <p:nvPr/>
          </p:nvSpPr>
          <p:spPr>
            <a:xfrm>
              <a:off x="788360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2" name="tx342"/>
            <p:cNvSpPr/>
            <p:nvPr/>
          </p:nvSpPr>
          <p:spPr>
            <a:xfrm>
              <a:off x="811913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43" name="tx343"/>
            <p:cNvSpPr/>
            <p:nvPr/>
          </p:nvSpPr>
          <p:spPr>
            <a:xfrm>
              <a:off x="835466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44" name="tx344"/>
            <p:cNvSpPr/>
            <p:nvPr/>
          </p:nvSpPr>
          <p:spPr>
            <a:xfrm>
              <a:off x="859019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45" name="tx345"/>
            <p:cNvSpPr/>
            <p:nvPr/>
          </p:nvSpPr>
          <p:spPr>
            <a:xfrm>
              <a:off x="764807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6" name="tx346"/>
            <p:cNvSpPr/>
            <p:nvPr/>
          </p:nvSpPr>
          <p:spPr>
            <a:xfrm>
              <a:off x="788360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47" name="tx347"/>
            <p:cNvSpPr/>
            <p:nvPr/>
          </p:nvSpPr>
          <p:spPr>
            <a:xfrm>
              <a:off x="811913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48" name="tx348"/>
            <p:cNvSpPr/>
            <p:nvPr/>
          </p:nvSpPr>
          <p:spPr>
            <a:xfrm>
              <a:off x="835466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49" name="tx349"/>
            <p:cNvSpPr/>
            <p:nvPr/>
          </p:nvSpPr>
          <p:spPr>
            <a:xfrm>
              <a:off x="859019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50" name="tx350"/>
            <p:cNvSpPr/>
            <p:nvPr/>
          </p:nvSpPr>
          <p:spPr>
            <a:xfrm>
              <a:off x="364407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51" name="tx351"/>
            <p:cNvSpPr/>
            <p:nvPr/>
          </p:nvSpPr>
          <p:spPr>
            <a:xfrm>
              <a:off x="387960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52" name="tx352"/>
            <p:cNvSpPr/>
            <p:nvPr/>
          </p:nvSpPr>
          <p:spPr>
            <a:xfrm>
              <a:off x="411513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53" name="tx353"/>
            <p:cNvSpPr/>
            <p:nvPr/>
          </p:nvSpPr>
          <p:spPr>
            <a:xfrm>
              <a:off x="435066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54" name="tx354"/>
            <p:cNvSpPr/>
            <p:nvPr/>
          </p:nvSpPr>
          <p:spPr>
            <a:xfrm>
              <a:off x="458619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55" name="tx355"/>
            <p:cNvSpPr/>
            <p:nvPr/>
          </p:nvSpPr>
          <p:spPr>
            <a:xfrm>
              <a:off x="482172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56" name="tx356"/>
            <p:cNvSpPr/>
            <p:nvPr/>
          </p:nvSpPr>
          <p:spPr>
            <a:xfrm>
              <a:off x="505725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57" name="tx357"/>
            <p:cNvSpPr/>
            <p:nvPr/>
          </p:nvSpPr>
          <p:spPr>
            <a:xfrm>
              <a:off x="529277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58" name="tx358"/>
            <p:cNvSpPr/>
            <p:nvPr/>
          </p:nvSpPr>
          <p:spPr>
            <a:xfrm>
              <a:off x="552830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59" name="tx359"/>
            <p:cNvSpPr/>
            <p:nvPr/>
          </p:nvSpPr>
          <p:spPr>
            <a:xfrm>
              <a:off x="576383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60" name="tx360"/>
            <p:cNvSpPr/>
            <p:nvPr/>
          </p:nvSpPr>
          <p:spPr>
            <a:xfrm>
              <a:off x="599936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61" name="tx361"/>
            <p:cNvSpPr/>
            <p:nvPr/>
          </p:nvSpPr>
          <p:spPr>
            <a:xfrm>
              <a:off x="623489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62" name="tx362"/>
            <p:cNvSpPr/>
            <p:nvPr/>
          </p:nvSpPr>
          <p:spPr>
            <a:xfrm>
              <a:off x="647042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63" name="tx363"/>
            <p:cNvSpPr/>
            <p:nvPr/>
          </p:nvSpPr>
          <p:spPr>
            <a:xfrm>
              <a:off x="670595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64" name="tx364"/>
            <p:cNvSpPr/>
            <p:nvPr/>
          </p:nvSpPr>
          <p:spPr>
            <a:xfrm>
              <a:off x="694148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65" name="tx365"/>
            <p:cNvSpPr/>
            <p:nvPr/>
          </p:nvSpPr>
          <p:spPr>
            <a:xfrm>
              <a:off x="717701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66" name="tx366"/>
            <p:cNvSpPr/>
            <p:nvPr/>
          </p:nvSpPr>
          <p:spPr>
            <a:xfrm>
              <a:off x="741254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67" name="tx367"/>
            <p:cNvSpPr/>
            <p:nvPr/>
          </p:nvSpPr>
          <p:spPr>
            <a:xfrm>
              <a:off x="764807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68" name="tx368"/>
            <p:cNvSpPr/>
            <p:nvPr/>
          </p:nvSpPr>
          <p:spPr>
            <a:xfrm>
              <a:off x="788360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69" name="tx369"/>
            <p:cNvSpPr/>
            <p:nvPr/>
          </p:nvSpPr>
          <p:spPr>
            <a:xfrm>
              <a:off x="811913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70" name="tx370"/>
            <p:cNvSpPr/>
            <p:nvPr/>
          </p:nvSpPr>
          <p:spPr>
            <a:xfrm>
              <a:off x="835466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71" name="tx371"/>
            <p:cNvSpPr/>
            <p:nvPr/>
          </p:nvSpPr>
          <p:spPr>
            <a:xfrm>
              <a:off x="859019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72" name="tx372"/>
            <p:cNvSpPr/>
            <p:nvPr/>
          </p:nvSpPr>
          <p:spPr>
            <a:xfrm>
              <a:off x="387960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73" name="tx373"/>
            <p:cNvSpPr/>
            <p:nvPr/>
          </p:nvSpPr>
          <p:spPr>
            <a:xfrm>
              <a:off x="411513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4" name="tx374"/>
            <p:cNvSpPr/>
            <p:nvPr/>
          </p:nvSpPr>
          <p:spPr>
            <a:xfrm>
              <a:off x="435066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75" name="tx375"/>
            <p:cNvSpPr/>
            <p:nvPr/>
          </p:nvSpPr>
          <p:spPr>
            <a:xfrm>
              <a:off x="458619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76" name="tx376"/>
            <p:cNvSpPr/>
            <p:nvPr/>
          </p:nvSpPr>
          <p:spPr>
            <a:xfrm>
              <a:off x="482172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77" name="tx377"/>
            <p:cNvSpPr/>
            <p:nvPr/>
          </p:nvSpPr>
          <p:spPr>
            <a:xfrm>
              <a:off x="505725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78" name="tx378"/>
            <p:cNvSpPr/>
            <p:nvPr/>
          </p:nvSpPr>
          <p:spPr>
            <a:xfrm>
              <a:off x="529277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9" name="tx379"/>
            <p:cNvSpPr/>
            <p:nvPr/>
          </p:nvSpPr>
          <p:spPr>
            <a:xfrm>
              <a:off x="552830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80" name="tx380"/>
            <p:cNvSpPr/>
            <p:nvPr/>
          </p:nvSpPr>
          <p:spPr>
            <a:xfrm>
              <a:off x="576383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81" name="tx381"/>
            <p:cNvSpPr/>
            <p:nvPr/>
          </p:nvSpPr>
          <p:spPr>
            <a:xfrm>
              <a:off x="599936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82" name="tx382"/>
            <p:cNvSpPr/>
            <p:nvPr/>
          </p:nvSpPr>
          <p:spPr>
            <a:xfrm>
              <a:off x="623489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3" name="tx383"/>
            <p:cNvSpPr/>
            <p:nvPr/>
          </p:nvSpPr>
          <p:spPr>
            <a:xfrm>
              <a:off x="647042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4" name="tx384"/>
            <p:cNvSpPr/>
            <p:nvPr/>
          </p:nvSpPr>
          <p:spPr>
            <a:xfrm>
              <a:off x="670595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85" name="tx385"/>
            <p:cNvSpPr/>
            <p:nvPr/>
          </p:nvSpPr>
          <p:spPr>
            <a:xfrm>
              <a:off x="694148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86" name="tx386"/>
            <p:cNvSpPr/>
            <p:nvPr/>
          </p:nvSpPr>
          <p:spPr>
            <a:xfrm>
              <a:off x="717701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87" name="tx387"/>
            <p:cNvSpPr/>
            <p:nvPr/>
          </p:nvSpPr>
          <p:spPr>
            <a:xfrm>
              <a:off x="741254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88" name="tx388"/>
            <p:cNvSpPr/>
            <p:nvPr/>
          </p:nvSpPr>
          <p:spPr>
            <a:xfrm>
              <a:off x="764807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89" name="tx389"/>
            <p:cNvSpPr/>
            <p:nvPr/>
          </p:nvSpPr>
          <p:spPr>
            <a:xfrm>
              <a:off x="788360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90" name="tx390"/>
            <p:cNvSpPr/>
            <p:nvPr/>
          </p:nvSpPr>
          <p:spPr>
            <a:xfrm>
              <a:off x="811913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91" name="tx391"/>
            <p:cNvSpPr/>
            <p:nvPr/>
          </p:nvSpPr>
          <p:spPr>
            <a:xfrm>
              <a:off x="835466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92" name="tx392"/>
            <p:cNvSpPr/>
            <p:nvPr/>
          </p:nvSpPr>
          <p:spPr>
            <a:xfrm>
              <a:off x="859019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93" name="tx393"/>
            <p:cNvSpPr/>
            <p:nvPr/>
          </p:nvSpPr>
          <p:spPr>
            <a:xfrm>
              <a:off x="717701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94" name="tx394"/>
            <p:cNvSpPr/>
            <p:nvPr/>
          </p:nvSpPr>
          <p:spPr>
            <a:xfrm>
              <a:off x="741254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95" name="tx395"/>
            <p:cNvSpPr/>
            <p:nvPr/>
          </p:nvSpPr>
          <p:spPr>
            <a:xfrm>
              <a:off x="764807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96" name="tx396"/>
            <p:cNvSpPr/>
            <p:nvPr/>
          </p:nvSpPr>
          <p:spPr>
            <a:xfrm>
              <a:off x="788360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97" name="tx397"/>
            <p:cNvSpPr/>
            <p:nvPr/>
          </p:nvSpPr>
          <p:spPr>
            <a:xfrm>
              <a:off x="811913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98" name="tx398"/>
            <p:cNvSpPr/>
            <p:nvPr/>
          </p:nvSpPr>
          <p:spPr>
            <a:xfrm>
              <a:off x="835466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9" name="tx399"/>
            <p:cNvSpPr/>
            <p:nvPr/>
          </p:nvSpPr>
          <p:spPr>
            <a:xfrm>
              <a:off x="859019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0" name="tx400"/>
            <p:cNvSpPr/>
            <p:nvPr/>
          </p:nvSpPr>
          <p:spPr>
            <a:xfrm>
              <a:off x="435066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01" name="tx401"/>
            <p:cNvSpPr/>
            <p:nvPr/>
          </p:nvSpPr>
          <p:spPr>
            <a:xfrm>
              <a:off x="458619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02" name="tx402"/>
            <p:cNvSpPr/>
            <p:nvPr/>
          </p:nvSpPr>
          <p:spPr>
            <a:xfrm>
              <a:off x="482172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03" name="tx403"/>
            <p:cNvSpPr/>
            <p:nvPr/>
          </p:nvSpPr>
          <p:spPr>
            <a:xfrm>
              <a:off x="505725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04" name="tx404"/>
            <p:cNvSpPr/>
            <p:nvPr/>
          </p:nvSpPr>
          <p:spPr>
            <a:xfrm>
              <a:off x="529277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5" name="tx405"/>
            <p:cNvSpPr/>
            <p:nvPr/>
          </p:nvSpPr>
          <p:spPr>
            <a:xfrm>
              <a:off x="552830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06" name="tx406"/>
            <p:cNvSpPr/>
            <p:nvPr/>
          </p:nvSpPr>
          <p:spPr>
            <a:xfrm>
              <a:off x="576383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07" name="tx407"/>
            <p:cNvSpPr/>
            <p:nvPr/>
          </p:nvSpPr>
          <p:spPr>
            <a:xfrm>
              <a:off x="599936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08" name="tx408"/>
            <p:cNvSpPr/>
            <p:nvPr/>
          </p:nvSpPr>
          <p:spPr>
            <a:xfrm>
              <a:off x="623489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09" name="tx409"/>
            <p:cNvSpPr/>
            <p:nvPr/>
          </p:nvSpPr>
          <p:spPr>
            <a:xfrm>
              <a:off x="647042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10" name="tx410"/>
            <p:cNvSpPr/>
            <p:nvPr/>
          </p:nvSpPr>
          <p:spPr>
            <a:xfrm>
              <a:off x="670595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11" name="tx411"/>
            <p:cNvSpPr/>
            <p:nvPr/>
          </p:nvSpPr>
          <p:spPr>
            <a:xfrm>
              <a:off x="694148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12" name="tx412"/>
            <p:cNvSpPr/>
            <p:nvPr/>
          </p:nvSpPr>
          <p:spPr>
            <a:xfrm>
              <a:off x="717701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13" name="tx413"/>
            <p:cNvSpPr/>
            <p:nvPr/>
          </p:nvSpPr>
          <p:spPr>
            <a:xfrm>
              <a:off x="741254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14" name="tx414"/>
            <p:cNvSpPr/>
            <p:nvPr/>
          </p:nvSpPr>
          <p:spPr>
            <a:xfrm>
              <a:off x="764807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15" name="tx415"/>
            <p:cNvSpPr/>
            <p:nvPr/>
          </p:nvSpPr>
          <p:spPr>
            <a:xfrm>
              <a:off x="788360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16" name="tx416"/>
            <p:cNvSpPr/>
            <p:nvPr/>
          </p:nvSpPr>
          <p:spPr>
            <a:xfrm>
              <a:off x="811913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17" name="tx417"/>
            <p:cNvSpPr/>
            <p:nvPr/>
          </p:nvSpPr>
          <p:spPr>
            <a:xfrm>
              <a:off x="835466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18" name="tx418"/>
            <p:cNvSpPr/>
            <p:nvPr/>
          </p:nvSpPr>
          <p:spPr>
            <a:xfrm>
              <a:off x="859019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19" name="tx419"/>
            <p:cNvSpPr/>
            <p:nvPr/>
          </p:nvSpPr>
          <p:spPr>
            <a:xfrm>
              <a:off x="270195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0" name="tx420"/>
            <p:cNvSpPr/>
            <p:nvPr/>
          </p:nvSpPr>
          <p:spPr>
            <a:xfrm>
              <a:off x="293748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21" name="tx421"/>
            <p:cNvSpPr/>
            <p:nvPr/>
          </p:nvSpPr>
          <p:spPr>
            <a:xfrm>
              <a:off x="317301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22" name="tx422"/>
            <p:cNvSpPr/>
            <p:nvPr/>
          </p:nvSpPr>
          <p:spPr>
            <a:xfrm>
              <a:off x="340854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23" name="tx423"/>
            <p:cNvSpPr/>
            <p:nvPr/>
          </p:nvSpPr>
          <p:spPr>
            <a:xfrm>
              <a:off x="364407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24" name="tx424"/>
            <p:cNvSpPr/>
            <p:nvPr/>
          </p:nvSpPr>
          <p:spPr>
            <a:xfrm>
              <a:off x="387960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25" name="tx425"/>
            <p:cNvSpPr/>
            <p:nvPr/>
          </p:nvSpPr>
          <p:spPr>
            <a:xfrm>
              <a:off x="411513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26" name="tx426"/>
            <p:cNvSpPr/>
            <p:nvPr/>
          </p:nvSpPr>
          <p:spPr>
            <a:xfrm>
              <a:off x="435066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27" name="tx427"/>
            <p:cNvSpPr/>
            <p:nvPr/>
          </p:nvSpPr>
          <p:spPr>
            <a:xfrm>
              <a:off x="458619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28" name="tx428"/>
            <p:cNvSpPr/>
            <p:nvPr/>
          </p:nvSpPr>
          <p:spPr>
            <a:xfrm>
              <a:off x="482172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29" name="tx429"/>
            <p:cNvSpPr/>
            <p:nvPr/>
          </p:nvSpPr>
          <p:spPr>
            <a:xfrm>
              <a:off x="505725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0" name="tx430"/>
            <p:cNvSpPr/>
            <p:nvPr/>
          </p:nvSpPr>
          <p:spPr>
            <a:xfrm>
              <a:off x="529277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31" name="tx431"/>
            <p:cNvSpPr/>
            <p:nvPr/>
          </p:nvSpPr>
          <p:spPr>
            <a:xfrm>
              <a:off x="552830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32" name="tx432"/>
            <p:cNvSpPr/>
            <p:nvPr/>
          </p:nvSpPr>
          <p:spPr>
            <a:xfrm>
              <a:off x="576383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33" name="tx433"/>
            <p:cNvSpPr/>
            <p:nvPr/>
          </p:nvSpPr>
          <p:spPr>
            <a:xfrm>
              <a:off x="599936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4" name="tx434"/>
            <p:cNvSpPr/>
            <p:nvPr/>
          </p:nvSpPr>
          <p:spPr>
            <a:xfrm>
              <a:off x="623489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35" name="tx435"/>
            <p:cNvSpPr/>
            <p:nvPr/>
          </p:nvSpPr>
          <p:spPr>
            <a:xfrm>
              <a:off x="647042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36" name="tx436"/>
            <p:cNvSpPr/>
            <p:nvPr/>
          </p:nvSpPr>
          <p:spPr>
            <a:xfrm>
              <a:off x="670595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7" name="tx437"/>
            <p:cNvSpPr/>
            <p:nvPr/>
          </p:nvSpPr>
          <p:spPr>
            <a:xfrm>
              <a:off x="694148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8" name="tx438"/>
            <p:cNvSpPr/>
            <p:nvPr/>
          </p:nvSpPr>
          <p:spPr>
            <a:xfrm>
              <a:off x="717701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9" name="tx439"/>
            <p:cNvSpPr/>
            <p:nvPr/>
          </p:nvSpPr>
          <p:spPr>
            <a:xfrm>
              <a:off x="741254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40" name="tx440"/>
            <p:cNvSpPr/>
            <p:nvPr/>
          </p:nvSpPr>
          <p:spPr>
            <a:xfrm>
              <a:off x="764807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41" name="tx441"/>
            <p:cNvSpPr/>
            <p:nvPr/>
          </p:nvSpPr>
          <p:spPr>
            <a:xfrm>
              <a:off x="788360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42" name="tx442"/>
            <p:cNvSpPr/>
            <p:nvPr/>
          </p:nvSpPr>
          <p:spPr>
            <a:xfrm>
              <a:off x="811913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43" name="tx443"/>
            <p:cNvSpPr/>
            <p:nvPr/>
          </p:nvSpPr>
          <p:spPr>
            <a:xfrm>
              <a:off x="835466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44" name="tx444"/>
            <p:cNvSpPr/>
            <p:nvPr/>
          </p:nvSpPr>
          <p:spPr>
            <a:xfrm>
              <a:off x="859019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45" name="tx445"/>
            <p:cNvSpPr/>
            <p:nvPr/>
          </p:nvSpPr>
          <p:spPr>
            <a:xfrm>
              <a:off x="411513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46" name="tx446"/>
            <p:cNvSpPr/>
            <p:nvPr/>
          </p:nvSpPr>
          <p:spPr>
            <a:xfrm>
              <a:off x="435066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47" name="tx447"/>
            <p:cNvSpPr/>
            <p:nvPr/>
          </p:nvSpPr>
          <p:spPr>
            <a:xfrm>
              <a:off x="458619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48" name="tx448"/>
            <p:cNvSpPr/>
            <p:nvPr/>
          </p:nvSpPr>
          <p:spPr>
            <a:xfrm>
              <a:off x="482172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49" name="tx449"/>
            <p:cNvSpPr/>
            <p:nvPr/>
          </p:nvSpPr>
          <p:spPr>
            <a:xfrm>
              <a:off x="505725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50" name="tx450"/>
            <p:cNvSpPr/>
            <p:nvPr/>
          </p:nvSpPr>
          <p:spPr>
            <a:xfrm>
              <a:off x="529277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51" name="tx451"/>
            <p:cNvSpPr/>
            <p:nvPr/>
          </p:nvSpPr>
          <p:spPr>
            <a:xfrm>
              <a:off x="552830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52" name="tx452"/>
            <p:cNvSpPr/>
            <p:nvPr/>
          </p:nvSpPr>
          <p:spPr>
            <a:xfrm>
              <a:off x="576383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53" name="tx453"/>
            <p:cNvSpPr/>
            <p:nvPr/>
          </p:nvSpPr>
          <p:spPr>
            <a:xfrm>
              <a:off x="599936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54" name="tx454"/>
            <p:cNvSpPr/>
            <p:nvPr/>
          </p:nvSpPr>
          <p:spPr>
            <a:xfrm>
              <a:off x="623489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55" name="tx455"/>
            <p:cNvSpPr/>
            <p:nvPr/>
          </p:nvSpPr>
          <p:spPr>
            <a:xfrm>
              <a:off x="647042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56" name="tx456"/>
            <p:cNvSpPr/>
            <p:nvPr/>
          </p:nvSpPr>
          <p:spPr>
            <a:xfrm>
              <a:off x="670595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57" name="tx457"/>
            <p:cNvSpPr/>
            <p:nvPr/>
          </p:nvSpPr>
          <p:spPr>
            <a:xfrm>
              <a:off x="694148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58" name="tx458"/>
            <p:cNvSpPr/>
            <p:nvPr/>
          </p:nvSpPr>
          <p:spPr>
            <a:xfrm>
              <a:off x="717701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59" name="tx459"/>
            <p:cNvSpPr/>
            <p:nvPr/>
          </p:nvSpPr>
          <p:spPr>
            <a:xfrm>
              <a:off x="741254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60" name="tx460"/>
            <p:cNvSpPr/>
            <p:nvPr/>
          </p:nvSpPr>
          <p:spPr>
            <a:xfrm>
              <a:off x="764807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61" name="tx461"/>
            <p:cNvSpPr/>
            <p:nvPr/>
          </p:nvSpPr>
          <p:spPr>
            <a:xfrm>
              <a:off x="788360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62" name="tx462"/>
            <p:cNvSpPr/>
            <p:nvPr/>
          </p:nvSpPr>
          <p:spPr>
            <a:xfrm>
              <a:off x="811913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63" name="tx463"/>
            <p:cNvSpPr/>
            <p:nvPr/>
          </p:nvSpPr>
          <p:spPr>
            <a:xfrm>
              <a:off x="835466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64" name="tx464"/>
            <p:cNvSpPr/>
            <p:nvPr/>
          </p:nvSpPr>
          <p:spPr>
            <a:xfrm>
              <a:off x="859019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65" name="tx465"/>
            <p:cNvSpPr/>
            <p:nvPr/>
          </p:nvSpPr>
          <p:spPr>
            <a:xfrm>
              <a:off x="270195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466" name="tx466"/>
            <p:cNvSpPr/>
            <p:nvPr/>
          </p:nvSpPr>
          <p:spPr>
            <a:xfrm>
              <a:off x="293748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467" name="tx467"/>
            <p:cNvSpPr/>
            <p:nvPr/>
          </p:nvSpPr>
          <p:spPr>
            <a:xfrm>
              <a:off x="317301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468" name="tx468"/>
            <p:cNvSpPr/>
            <p:nvPr/>
          </p:nvSpPr>
          <p:spPr>
            <a:xfrm>
              <a:off x="340854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469" name="tx469"/>
            <p:cNvSpPr/>
            <p:nvPr/>
          </p:nvSpPr>
          <p:spPr>
            <a:xfrm>
              <a:off x="364407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470" name="tx470"/>
            <p:cNvSpPr/>
            <p:nvPr/>
          </p:nvSpPr>
          <p:spPr>
            <a:xfrm>
              <a:off x="387960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471" name="tx471"/>
            <p:cNvSpPr/>
            <p:nvPr/>
          </p:nvSpPr>
          <p:spPr>
            <a:xfrm>
              <a:off x="411513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472" name="tx472"/>
            <p:cNvSpPr/>
            <p:nvPr/>
          </p:nvSpPr>
          <p:spPr>
            <a:xfrm>
              <a:off x="435066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473" name="tx473"/>
            <p:cNvSpPr/>
            <p:nvPr/>
          </p:nvSpPr>
          <p:spPr>
            <a:xfrm>
              <a:off x="458619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74" name="tx474"/>
            <p:cNvSpPr/>
            <p:nvPr/>
          </p:nvSpPr>
          <p:spPr>
            <a:xfrm>
              <a:off x="482172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475" name="tx475"/>
            <p:cNvSpPr/>
            <p:nvPr/>
          </p:nvSpPr>
          <p:spPr>
            <a:xfrm>
              <a:off x="505725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476" name="tx476"/>
            <p:cNvSpPr/>
            <p:nvPr/>
          </p:nvSpPr>
          <p:spPr>
            <a:xfrm>
              <a:off x="529277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477" name="tx477"/>
            <p:cNvSpPr/>
            <p:nvPr/>
          </p:nvSpPr>
          <p:spPr>
            <a:xfrm>
              <a:off x="552830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478" name="tx478"/>
            <p:cNvSpPr/>
            <p:nvPr/>
          </p:nvSpPr>
          <p:spPr>
            <a:xfrm>
              <a:off x="576383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479" name="tx479"/>
            <p:cNvSpPr/>
            <p:nvPr/>
          </p:nvSpPr>
          <p:spPr>
            <a:xfrm>
              <a:off x="599936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480" name="tx480"/>
            <p:cNvSpPr/>
            <p:nvPr/>
          </p:nvSpPr>
          <p:spPr>
            <a:xfrm>
              <a:off x="623489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481" name="tx481"/>
            <p:cNvSpPr/>
            <p:nvPr/>
          </p:nvSpPr>
          <p:spPr>
            <a:xfrm>
              <a:off x="647042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482" name="tx482"/>
            <p:cNvSpPr/>
            <p:nvPr/>
          </p:nvSpPr>
          <p:spPr>
            <a:xfrm>
              <a:off x="670595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483" name="tx483"/>
            <p:cNvSpPr/>
            <p:nvPr/>
          </p:nvSpPr>
          <p:spPr>
            <a:xfrm>
              <a:off x="741254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484" name="tx484"/>
            <p:cNvSpPr/>
            <p:nvPr/>
          </p:nvSpPr>
          <p:spPr>
            <a:xfrm>
              <a:off x="764807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485" name="tx485"/>
            <p:cNvSpPr/>
            <p:nvPr/>
          </p:nvSpPr>
          <p:spPr>
            <a:xfrm>
              <a:off x="788360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486" name="tx486"/>
            <p:cNvSpPr/>
            <p:nvPr/>
          </p:nvSpPr>
          <p:spPr>
            <a:xfrm>
              <a:off x="835466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487" name="tx487"/>
            <p:cNvSpPr/>
            <p:nvPr/>
          </p:nvSpPr>
          <p:spPr>
            <a:xfrm>
              <a:off x="859019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488" name="tx488"/>
            <p:cNvSpPr/>
            <p:nvPr/>
          </p:nvSpPr>
          <p:spPr>
            <a:xfrm>
              <a:off x="270195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489" name="tx489"/>
            <p:cNvSpPr/>
            <p:nvPr/>
          </p:nvSpPr>
          <p:spPr>
            <a:xfrm>
              <a:off x="293748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490" name="tx490"/>
            <p:cNvSpPr/>
            <p:nvPr/>
          </p:nvSpPr>
          <p:spPr>
            <a:xfrm>
              <a:off x="317301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491" name="tx491"/>
            <p:cNvSpPr/>
            <p:nvPr/>
          </p:nvSpPr>
          <p:spPr>
            <a:xfrm>
              <a:off x="340854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492" name="tx492"/>
            <p:cNvSpPr/>
            <p:nvPr/>
          </p:nvSpPr>
          <p:spPr>
            <a:xfrm>
              <a:off x="364407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493" name="tx493"/>
            <p:cNvSpPr/>
            <p:nvPr/>
          </p:nvSpPr>
          <p:spPr>
            <a:xfrm>
              <a:off x="387960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494" name="tx494"/>
            <p:cNvSpPr/>
            <p:nvPr/>
          </p:nvSpPr>
          <p:spPr>
            <a:xfrm>
              <a:off x="411513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495" name="tx495"/>
            <p:cNvSpPr/>
            <p:nvPr/>
          </p:nvSpPr>
          <p:spPr>
            <a:xfrm>
              <a:off x="435066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496" name="tx496"/>
            <p:cNvSpPr/>
            <p:nvPr/>
          </p:nvSpPr>
          <p:spPr>
            <a:xfrm>
              <a:off x="458619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97" name="tx497"/>
            <p:cNvSpPr/>
            <p:nvPr/>
          </p:nvSpPr>
          <p:spPr>
            <a:xfrm>
              <a:off x="482172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498" name="tx498"/>
            <p:cNvSpPr/>
            <p:nvPr/>
          </p:nvSpPr>
          <p:spPr>
            <a:xfrm>
              <a:off x="505725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99" name="tx499"/>
            <p:cNvSpPr/>
            <p:nvPr/>
          </p:nvSpPr>
          <p:spPr>
            <a:xfrm>
              <a:off x="529277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00" name="tx500"/>
            <p:cNvSpPr/>
            <p:nvPr/>
          </p:nvSpPr>
          <p:spPr>
            <a:xfrm>
              <a:off x="552830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01" name="tx501"/>
            <p:cNvSpPr/>
            <p:nvPr/>
          </p:nvSpPr>
          <p:spPr>
            <a:xfrm>
              <a:off x="576383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502" name="tx502"/>
            <p:cNvSpPr/>
            <p:nvPr/>
          </p:nvSpPr>
          <p:spPr>
            <a:xfrm>
              <a:off x="599936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03" name="tx503"/>
            <p:cNvSpPr/>
            <p:nvPr/>
          </p:nvSpPr>
          <p:spPr>
            <a:xfrm>
              <a:off x="623489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504" name="tx504"/>
            <p:cNvSpPr/>
            <p:nvPr/>
          </p:nvSpPr>
          <p:spPr>
            <a:xfrm>
              <a:off x="647042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05" name="tx505"/>
            <p:cNvSpPr/>
            <p:nvPr/>
          </p:nvSpPr>
          <p:spPr>
            <a:xfrm>
              <a:off x="670595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06" name="tx506"/>
            <p:cNvSpPr/>
            <p:nvPr/>
          </p:nvSpPr>
          <p:spPr>
            <a:xfrm>
              <a:off x="694148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07" name="tx507"/>
            <p:cNvSpPr/>
            <p:nvPr/>
          </p:nvSpPr>
          <p:spPr>
            <a:xfrm>
              <a:off x="717701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508" name="tx508"/>
            <p:cNvSpPr/>
            <p:nvPr/>
          </p:nvSpPr>
          <p:spPr>
            <a:xfrm>
              <a:off x="741254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509" name="tx509"/>
            <p:cNvSpPr/>
            <p:nvPr/>
          </p:nvSpPr>
          <p:spPr>
            <a:xfrm>
              <a:off x="764807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10" name="tx510"/>
            <p:cNvSpPr/>
            <p:nvPr/>
          </p:nvSpPr>
          <p:spPr>
            <a:xfrm>
              <a:off x="788360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511" name="tx511"/>
            <p:cNvSpPr/>
            <p:nvPr/>
          </p:nvSpPr>
          <p:spPr>
            <a:xfrm>
              <a:off x="811913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12" name="tx512"/>
            <p:cNvSpPr/>
            <p:nvPr/>
          </p:nvSpPr>
          <p:spPr>
            <a:xfrm>
              <a:off x="835466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13" name="tx513"/>
            <p:cNvSpPr/>
            <p:nvPr/>
          </p:nvSpPr>
          <p:spPr>
            <a:xfrm>
              <a:off x="859019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14" name="tx514"/>
            <p:cNvSpPr/>
            <p:nvPr/>
          </p:nvSpPr>
          <p:spPr>
            <a:xfrm>
              <a:off x="270195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515" name="tx515"/>
            <p:cNvSpPr/>
            <p:nvPr/>
          </p:nvSpPr>
          <p:spPr>
            <a:xfrm>
              <a:off x="293748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516" name="tx516"/>
            <p:cNvSpPr/>
            <p:nvPr/>
          </p:nvSpPr>
          <p:spPr>
            <a:xfrm>
              <a:off x="317301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17" name="tx517"/>
            <p:cNvSpPr/>
            <p:nvPr/>
          </p:nvSpPr>
          <p:spPr>
            <a:xfrm>
              <a:off x="340854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518" name="tx518"/>
            <p:cNvSpPr/>
            <p:nvPr/>
          </p:nvSpPr>
          <p:spPr>
            <a:xfrm>
              <a:off x="364407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519" name="tx519"/>
            <p:cNvSpPr/>
            <p:nvPr/>
          </p:nvSpPr>
          <p:spPr>
            <a:xfrm>
              <a:off x="387960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520" name="tx520"/>
            <p:cNvSpPr/>
            <p:nvPr/>
          </p:nvSpPr>
          <p:spPr>
            <a:xfrm>
              <a:off x="411513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521" name="tx521"/>
            <p:cNvSpPr/>
            <p:nvPr/>
          </p:nvSpPr>
          <p:spPr>
            <a:xfrm>
              <a:off x="435066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522" name="tx522"/>
            <p:cNvSpPr/>
            <p:nvPr/>
          </p:nvSpPr>
          <p:spPr>
            <a:xfrm>
              <a:off x="458619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523" name="tx523"/>
            <p:cNvSpPr/>
            <p:nvPr/>
          </p:nvSpPr>
          <p:spPr>
            <a:xfrm>
              <a:off x="482172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524" name="tx524"/>
            <p:cNvSpPr/>
            <p:nvPr/>
          </p:nvSpPr>
          <p:spPr>
            <a:xfrm>
              <a:off x="50572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25" name="tx525"/>
            <p:cNvSpPr/>
            <p:nvPr/>
          </p:nvSpPr>
          <p:spPr>
            <a:xfrm>
              <a:off x="529277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526" name="tx526"/>
            <p:cNvSpPr/>
            <p:nvPr/>
          </p:nvSpPr>
          <p:spPr>
            <a:xfrm>
              <a:off x="552830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27" name="tx527"/>
            <p:cNvSpPr/>
            <p:nvPr/>
          </p:nvSpPr>
          <p:spPr>
            <a:xfrm>
              <a:off x="576383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28" name="tx528"/>
            <p:cNvSpPr/>
            <p:nvPr/>
          </p:nvSpPr>
          <p:spPr>
            <a:xfrm>
              <a:off x="599936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529" name="tx529"/>
            <p:cNvSpPr/>
            <p:nvPr/>
          </p:nvSpPr>
          <p:spPr>
            <a:xfrm>
              <a:off x="623489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30" name="tx530"/>
            <p:cNvSpPr/>
            <p:nvPr/>
          </p:nvSpPr>
          <p:spPr>
            <a:xfrm>
              <a:off x="647042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531" name="tx531"/>
            <p:cNvSpPr/>
            <p:nvPr/>
          </p:nvSpPr>
          <p:spPr>
            <a:xfrm>
              <a:off x="670595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532" name="tx532"/>
            <p:cNvSpPr/>
            <p:nvPr/>
          </p:nvSpPr>
          <p:spPr>
            <a:xfrm>
              <a:off x="694148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33" name="tx533"/>
            <p:cNvSpPr/>
            <p:nvPr/>
          </p:nvSpPr>
          <p:spPr>
            <a:xfrm>
              <a:off x="717701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34" name="tx534"/>
            <p:cNvSpPr/>
            <p:nvPr/>
          </p:nvSpPr>
          <p:spPr>
            <a:xfrm>
              <a:off x="741254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35" name="tx535"/>
            <p:cNvSpPr/>
            <p:nvPr/>
          </p:nvSpPr>
          <p:spPr>
            <a:xfrm>
              <a:off x="270195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536" name="tx536"/>
            <p:cNvSpPr/>
            <p:nvPr/>
          </p:nvSpPr>
          <p:spPr>
            <a:xfrm>
              <a:off x="293748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537" name="tx537"/>
            <p:cNvSpPr/>
            <p:nvPr/>
          </p:nvSpPr>
          <p:spPr>
            <a:xfrm>
              <a:off x="317301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538" name="tx538"/>
            <p:cNvSpPr/>
            <p:nvPr/>
          </p:nvSpPr>
          <p:spPr>
            <a:xfrm>
              <a:off x="340854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39" name="tx539"/>
            <p:cNvSpPr/>
            <p:nvPr/>
          </p:nvSpPr>
          <p:spPr>
            <a:xfrm>
              <a:off x="270195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540" name="tx540"/>
            <p:cNvSpPr/>
            <p:nvPr/>
          </p:nvSpPr>
          <p:spPr>
            <a:xfrm>
              <a:off x="293748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541" name="tx541"/>
            <p:cNvSpPr/>
            <p:nvPr/>
          </p:nvSpPr>
          <p:spPr>
            <a:xfrm>
              <a:off x="317301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542" name="tx542"/>
            <p:cNvSpPr/>
            <p:nvPr/>
          </p:nvSpPr>
          <p:spPr>
            <a:xfrm>
              <a:off x="340854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43" name="tx543"/>
            <p:cNvSpPr/>
            <p:nvPr/>
          </p:nvSpPr>
          <p:spPr>
            <a:xfrm>
              <a:off x="364407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44" name="tx544"/>
            <p:cNvSpPr/>
            <p:nvPr/>
          </p:nvSpPr>
          <p:spPr>
            <a:xfrm>
              <a:off x="270195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45" name="tx545"/>
            <p:cNvSpPr/>
            <p:nvPr/>
          </p:nvSpPr>
          <p:spPr>
            <a:xfrm>
              <a:off x="293748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546" name="tx546"/>
            <p:cNvSpPr/>
            <p:nvPr/>
          </p:nvSpPr>
          <p:spPr>
            <a:xfrm>
              <a:off x="317301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47" name="tx547"/>
            <p:cNvSpPr/>
            <p:nvPr/>
          </p:nvSpPr>
          <p:spPr>
            <a:xfrm>
              <a:off x="340854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548" name="tx548"/>
            <p:cNvSpPr/>
            <p:nvPr/>
          </p:nvSpPr>
          <p:spPr>
            <a:xfrm>
              <a:off x="364407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549" name="tx549"/>
            <p:cNvSpPr/>
            <p:nvPr/>
          </p:nvSpPr>
          <p:spPr>
            <a:xfrm>
              <a:off x="387960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50" name="tx550"/>
            <p:cNvSpPr/>
            <p:nvPr/>
          </p:nvSpPr>
          <p:spPr>
            <a:xfrm>
              <a:off x="411513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51" name="tx551"/>
            <p:cNvSpPr/>
            <p:nvPr/>
          </p:nvSpPr>
          <p:spPr>
            <a:xfrm>
              <a:off x="435066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52" name="tx552"/>
            <p:cNvSpPr/>
            <p:nvPr/>
          </p:nvSpPr>
          <p:spPr>
            <a:xfrm>
              <a:off x="458619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53" name="tx553"/>
            <p:cNvSpPr/>
            <p:nvPr/>
          </p:nvSpPr>
          <p:spPr>
            <a:xfrm>
              <a:off x="482172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54" name="tx554"/>
            <p:cNvSpPr/>
            <p:nvPr/>
          </p:nvSpPr>
          <p:spPr>
            <a:xfrm>
              <a:off x="505725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55" name="tx555"/>
            <p:cNvSpPr/>
            <p:nvPr/>
          </p:nvSpPr>
          <p:spPr>
            <a:xfrm>
              <a:off x="529277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56" name="tx556"/>
            <p:cNvSpPr/>
            <p:nvPr/>
          </p:nvSpPr>
          <p:spPr>
            <a:xfrm>
              <a:off x="552830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57" name="tx557"/>
            <p:cNvSpPr/>
            <p:nvPr/>
          </p:nvSpPr>
          <p:spPr>
            <a:xfrm>
              <a:off x="576383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58" name="tx558"/>
            <p:cNvSpPr/>
            <p:nvPr/>
          </p:nvSpPr>
          <p:spPr>
            <a:xfrm>
              <a:off x="599936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59" name="tx559"/>
            <p:cNvSpPr/>
            <p:nvPr/>
          </p:nvSpPr>
          <p:spPr>
            <a:xfrm>
              <a:off x="623489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60" name="tx560"/>
            <p:cNvSpPr/>
            <p:nvPr/>
          </p:nvSpPr>
          <p:spPr>
            <a:xfrm>
              <a:off x="647042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61" name="tx561"/>
            <p:cNvSpPr/>
            <p:nvPr/>
          </p:nvSpPr>
          <p:spPr>
            <a:xfrm>
              <a:off x="670595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62" name="tx562"/>
            <p:cNvSpPr/>
            <p:nvPr/>
          </p:nvSpPr>
          <p:spPr>
            <a:xfrm>
              <a:off x="694148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63" name="tx563"/>
            <p:cNvSpPr/>
            <p:nvPr/>
          </p:nvSpPr>
          <p:spPr>
            <a:xfrm>
              <a:off x="270195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64" name="tx564"/>
            <p:cNvSpPr/>
            <p:nvPr/>
          </p:nvSpPr>
          <p:spPr>
            <a:xfrm>
              <a:off x="293748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65" name="tx565"/>
            <p:cNvSpPr/>
            <p:nvPr/>
          </p:nvSpPr>
          <p:spPr>
            <a:xfrm>
              <a:off x="317301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66" name="tx566"/>
            <p:cNvSpPr/>
            <p:nvPr/>
          </p:nvSpPr>
          <p:spPr>
            <a:xfrm>
              <a:off x="340854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67" name="tx567"/>
            <p:cNvSpPr/>
            <p:nvPr/>
          </p:nvSpPr>
          <p:spPr>
            <a:xfrm>
              <a:off x="364407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68" name="tx568"/>
            <p:cNvSpPr/>
            <p:nvPr/>
          </p:nvSpPr>
          <p:spPr>
            <a:xfrm>
              <a:off x="387960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69" name="tx569"/>
            <p:cNvSpPr/>
            <p:nvPr/>
          </p:nvSpPr>
          <p:spPr>
            <a:xfrm>
              <a:off x="411513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70" name="tx570"/>
            <p:cNvSpPr/>
            <p:nvPr/>
          </p:nvSpPr>
          <p:spPr>
            <a:xfrm>
              <a:off x="270195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71" name="tx571"/>
            <p:cNvSpPr/>
            <p:nvPr/>
          </p:nvSpPr>
          <p:spPr>
            <a:xfrm>
              <a:off x="293748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72" name="tx572"/>
            <p:cNvSpPr/>
            <p:nvPr/>
          </p:nvSpPr>
          <p:spPr>
            <a:xfrm>
              <a:off x="317301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73" name="tx573"/>
            <p:cNvSpPr/>
            <p:nvPr/>
          </p:nvSpPr>
          <p:spPr>
            <a:xfrm>
              <a:off x="340854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74" name="tx574"/>
            <p:cNvSpPr/>
            <p:nvPr/>
          </p:nvSpPr>
          <p:spPr>
            <a:xfrm>
              <a:off x="364407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75" name="tx575"/>
            <p:cNvSpPr/>
            <p:nvPr/>
          </p:nvSpPr>
          <p:spPr>
            <a:xfrm>
              <a:off x="387960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76" name="rc57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77" name="rc57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78" name="rc57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79" name="rc57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0" name="rc58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1" name="rc58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2" name="rc58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3" name="rc58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4" name="rc58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5" name="rc58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6" name="rc58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7" name="rc58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8" name="rc58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9" name="rc58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0" name="rc59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1" name="rc59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2" name="rc59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3" name="rc59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4" name="rc59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5" name="rc59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6" name="rc59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7" name="rc59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8" name="rc59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9" name="rc59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0" name="rc60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1" name="rc60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2" name="rc60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3" name="rc60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4" name="rc60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5" name="rc60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6" name="rc60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7" name="rc60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8" name="rc60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9" name="rc60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0" name="rc61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1" name="rc61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2" name="rc61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3" name="rc61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4" name="rc61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5" name="rc61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6" name="rc61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7" name="rc61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8" name="rc61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9" name="rc61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0" name="rc62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1" name="rc62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2" name="rc62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3" name="rc62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4" name="rc62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5" name="rc62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6" name="rc62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7" name="rc62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8" name="rc62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9" name="rc62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0" name="rc63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1" name="rc63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2" name="rc63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3" name="rc63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4" name="rc63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5" name="rc63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6" name="rc63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7" name="rc63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8" name="rc63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9" name="rc63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0" name="rc64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1" name="rc64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2" name="rc64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3" name="rc64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4" name="rc64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5" name="rc64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6" name="rc64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7" name="rc64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8" name="rc64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9" name="rc64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0" name="rc65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1" name="rc65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2" name="rc65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3" name="rc65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4" name="rc65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5" name="rc65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6" name="rc65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7" name="rc65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8" name="rc65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9" name="rc65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0" name="rc66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1" name="rc66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2" name="rc66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3" name="rc66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4" name="rc66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5" name="rc66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6" name="rc66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7" name="rc66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8" name="rc66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9" name="rc66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0" name="rc67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1" name="rc67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2" name="rc67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3" name="rc67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4" name="rc67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5" name="rc67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6" name="rc67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7" name="rc67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8" name="rc67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9" name="rc67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0" name="rc68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1" name="rc68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2" name="rc68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3" name="rc68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4" name="rc68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5" name="rc68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6" name="rc68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7" name="rc68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8" name="rc68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9" name="rc68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0" name="rc69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1" name="rc69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2" name="rc69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3" name="rc69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4" name="rc69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5" name="rc69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6" name="rc69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7" name="rc69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8" name="rc69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9" name="rc69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0" name="rc70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1" name="rc70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2" name="rc70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3" name="rc70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4" name="rc70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5" name="rc70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6" name="rc70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7" name="rc70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8" name="rc70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9" name="rc70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0" name="rc71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1" name="rc71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2" name="rc71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3" name="rc71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4" name="rc71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5" name="rc71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6" name="rc71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7" name="rc71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8" name="rc71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9" name="rc71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0" name="rc72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1" name="rc72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2" name="rc72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3" name="rc72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4" name="rc72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5" name="rc72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6" name="rc72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7" name="rc72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8" name="rc72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9" name="rc72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0" name="rc73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1" name="rc73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2" name="rc73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3" name="rc73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4" name="rc73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5" name="rc73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6" name="rc73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7" name="rc73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8" name="rc73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9" name="rc73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0" name="rc74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1" name="rc74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2" name="rc74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3" name="rc74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4" name="rc74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5" name="rc74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6" name="rc74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7" name="rc74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8" name="rc74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9" name="rc74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0" name="rc75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1" name="rc75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2" name="rc75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3" name="rc75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4" name="rc75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5" name="rc75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6" name="rc75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7" name="rc75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8" name="rc75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9" name="rc75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0" name="rc76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1" name="rc76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2" name="rc76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3" name="rc76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4" name="rc76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5" name="rc76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6" name="rc76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7" name="rc76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8" name="rc76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9" name="rc76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0" name="rc77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1" name="rc77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2" name="rc77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3" name="rc77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4" name="rc77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5" name="rc77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6" name="rc77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7" name="rc77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8" name="rc77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9" name="rc77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0" name="rc78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1" name="rc78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2" name="rc78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3" name="rc78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4" name="rc78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5" name="rc78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6" name="rc78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7" name="rc78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8" name="rc78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9" name="rc78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0" name="rc79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1" name="rc79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2" name="rc79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3" name="rc79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4" name="rc79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5" name="rc79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6" name="rc79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7" name="rc79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8" name="rc79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9" name="rc79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0" name="rc80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1" name="rc80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2" name="rc80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3" name="rc80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4" name="rc80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5" name="rc80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6" name="rc80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7" name="rc80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8" name="rc80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9" name="rc80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0" name="rc81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1" name="rc81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2" name="rc81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3" name="rc81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4" name="rc81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5" name="rc81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6" name="rc81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7" name="rc81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8" name="rc81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9" name="rc81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0" name="rc82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1" name="rc82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2" name="rc82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3" name="rc82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4" name="rc82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5" name="rc82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6" name="rc82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7" name="rc82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8" name="rc82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9" name="rc82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0" name="rc83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1" name="rc83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2" name="rc83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3" name="rc83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4" name="rc83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5" name="rc83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6" name="rc83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7" name="rc83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8" name="rc83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9" name="rc83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0" name="rc84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1" name="rc84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2" name="rc84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3" name="rc84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4" name="rc84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5" name="rc84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6" name="rc84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7" name="rc84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8" name="rc84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9" name="rc84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0" name="rc85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1" name="rc85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2" name="rc85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3" name="rc85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4" name="rc85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5" name="rc85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6" name="rc85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7" name="rc85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8" name="rc85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9" name="rc85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60" name="rc86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61" name="rc86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62" name="tx862"/>
            <p:cNvSpPr/>
            <p:nvPr/>
          </p:nvSpPr>
          <p:spPr>
            <a:xfrm rot="-2700000">
              <a:off x="26813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63" name="tx863"/>
            <p:cNvSpPr/>
            <p:nvPr/>
          </p:nvSpPr>
          <p:spPr>
            <a:xfrm rot="-2700000">
              <a:off x="29168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64" name="tx864"/>
            <p:cNvSpPr/>
            <p:nvPr/>
          </p:nvSpPr>
          <p:spPr>
            <a:xfrm rot="-2700000">
              <a:off x="315237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65" name="tx865"/>
            <p:cNvSpPr/>
            <p:nvPr/>
          </p:nvSpPr>
          <p:spPr>
            <a:xfrm rot="-2700000">
              <a:off x="33879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66" name="tx866"/>
            <p:cNvSpPr/>
            <p:nvPr/>
          </p:nvSpPr>
          <p:spPr>
            <a:xfrm rot="-2700000">
              <a:off x="362343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67" name="tx867"/>
            <p:cNvSpPr/>
            <p:nvPr/>
          </p:nvSpPr>
          <p:spPr>
            <a:xfrm rot="-2700000">
              <a:off x="385896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68" name="tx868"/>
            <p:cNvSpPr/>
            <p:nvPr/>
          </p:nvSpPr>
          <p:spPr>
            <a:xfrm rot="-2700000">
              <a:off x="40944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69" name="tx869"/>
            <p:cNvSpPr/>
            <p:nvPr/>
          </p:nvSpPr>
          <p:spPr>
            <a:xfrm rot="-2700000">
              <a:off x="43300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70" name="tx870"/>
            <p:cNvSpPr/>
            <p:nvPr/>
          </p:nvSpPr>
          <p:spPr>
            <a:xfrm rot="-2700000">
              <a:off x="45655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71" name="tx871"/>
            <p:cNvSpPr/>
            <p:nvPr/>
          </p:nvSpPr>
          <p:spPr>
            <a:xfrm rot="-2700000">
              <a:off x="48010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72" name="tx872"/>
            <p:cNvSpPr/>
            <p:nvPr/>
          </p:nvSpPr>
          <p:spPr>
            <a:xfrm rot="-2700000">
              <a:off x="503661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73" name="tx873"/>
            <p:cNvSpPr/>
            <p:nvPr/>
          </p:nvSpPr>
          <p:spPr>
            <a:xfrm rot="-2700000">
              <a:off x="5273654"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874" name="tx874"/>
            <p:cNvSpPr/>
            <p:nvPr/>
          </p:nvSpPr>
          <p:spPr>
            <a:xfrm rot="-2700000">
              <a:off x="55076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875" name="tx875"/>
            <p:cNvSpPr/>
            <p:nvPr/>
          </p:nvSpPr>
          <p:spPr>
            <a:xfrm rot="-2700000">
              <a:off x="57432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876" name="tx876"/>
            <p:cNvSpPr/>
            <p:nvPr/>
          </p:nvSpPr>
          <p:spPr>
            <a:xfrm rot="-2700000">
              <a:off x="59787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877" name="tx877"/>
            <p:cNvSpPr/>
            <p:nvPr/>
          </p:nvSpPr>
          <p:spPr>
            <a:xfrm rot="-2700000">
              <a:off x="62142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78" name="tx878"/>
            <p:cNvSpPr/>
            <p:nvPr/>
          </p:nvSpPr>
          <p:spPr>
            <a:xfrm rot="-2700000">
              <a:off x="64497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879" name="tx879"/>
            <p:cNvSpPr/>
            <p:nvPr/>
          </p:nvSpPr>
          <p:spPr>
            <a:xfrm rot="-2700000">
              <a:off x="66853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880" name="tx880"/>
            <p:cNvSpPr/>
            <p:nvPr/>
          </p:nvSpPr>
          <p:spPr>
            <a:xfrm rot="-2700000">
              <a:off x="69208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881" name="tx881"/>
            <p:cNvSpPr/>
            <p:nvPr/>
          </p:nvSpPr>
          <p:spPr>
            <a:xfrm rot="-2700000">
              <a:off x="71563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82" name="tx882"/>
            <p:cNvSpPr/>
            <p:nvPr/>
          </p:nvSpPr>
          <p:spPr>
            <a:xfrm rot="-2700000">
              <a:off x="73919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883" name="tx883"/>
            <p:cNvSpPr/>
            <p:nvPr/>
          </p:nvSpPr>
          <p:spPr>
            <a:xfrm rot="-2700000">
              <a:off x="76274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884" name="tx884"/>
            <p:cNvSpPr/>
            <p:nvPr/>
          </p:nvSpPr>
          <p:spPr>
            <a:xfrm rot="-2700000">
              <a:off x="78629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885" name="tx885"/>
            <p:cNvSpPr/>
            <p:nvPr/>
          </p:nvSpPr>
          <p:spPr>
            <a:xfrm rot="-2700000">
              <a:off x="809849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886" name="tx886"/>
            <p:cNvSpPr/>
            <p:nvPr/>
          </p:nvSpPr>
          <p:spPr>
            <a:xfrm rot="-2700000">
              <a:off x="83340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887" name="tx887"/>
            <p:cNvSpPr/>
            <p:nvPr/>
          </p:nvSpPr>
          <p:spPr>
            <a:xfrm rot="-2700000">
              <a:off x="85695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88" name="tx888"/>
            <p:cNvSpPr/>
            <p:nvPr/>
          </p:nvSpPr>
          <p:spPr>
            <a:xfrm>
              <a:off x="1980732" y="5424635"/>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CAR</a:t>
              </a:r>
            </a:p>
          </p:txBody>
        </p:sp>
        <p:sp>
          <p:nvSpPr>
            <p:cNvPr id="889" name="tx889"/>
            <p:cNvSpPr/>
            <p:nvPr/>
          </p:nvSpPr>
          <p:spPr>
            <a:xfrm>
              <a:off x="1693245" y="5019827"/>
              <a:ext cx="5823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ANGOLA</a:t>
              </a:r>
            </a:p>
          </p:txBody>
        </p:sp>
        <p:sp>
          <p:nvSpPr>
            <p:cNvPr id="890" name="tx890"/>
            <p:cNvSpPr/>
            <p:nvPr/>
          </p:nvSpPr>
          <p:spPr>
            <a:xfrm>
              <a:off x="1770969" y="4615018"/>
              <a:ext cx="5046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GABON</a:t>
              </a:r>
            </a:p>
          </p:txBody>
        </p:sp>
        <p:sp>
          <p:nvSpPr>
            <p:cNvPr id="891" name="tx891"/>
            <p:cNvSpPr/>
            <p:nvPr/>
          </p:nvSpPr>
          <p:spPr>
            <a:xfrm>
              <a:off x="1973051" y="4210210"/>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DRC</a:t>
              </a:r>
            </a:p>
          </p:txBody>
        </p:sp>
        <p:sp>
          <p:nvSpPr>
            <p:cNvPr id="892" name="tx892"/>
            <p:cNvSpPr/>
            <p:nvPr/>
          </p:nvSpPr>
          <p:spPr>
            <a:xfrm>
              <a:off x="1351899" y="3805402"/>
              <a:ext cx="923726"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AFRO-Central</a:t>
              </a:r>
            </a:p>
          </p:txBody>
        </p:sp>
        <p:sp>
          <p:nvSpPr>
            <p:cNvPr id="893" name="tx893"/>
            <p:cNvSpPr/>
            <p:nvPr/>
          </p:nvSpPr>
          <p:spPr>
            <a:xfrm>
              <a:off x="1879874" y="3400594"/>
              <a:ext cx="395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CHAD</a:t>
              </a:r>
            </a:p>
          </p:txBody>
        </p:sp>
        <p:sp>
          <p:nvSpPr>
            <p:cNvPr id="894" name="tx894"/>
            <p:cNvSpPr/>
            <p:nvPr/>
          </p:nvSpPr>
          <p:spPr>
            <a:xfrm>
              <a:off x="813409" y="2995785"/>
              <a:ext cx="8876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EQUATORIAL</a:t>
              </a:r>
            </a:p>
          </p:txBody>
        </p:sp>
        <p:sp>
          <p:nvSpPr>
            <p:cNvPr id="895" name="tx895"/>
            <p:cNvSpPr/>
            <p:nvPr/>
          </p:nvSpPr>
          <p:spPr>
            <a:xfrm>
              <a:off x="1739970" y="2995785"/>
              <a:ext cx="5356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896" name="tx896"/>
            <p:cNvSpPr/>
            <p:nvPr/>
          </p:nvSpPr>
          <p:spPr>
            <a:xfrm>
              <a:off x="1452849" y="2590977"/>
              <a:ext cx="82277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CAMEROON</a:t>
              </a:r>
            </a:p>
          </p:txBody>
        </p:sp>
        <p:sp>
          <p:nvSpPr>
            <p:cNvPr id="897" name="tx897"/>
            <p:cNvSpPr/>
            <p:nvPr/>
          </p:nvSpPr>
          <p:spPr>
            <a:xfrm>
              <a:off x="1747743" y="2186169"/>
              <a:ext cx="52788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CONGO</a:t>
              </a:r>
            </a:p>
          </p:txBody>
        </p:sp>
        <p:sp>
          <p:nvSpPr>
            <p:cNvPr id="898" name="tx898"/>
            <p:cNvSpPr/>
            <p:nvPr/>
          </p:nvSpPr>
          <p:spPr>
            <a:xfrm>
              <a:off x="508182" y="1781361"/>
              <a:ext cx="2950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SAO</a:t>
              </a:r>
            </a:p>
          </p:txBody>
        </p:sp>
        <p:sp>
          <p:nvSpPr>
            <p:cNvPr id="899" name="tx899"/>
            <p:cNvSpPr/>
            <p:nvPr/>
          </p:nvSpPr>
          <p:spPr>
            <a:xfrm>
              <a:off x="842121" y="1781361"/>
              <a:ext cx="4010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TOME</a:t>
              </a:r>
            </a:p>
          </p:txBody>
        </p:sp>
        <p:sp>
          <p:nvSpPr>
            <p:cNvPr id="900" name="tx900"/>
            <p:cNvSpPr/>
            <p:nvPr/>
          </p:nvSpPr>
          <p:spPr>
            <a:xfrm>
              <a:off x="1282039" y="1781361"/>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AND</a:t>
              </a:r>
            </a:p>
          </p:txBody>
        </p:sp>
        <p:sp>
          <p:nvSpPr>
            <p:cNvPr id="901" name="tx901"/>
            <p:cNvSpPr/>
            <p:nvPr/>
          </p:nvSpPr>
          <p:spPr>
            <a:xfrm>
              <a:off x="1615795" y="1781361"/>
              <a:ext cx="659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PRINCIPE</a:t>
              </a:r>
            </a:p>
          </p:txBody>
        </p:sp>
        <p:sp>
          <p:nvSpPr>
            <p:cNvPr id="902" name="tx902"/>
            <p:cNvSpPr/>
            <p:nvPr/>
          </p:nvSpPr>
          <p:spPr>
            <a:xfrm>
              <a:off x="1639295" y="1376553"/>
              <a:ext cx="6363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BURUNDI</a:t>
              </a:r>
            </a:p>
          </p:txBody>
        </p:sp>
        <p:sp>
          <p:nvSpPr>
            <p:cNvPr id="903" name="tx903"/>
            <p:cNvSpPr/>
            <p:nvPr/>
          </p:nvSpPr>
          <p:spPr>
            <a:xfrm>
              <a:off x="380053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904" name="pic904"/>
            <p:cNvPicPr/>
            <p:nvPr/>
          </p:nvPicPr>
          <p:blipFill>
            <a:blip r:embed="rId2" cstate="print"/>
            <a:stretch>
              <a:fillRect/>
            </a:stretch>
          </p:blipFill>
          <p:spPr>
            <a:xfrm>
              <a:off x="5452129" y="5941026"/>
              <a:ext cx="2160000" cy="219455"/>
            </a:xfrm>
            <a:prstGeom prst="rect">
              <a:avLst/>
            </a:prstGeom>
          </p:spPr>
        </p:pic>
        <p:sp>
          <p:nvSpPr>
            <p:cNvPr id="905" name="pl905"/>
            <p:cNvSpPr/>
            <p:nvPr/>
          </p:nvSpPr>
          <p:spPr>
            <a:xfrm>
              <a:off x="54557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6" name="pl906"/>
            <p:cNvSpPr/>
            <p:nvPr/>
          </p:nvSpPr>
          <p:spPr>
            <a:xfrm>
              <a:off x="674740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7" name="pl907"/>
            <p:cNvSpPr/>
            <p:nvPr/>
          </p:nvSpPr>
          <p:spPr>
            <a:xfrm>
              <a:off x="696268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8" name="pl908"/>
            <p:cNvSpPr/>
            <p:nvPr/>
          </p:nvSpPr>
          <p:spPr>
            <a:xfrm>
              <a:off x="717796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9" name="pl909"/>
            <p:cNvSpPr/>
            <p:nvPr/>
          </p:nvSpPr>
          <p:spPr>
            <a:xfrm>
              <a:off x="739324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10" name="pl910"/>
            <p:cNvSpPr/>
            <p:nvPr/>
          </p:nvSpPr>
          <p:spPr>
            <a:xfrm>
              <a:off x="76085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11" name="pl911"/>
            <p:cNvSpPr/>
            <p:nvPr/>
          </p:nvSpPr>
          <p:spPr>
            <a:xfrm>
              <a:off x="54557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2" name="pl912"/>
            <p:cNvSpPr/>
            <p:nvPr/>
          </p:nvSpPr>
          <p:spPr>
            <a:xfrm>
              <a:off x="674740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3" name="pl913"/>
            <p:cNvSpPr/>
            <p:nvPr/>
          </p:nvSpPr>
          <p:spPr>
            <a:xfrm>
              <a:off x="696268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4" name="pl914"/>
            <p:cNvSpPr/>
            <p:nvPr/>
          </p:nvSpPr>
          <p:spPr>
            <a:xfrm>
              <a:off x="717796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5" name="pl915"/>
            <p:cNvSpPr/>
            <p:nvPr/>
          </p:nvSpPr>
          <p:spPr>
            <a:xfrm>
              <a:off x="739324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6" name="pl916"/>
            <p:cNvSpPr/>
            <p:nvPr/>
          </p:nvSpPr>
          <p:spPr>
            <a:xfrm>
              <a:off x="76085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7" name="tx917"/>
            <p:cNvSpPr/>
            <p:nvPr/>
          </p:nvSpPr>
          <p:spPr>
            <a:xfrm>
              <a:off x="542464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918" name="tx918"/>
            <p:cNvSpPr/>
            <p:nvPr/>
          </p:nvSpPr>
          <p:spPr>
            <a:xfrm>
              <a:off x="668523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919" name="tx919"/>
            <p:cNvSpPr/>
            <p:nvPr/>
          </p:nvSpPr>
          <p:spPr>
            <a:xfrm>
              <a:off x="690051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920" name="tx920"/>
            <p:cNvSpPr/>
            <p:nvPr/>
          </p:nvSpPr>
          <p:spPr>
            <a:xfrm>
              <a:off x="711579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921" name="tx921"/>
            <p:cNvSpPr/>
            <p:nvPr/>
          </p:nvSpPr>
          <p:spPr>
            <a:xfrm>
              <a:off x="733107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922" name="tx922"/>
            <p:cNvSpPr/>
            <p:nvPr/>
          </p:nvSpPr>
          <p:spPr>
            <a:xfrm>
              <a:off x="751526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923" name="tx923"/>
            <p:cNvSpPr/>
            <p:nvPr/>
          </p:nvSpPr>
          <p:spPr>
            <a:xfrm>
              <a:off x="2338256" y="435349"/>
              <a:ext cx="405673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AFRO-Central, 2000-2025</a:t>
              </a:r>
            </a:p>
          </p:txBody>
        </p:sp>
        <p:sp>
          <p:nvSpPr>
            <p:cNvPr id="924" name="tx92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25" name="tx925"/>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9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7107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40541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03974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67408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3084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4275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95390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58824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2225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85691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9125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12558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2893483"/>
              <a:ext cx="3434315" cy="1096991"/>
            </a:xfrm>
            <a:custGeom>
              <a:avLst/>
              <a:pathLst>
                <a:path w="3434315" h="1096991">
                  <a:moveTo>
                    <a:pt x="0" y="1096991"/>
                  </a:moveTo>
                  <a:lnTo>
                    <a:pt x="137372" y="1096991"/>
                  </a:lnTo>
                  <a:lnTo>
                    <a:pt x="274745" y="877592"/>
                  </a:lnTo>
                  <a:lnTo>
                    <a:pt x="412117" y="767893"/>
                  </a:lnTo>
                  <a:lnTo>
                    <a:pt x="549490" y="548495"/>
                  </a:lnTo>
                  <a:lnTo>
                    <a:pt x="686863" y="365663"/>
                  </a:lnTo>
                  <a:lnTo>
                    <a:pt x="824235" y="292530"/>
                  </a:lnTo>
                  <a:lnTo>
                    <a:pt x="961608" y="255964"/>
                  </a:lnTo>
                  <a:lnTo>
                    <a:pt x="1098981" y="219398"/>
                  </a:lnTo>
                  <a:lnTo>
                    <a:pt x="1236353" y="146265"/>
                  </a:lnTo>
                  <a:lnTo>
                    <a:pt x="1373726" y="255964"/>
                  </a:lnTo>
                  <a:lnTo>
                    <a:pt x="1511098" y="109699"/>
                  </a:lnTo>
                  <a:lnTo>
                    <a:pt x="1648471" y="73132"/>
                  </a:lnTo>
                  <a:lnTo>
                    <a:pt x="1785844" y="109699"/>
                  </a:lnTo>
                  <a:lnTo>
                    <a:pt x="1923216" y="36566"/>
                  </a:lnTo>
                  <a:lnTo>
                    <a:pt x="2060589" y="73132"/>
                  </a:lnTo>
                  <a:lnTo>
                    <a:pt x="2197962" y="73132"/>
                  </a:lnTo>
                  <a:lnTo>
                    <a:pt x="2335334" y="109699"/>
                  </a:lnTo>
                  <a:lnTo>
                    <a:pt x="2472707" y="36566"/>
                  </a:lnTo>
                  <a:lnTo>
                    <a:pt x="2610079" y="0"/>
                  </a:lnTo>
                  <a:lnTo>
                    <a:pt x="2747452" y="109699"/>
                  </a:lnTo>
                  <a:lnTo>
                    <a:pt x="2884825" y="182831"/>
                  </a:lnTo>
                  <a:lnTo>
                    <a:pt x="3022197" y="182831"/>
                  </a:lnTo>
                  <a:lnTo>
                    <a:pt x="3159570" y="182831"/>
                  </a:lnTo>
                  <a:lnTo>
                    <a:pt x="3296943" y="73132"/>
                  </a:lnTo>
                  <a:lnTo>
                    <a:pt x="3434315" y="73132"/>
                  </a:lnTo>
                </a:path>
              </a:pathLst>
            </a:custGeom>
            <a:ln w="27101" cap="flat">
              <a:solidFill>
                <a:srgbClr val="6F4E37">
                  <a:alpha val="69803"/>
                </a:srgbClr>
              </a:solidFill>
              <a:prstDash val="solid"/>
              <a:round/>
            </a:ln>
          </p:spPr>
          <p:txBody>
            <a:bodyPr/>
            <a:lstStyle/>
            <a:p/>
          </p:txBody>
        </p:sp>
        <p:sp>
          <p:nvSpPr>
            <p:cNvPr id="25" name="pl25"/>
            <p:cNvSpPr/>
            <p:nvPr/>
          </p:nvSpPr>
          <p:spPr>
            <a:xfrm>
              <a:off x="1083054" y="2381554"/>
              <a:ext cx="3434315" cy="804460"/>
            </a:xfrm>
            <a:custGeom>
              <a:avLst/>
              <a:pathLst>
                <a:path w="3434315" h="804460">
                  <a:moveTo>
                    <a:pt x="0" y="804460"/>
                  </a:moveTo>
                  <a:lnTo>
                    <a:pt x="137372" y="731327"/>
                  </a:lnTo>
                  <a:lnTo>
                    <a:pt x="274745" y="658194"/>
                  </a:lnTo>
                  <a:lnTo>
                    <a:pt x="412117" y="585061"/>
                  </a:lnTo>
                  <a:lnTo>
                    <a:pt x="549490" y="511929"/>
                  </a:lnTo>
                  <a:lnTo>
                    <a:pt x="686863" y="438796"/>
                  </a:lnTo>
                  <a:lnTo>
                    <a:pt x="824235" y="365663"/>
                  </a:lnTo>
                  <a:lnTo>
                    <a:pt x="961608" y="365663"/>
                  </a:lnTo>
                  <a:lnTo>
                    <a:pt x="1098981" y="292530"/>
                  </a:lnTo>
                  <a:lnTo>
                    <a:pt x="1236353" y="219398"/>
                  </a:lnTo>
                  <a:lnTo>
                    <a:pt x="1373726" y="182831"/>
                  </a:lnTo>
                  <a:lnTo>
                    <a:pt x="1511098" y="109699"/>
                  </a:lnTo>
                  <a:lnTo>
                    <a:pt x="1648471" y="146265"/>
                  </a:lnTo>
                  <a:lnTo>
                    <a:pt x="1785844" y="182831"/>
                  </a:lnTo>
                  <a:lnTo>
                    <a:pt x="1923216" y="73132"/>
                  </a:lnTo>
                  <a:lnTo>
                    <a:pt x="2060589" y="109699"/>
                  </a:lnTo>
                  <a:lnTo>
                    <a:pt x="2197962" y="73132"/>
                  </a:lnTo>
                  <a:lnTo>
                    <a:pt x="2335334" y="109699"/>
                  </a:lnTo>
                  <a:lnTo>
                    <a:pt x="2472707" y="36566"/>
                  </a:lnTo>
                  <a:lnTo>
                    <a:pt x="2610079" y="0"/>
                  </a:lnTo>
                  <a:lnTo>
                    <a:pt x="2747452" y="36566"/>
                  </a:lnTo>
                  <a:lnTo>
                    <a:pt x="2884825" y="146265"/>
                  </a:lnTo>
                  <a:lnTo>
                    <a:pt x="3022197" y="146265"/>
                  </a:lnTo>
                  <a:lnTo>
                    <a:pt x="3159570" y="73132"/>
                  </a:lnTo>
                  <a:lnTo>
                    <a:pt x="3296943" y="73132"/>
                  </a:lnTo>
                  <a:lnTo>
                    <a:pt x="3434315" y="36566"/>
                  </a:lnTo>
                </a:path>
              </a:pathLst>
            </a:custGeom>
            <a:ln w="27101" cap="flat">
              <a:solidFill>
                <a:srgbClr val="007F5F">
                  <a:alpha val="69803"/>
                </a:srgbClr>
              </a:solidFill>
              <a:prstDash val="solid"/>
              <a:round/>
            </a:ln>
          </p:spPr>
          <p:txBody>
            <a:bodyPr/>
            <a:lstStyle/>
            <a:p/>
          </p:txBody>
        </p:sp>
        <p:sp>
          <p:nvSpPr>
            <p:cNvPr id="26" name="pl26"/>
            <p:cNvSpPr/>
            <p:nvPr/>
          </p:nvSpPr>
          <p:spPr>
            <a:xfrm>
              <a:off x="1083054" y="2674085"/>
              <a:ext cx="3434315" cy="1133557"/>
            </a:xfrm>
            <a:custGeom>
              <a:avLst/>
              <a:pathLst>
                <a:path w="3434315" h="1133557">
                  <a:moveTo>
                    <a:pt x="0" y="1096991"/>
                  </a:moveTo>
                  <a:lnTo>
                    <a:pt x="137372" y="1133557"/>
                  </a:lnTo>
                  <a:lnTo>
                    <a:pt x="274745" y="1096991"/>
                  </a:lnTo>
                  <a:lnTo>
                    <a:pt x="412117" y="950725"/>
                  </a:lnTo>
                  <a:lnTo>
                    <a:pt x="549490" y="841026"/>
                  </a:lnTo>
                  <a:lnTo>
                    <a:pt x="686863" y="731327"/>
                  </a:lnTo>
                  <a:lnTo>
                    <a:pt x="824235" y="585061"/>
                  </a:lnTo>
                  <a:lnTo>
                    <a:pt x="961608" y="511929"/>
                  </a:lnTo>
                  <a:lnTo>
                    <a:pt x="1098981" y="292530"/>
                  </a:lnTo>
                  <a:lnTo>
                    <a:pt x="1236353" y="73132"/>
                  </a:lnTo>
                  <a:lnTo>
                    <a:pt x="1373726" y="219398"/>
                  </a:lnTo>
                  <a:lnTo>
                    <a:pt x="1511098" y="365663"/>
                  </a:lnTo>
                  <a:lnTo>
                    <a:pt x="1648471" y="438796"/>
                  </a:lnTo>
                  <a:lnTo>
                    <a:pt x="1785844" y="475362"/>
                  </a:lnTo>
                  <a:lnTo>
                    <a:pt x="1923216" y="438796"/>
                  </a:lnTo>
                  <a:lnTo>
                    <a:pt x="2060589" y="438796"/>
                  </a:lnTo>
                  <a:lnTo>
                    <a:pt x="2197962" y="219398"/>
                  </a:lnTo>
                  <a:lnTo>
                    <a:pt x="2335334" y="182831"/>
                  </a:lnTo>
                  <a:lnTo>
                    <a:pt x="2472707" y="73132"/>
                  </a:lnTo>
                  <a:lnTo>
                    <a:pt x="2610079" y="0"/>
                  </a:lnTo>
                  <a:lnTo>
                    <a:pt x="2747452" y="146265"/>
                  </a:lnTo>
                  <a:lnTo>
                    <a:pt x="2884825" y="329097"/>
                  </a:lnTo>
                  <a:lnTo>
                    <a:pt x="3022197" y="219398"/>
                  </a:lnTo>
                  <a:lnTo>
                    <a:pt x="3159570" y="36566"/>
                  </a:lnTo>
                  <a:lnTo>
                    <a:pt x="3296943" y="36566"/>
                  </a:lnTo>
                  <a:lnTo>
                    <a:pt x="3434315" y="36566"/>
                  </a:lnTo>
                </a:path>
              </a:pathLst>
            </a:custGeom>
            <a:ln w="27101" cap="flat">
              <a:solidFill>
                <a:srgbClr val="C44E52">
                  <a:alpha val="69803"/>
                </a:srgbClr>
              </a:solidFill>
              <a:prstDash val="solid"/>
              <a:round/>
            </a:ln>
          </p:spPr>
          <p:txBody>
            <a:bodyPr/>
            <a:lstStyle/>
            <a:p/>
          </p:txBody>
        </p:sp>
        <p:sp>
          <p:nvSpPr>
            <p:cNvPr id="27" name="pl27"/>
            <p:cNvSpPr/>
            <p:nvPr/>
          </p:nvSpPr>
          <p:spPr>
            <a:xfrm>
              <a:off x="1083054" y="2893483"/>
              <a:ext cx="3434315" cy="1096991"/>
            </a:xfrm>
            <a:custGeom>
              <a:avLst/>
              <a:pathLst>
                <a:path w="3434315" h="1096991">
                  <a:moveTo>
                    <a:pt x="0" y="1096991"/>
                  </a:moveTo>
                  <a:lnTo>
                    <a:pt x="137372" y="1096991"/>
                  </a:lnTo>
                  <a:lnTo>
                    <a:pt x="274745" y="877592"/>
                  </a:lnTo>
                  <a:lnTo>
                    <a:pt x="412117" y="767893"/>
                  </a:lnTo>
                  <a:lnTo>
                    <a:pt x="549490" y="548495"/>
                  </a:lnTo>
                  <a:lnTo>
                    <a:pt x="686863" y="365663"/>
                  </a:lnTo>
                  <a:lnTo>
                    <a:pt x="824235" y="292530"/>
                  </a:lnTo>
                  <a:lnTo>
                    <a:pt x="961608" y="255964"/>
                  </a:lnTo>
                  <a:lnTo>
                    <a:pt x="1098981" y="219398"/>
                  </a:lnTo>
                  <a:lnTo>
                    <a:pt x="1236353" y="146265"/>
                  </a:lnTo>
                  <a:lnTo>
                    <a:pt x="1373726" y="255964"/>
                  </a:lnTo>
                  <a:lnTo>
                    <a:pt x="1511098" y="109699"/>
                  </a:lnTo>
                  <a:lnTo>
                    <a:pt x="1648471" y="73132"/>
                  </a:lnTo>
                  <a:lnTo>
                    <a:pt x="1785844" y="109699"/>
                  </a:lnTo>
                  <a:lnTo>
                    <a:pt x="1923216" y="36566"/>
                  </a:lnTo>
                  <a:lnTo>
                    <a:pt x="2060589" y="73132"/>
                  </a:lnTo>
                  <a:lnTo>
                    <a:pt x="2197962" y="73132"/>
                  </a:lnTo>
                  <a:lnTo>
                    <a:pt x="2335334" y="109699"/>
                  </a:lnTo>
                  <a:lnTo>
                    <a:pt x="2472707" y="36566"/>
                  </a:lnTo>
                  <a:lnTo>
                    <a:pt x="2610079" y="0"/>
                  </a:lnTo>
                  <a:lnTo>
                    <a:pt x="2747452" y="109699"/>
                  </a:lnTo>
                  <a:lnTo>
                    <a:pt x="2884825" y="182831"/>
                  </a:lnTo>
                  <a:lnTo>
                    <a:pt x="3022197" y="182831"/>
                  </a:lnTo>
                  <a:lnTo>
                    <a:pt x="3159570" y="182831"/>
                  </a:lnTo>
                  <a:lnTo>
                    <a:pt x="3296943" y="73132"/>
                  </a:lnTo>
                  <a:lnTo>
                    <a:pt x="3434315" y="73132"/>
                  </a:lnTo>
                </a:path>
              </a:pathLst>
            </a:custGeom>
            <a:ln w="65043" cap="flat">
              <a:solidFill>
                <a:srgbClr val="000000">
                  <a:alpha val="100000"/>
                </a:srgbClr>
              </a:solidFill>
              <a:prstDash val="solid"/>
              <a:round/>
            </a:ln>
          </p:spPr>
          <p:txBody>
            <a:bodyPr/>
            <a:lstStyle/>
            <a:p/>
          </p:txBody>
        </p:sp>
        <p:sp>
          <p:nvSpPr>
            <p:cNvPr id="28" name="pl28"/>
            <p:cNvSpPr/>
            <p:nvPr/>
          </p:nvSpPr>
          <p:spPr>
            <a:xfrm>
              <a:off x="1083054" y="2893483"/>
              <a:ext cx="3434315" cy="1096991"/>
            </a:xfrm>
            <a:custGeom>
              <a:avLst/>
              <a:pathLst>
                <a:path w="3434315" h="1096991">
                  <a:moveTo>
                    <a:pt x="0" y="1096991"/>
                  </a:moveTo>
                  <a:lnTo>
                    <a:pt x="137372" y="1096991"/>
                  </a:lnTo>
                  <a:lnTo>
                    <a:pt x="274745" y="877592"/>
                  </a:lnTo>
                  <a:lnTo>
                    <a:pt x="412117" y="767893"/>
                  </a:lnTo>
                  <a:lnTo>
                    <a:pt x="549490" y="548495"/>
                  </a:lnTo>
                  <a:lnTo>
                    <a:pt x="686863" y="365663"/>
                  </a:lnTo>
                  <a:lnTo>
                    <a:pt x="824235" y="292530"/>
                  </a:lnTo>
                  <a:lnTo>
                    <a:pt x="961608" y="255964"/>
                  </a:lnTo>
                  <a:lnTo>
                    <a:pt x="1098981" y="219398"/>
                  </a:lnTo>
                  <a:lnTo>
                    <a:pt x="1236353" y="146265"/>
                  </a:lnTo>
                  <a:lnTo>
                    <a:pt x="1373726" y="255964"/>
                  </a:lnTo>
                  <a:lnTo>
                    <a:pt x="1511098" y="109699"/>
                  </a:lnTo>
                  <a:lnTo>
                    <a:pt x="1648471" y="73132"/>
                  </a:lnTo>
                  <a:lnTo>
                    <a:pt x="1785844" y="109699"/>
                  </a:lnTo>
                  <a:lnTo>
                    <a:pt x="1923216" y="36566"/>
                  </a:lnTo>
                  <a:lnTo>
                    <a:pt x="2060589" y="73132"/>
                  </a:lnTo>
                  <a:lnTo>
                    <a:pt x="2197962" y="73132"/>
                  </a:lnTo>
                  <a:lnTo>
                    <a:pt x="2335334" y="109699"/>
                  </a:lnTo>
                  <a:lnTo>
                    <a:pt x="2472707" y="36566"/>
                  </a:lnTo>
                  <a:lnTo>
                    <a:pt x="2610079" y="0"/>
                  </a:lnTo>
                  <a:lnTo>
                    <a:pt x="2747452" y="109699"/>
                  </a:lnTo>
                  <a:lnTo>
                    <a:pt x="2884825" y="182831"/>
                  </a:lnTo>
                  <a:lnTo>
                    <a:pt x="3022197" y="182831"/>
                  </a:lnTo>
                  <a:lnTo>
                    <a:pt x="3159570" y="182831"/>
                  </a:lnTo>
                  <a:lnTo>
                    <a:pt x="3296943" y="73132"/>
                  </a:lnTo>
                  <a:lnTo>
                    <a:pt x="3434315" y="73132"/>
                  </a:lnTo>
                </a:path>
              </a:pathLst>
            </a:custGeom>
            <a:ln w="40651" cap="flat">
              <a:solidFill>
                <a:srgbClr val="6F4E37">
                  <a:alpha val="100000"/>
                </a:srgbClr>
              </a:solidFill>
              <a:prstDash val="solid"/>
              <a:round/>
            </a:ln>
          </p:spPr>
          <p:txBody>
            <a:bodyPr/>
            <a:lstStyle/>
            <a:p/>
          </p:txBody>
        </p:sp>
        <p:sp>
          <p:nvSpPr>
            <p:cNvPr id="29" name="tx29"/>
            <p:cNvSpPr/>
            <p:nvPr/>
          </p:nvSpPr>
          <p:spPr>
            <a:xfrm>
              <a:off x="1022795" y="3819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30" name="tx30"/>
            <p:cNvSpPr/>
            <p:nvPr/>
          </p:nvSpPr>
          <p:spPr>
            <a:xfrm>
              <a:off x="1709658" y="3088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1" name="tx31"/>
            <p:cNvSpPr/>
            <p:nvPr/>
          </p:nvSpPr>
          <p:spPr>
            <a:xfrm>
              <a:off x="2396521" y="29786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2" name="tx32"/>
            <p:cNvSpPr/>
            <p:nvPr/>
          </p:nvSpPr>
          <p:spPr>
            <a:xfrm>
              <a:off x="3083384" y="27958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3" name="tx33"/>
            <p:cNvSpPr/>
            <p:nvPr/>
          </p:nvSpPr>
          <p:spPr>
            <a:xfrm>
              <a:off x="3632875" y="27226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 name="tx34"/>
            <p:cNvSpPr/>
            <p:nvPr/>
          </p:nvSpPr>
          <p:spPr>
            <a:xfrm>
              <a:off x="4457110" y="27958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5" name="tx35"/>
            <p:cNvSpPr/>
            <p:nvPr/>
          </p:nvSpPr>
          <p:spPr>
            <a:xfrm>
              <a:off x="707342" y="390841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6" name="tx36"/>
            <p:cNvSpPr/>
            <p:nvPr/>
          </p:nvSpPr>
          <p:spPr>
            <a:xfrm>
              <a:off x="707342" y="354275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7" name="tx37"/>
            <p:cNvSpPr/>
            <p:nvPr/>
          </p:nvSpPr>
          <p:spPr>
            <a:xfrm>
              <a:off x="707342" y="31770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8" name="tx38"/>
            <p:cNvSpPr/>
            <p:nvPr/>
          </p:nvSpPr>
          <p:spPr>
            <a:xfrm>
              <a:off x="707342" y="281142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9" name="tx39"/>
            <p:cNvSpPr/>
            <p:nvPr/>
          </p:nvSpPr>
          <p:spPr>
            <a:xfrm>
              <a:off x="707342" y="244576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0" name="tx40"/>
            <p:cNvSpPr/>
            <p:nvPr/>
          </p:nvSpPr>
          <p:spPr>
            <a:xfrm>
              <a:off x="707342" y="208009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1" name="tx41"/>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2" name="tx42"/>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3" name="tx43"/>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4" name="tx44"/>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5" name="tx45"/>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6" name="tx46"/>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7" name="tx47"/>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8" name="tx48"/>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9" name="pl49"/>
            <p:cNvSpPr/>
            <p:nvPr/>
          </p:nvSpPr>
          <p:spPr>
            <a:xfrm>
              <a:off x="1007340" y="4946500"/>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50" name="pl50"/>
            <p:cNvSpPr/>
            <p:nvPr/>
          </p:nvSpPr>
          <p:spPr>
            <a:xfrm>
              <a:off x="1007340" y="4946500"/>
              <a:ext cx="175564" cy="0"/>
            </a:xfrm>
            <a:custGeom>
              <a:avLst/>
              <a:pathLst>
                <a:path w="175564" h="0">
                  <a:moveTo>
                    <a:pt x="0" y="0"/>
                  </a:moveTo>
                  <a:lnTo>
                    <a:pt x="175564" y="0"/>
                  </a:lnTo>
                </a:path>
              </a:pathLst>
            </a:custGeom>
            <a:ln w="40651" cap="flat">
              <a:solidFill>
                <a:srgbClr val="6F4E37">
                  <a:alpha val="100000"/>
                </a:srgbClr>
              </a:solidFill>
              <a:prstDash val="solid"/>
              <a:round/>
            </a:ln>
          </p:spPr>
          <p:txBody>
            <a:bodyPr/>
            <a:lstStyle/>
            <a:p/>
          </p:txBody>
        </p:sp>
        <p:sp>
          <p:nvSpPr>
            <p:cNvPr id="51" name="pl51"/>
            <p:cNvSpPr/>
            <p:nvPr/>
          </p:nvSpPr>
          <p:spPr>
            <a:xfrm>
              <a:off x="2170646" y="4946500"/>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52" name="pl52"/>
            <p:cNvSpPr/>
            <p:nvPr/>
          </p:nvSpPr>
          <p:spPr>
            <a:xfrm>
              <a:off x="3665787" y="4946500"/>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53" name="tx53"/>
            <p:cNvSpPr/>
            <p:nvPr/>
          </p:nvSpPr>
          <p:spPr>
            <a:xfrm>
              <a:off x="1274439" y="4901009"/>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54" name="tx54"/>
            <p:cNvSpPr/>
            <p:nvPr/>
          </p:nvSpPr>
          <p:spPr>
            <a:xfrm>
              <a:off x="2437745" y="4901009"/>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55" name="tx55"/>
            <p:cNvSpPr/>
            <p:nvPr/>
          </p:nvSpPr>
          <p:spPr>
            <a:xfrm>
              <a:off x="3932887" y="4901009"/>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56" name="tx56"/>
            <p:cNvSpPr/>
            <p:nvPr/>
          </p:nvSpPr>
          <p:spPr>
            <a:xfrm>
              <a:off x="1343024" y="1437626"/>
              <a:ext cx="29143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AFRO-Central, 2000-2025</a:t>
              </a:r>
            </a:p>
          </p:txBody>
        </p:sp>
        <p:sp>
          <p:nvSpPr>
            <p:cNvPr id="57" name="pl57"/>
            <p:cNvSpPr/>
            <p:nvPr/>
          </p:nvSpPr>
          <p:spPr>
            <a:xfrm>
              <a:off x="5227074" y="355875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8" name="pl58"/>
            <p:cNvSpPr/>
            <p:nvPr/>
          </p:nvSpPr>
          <p:spPr>
            <a:xfrm>
              <a:off x="5227074" y="283922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9" name="pl59"/>
            <p:cNvSpPr/>
            <p:nvPr/>
          </p:nvSpPr>
          <p:spPr>
            <a:xfrm>
              <a:off x="5227074" y="211969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0" name="pl60"/>
            <p:cNvSpPr/>
            <p:nvPr/>
          </p:nvSpPr>
          <p:spPr>
            <a:xfrm>
              <a:off x="5227074" y="391852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1" name="pl61"/>
            <p:cNvSpPr/>
            <p:nvPr/>
          </p:nvSpPr>
          <p:spPr>
            <a:xfrm>
              <a:off x="5227074" y="319898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2" name="pl62"/>
            <p:cNvSpPr/>
            <p:nvPr/>
          </p:nvSpPr>
          <p:spPr>
            <a:xfrm>
              <a:off x="5227074" y="247945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3" name="pl63"/>
            <p:cNvSpPr/>
            <p:nvPr/>
          </p:nvSpPr>
          <p:spPr>
            <a:xfrm>
              <a:off x="5227074"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4" name="pl64"/>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398790" y="1759925"/>
              <a:ext cx="3434315" cy="2158595"/>
            </a:xfrm>
            <a:custGeom>
              <a:avLst/>
              <a:pathLst>
                <a:path w="3434315" h="2158595">
                  <a:moveTo>
                    <a:pt x="0" y="2158595"/>
                  </a:moveTo>
                  <a:lnTo>
                    <a:pt x="137372" y="2158595"/>
                  </a:lnTo>
                  <a:lnTo>
                    <a:pt x="274745" y="1726876"/>
                  </a:lnTo>
                  <a:lnTo>
                    <a:pt x="412117" y="1511016"/>
                  </a:lnTo>
                  <a:lnTo>
                    <a:pt x="549490" y="1079297"/>
                  </a:lnTo>
                  <a:lnTo>
                    <a:pt x="686863" y="719531"/>
                  </a:lnTo>
                  <a:lnTo>
                    <a:pt x="824235" y="575625"/>
                  </a:lnTo>
                  <a:lnTo>
                    <a:pt x="961608" y="503672"/>
                  </a:lnTo>
                  <a:lnTo>
                    <a:pt x="1098981" y="431719"/>
                  </a:lnTo>
                  <a:lnTo>
                    <a:pt x="1236353" y="287812"/>
                  </a:lnTo>
                  <a:lnTo>
                    <a:pt x="1373726" y="503672"/>
                  </a:lnTo>
                  <a:lnTo>
                    <a:pt x="1511098" y="215859"/>
                  </a:lnTo>
                  <a:lnTo>
                    <a:pt x="1648471" y="143906"/>
                  </a:lnTo>
                  <a:lnTo>
                    <a:pt x="1785844" y="215859"/>
                  </a:lnTo>
                  <a:lnTo>
                    <a:pt x="1923216" y="71953"/>
                  </a:lnTo>
                  <a:lnTo>
                    <a:pt x="2060589" y="143906"/>
                  </a:lnTo>
                  <a:lnTo>
                    <a:pt x="2197962" y="143906"/>
                  </a:lnTo>
                  <a:lnTo>
                    <a:pt x="2335334" y="215859"/>
                  </a:lnTo>
                  <a:lnTo>
                    <a:pt x="2472707" y="71953"/>
                  </a:lnTo>
                  <a:lnTo>
                    <a:pt x="2610079" y="0"/>
                  </a:lnTo>
                  <a:lnTo>
                    <a:pt x="2747452" y="215859"/>
                  </a:lnTo>
                  <a:lnTo>
                    <a:pt x="2884825" y="359765"/>
                  </a:lnTo>
                  <a:lnTo>
                    <a:pt x="3022197" y="359765"/>
                  </a:lnTo>
                  <a:lnTo>
                    <a:pt x="3159570" y="359765"/>
                  </a:lnTo>
                  <a:lnTo>
                    <a:pt x="3296943" y="143906"/>
                  </a:lnTo>
                  <a:lnTo>
                    <a:pt x="3434315" y="143906"/>
                  </a:lnTo>
                </a:path>
              </a:pathLst>
            </a:custGeom>
            <a:ln w="27101" cap="flat">
              <a:solidFill>
                <a:srgbClr val="6F4E37">
                  <a:alpha val="69803"/>
                </a:srgbClr>
              </a:solidFill>
              <a:prstDash val="solid"/>
              <a:round/>
            </a:ln>
          </p:spPr>
          <p:txBody>
            <a:bodyPr/>
            <a:lstStyle/>
            <a:p/>
          </p:txBody>
        </p:sp>
        <p:sp>
          <p:nvSpPr>
            <p:cNvPr id="71" name="pl71"/>
            <p:cNvSpPr/>
            <p:nvPr/>
          </p:nvSpPr>
          <p:spPr>
            <a:xfrm>
              <a:off x="5398790" y="1759925"/>
              <a:ext cx="3434315" cy="1582969"/>
            </a:xfrm>
            <a:custGeom>
              <a:avLst/>
              <a:pathLst>
                <a:path w="3434315" h="1582969">
                  <a:moveTo>
                    <a:pt x="0" y="1582969"/>
                  </a:moveTo>
                  <a:lnTo>
                    <a:pt x="137372" y="1439063"/>
                  </a:lnTo>
                  <a:lnTo>
                    <a:pt x="274745" y="1295157"/>
                  </a:lnTo>
                  <a:lnTo>
                    <a:pt x="412117" y="1151250"/>
                  </a:lnTo>
                  <a:lnTo>
                    <a:pt x="549490" y="1007344"/>
                  </a:lnTo>
                  <a:lnTo>
                    <a:pt x="686863" y="863438"/>
                  </a:lnTo>
                  <a:lnTo>
                    <a:pt x="824235" y="719531"/>
                  </a:lnTo>
                  <a:lnTo>
                    <a:pt x="961608" y="719531"/>
                  </a:lnTo>
                  <a:lnTo>
                    <a:pt x="1098981" y="575625"/>
                  </a:lnTo>
                  <a:lnTo>
                    <a:pt x="1236353" y="431719"/>
                  </a:lnTo>
                  <a:lnTo>
                    <a:pt x="1373726" y="359765"/>
                  </a:lnTo>
                  <a:lnTo>
                    <a:pt x="1511098" y="215859"/>
                  </a:lnTo>
                  <a:lnTo>
                    <a:pt x="1648471" y="287812"/>
                  </a:lnTo>
                  <a:lnTo>
                    <a:pt x="1785844" y="359765"/>
                  </a:lnTo>
                  <a:lnTo>
                    <a:pt x="1923216" y="143906"/>
                  </a:lnTo>
                  <a:lnTo>
                    <a:pt x="2060589" y="215859"/>
                  </a:lnTo>
                  <a:lnTo>
                    <a:pt x="2197962" y="143906"/>
                  </a:lnTo>
                  <a:lnTo>
                    <a:pt x="2335334" y="215859"/>
                  </a:lnTo>
                  <a:lnTo>
                    <a:pt x="2472707" y="71953"/>
                  </a:lnTo>
                  <a:lnTo>
                    <a:pt x="2610079" y="0"/>
                  </a:lnTo>
                  <a:lnTo>
                    <a:pt x="2747452" y="71953"/>
                  </a:lnTo>
                  <a:lnTo>
                    <a:pt x="2884825" y="287812"/>
                  </a:lnTo>
                  <a:lnTo>
                    <a:pt x="3022197" y="287812"/>
                  </a:lnTo>
                  <a:lnTo>
                    <a:pt x="3159570" y="143906"/>
                  </a:lnTo>
                  <a:lnTo>
                    <a:pt x="3296943" y="143906"/>
                  </a:lnTo>
                  <a:lnTo>
                    <a:pt x="3434315" y="71953"/>
                  </a:lnTo>
                </a:path>
              </a:pathLst>
            </a:custGeom>
            <a:ln w="27101" cap="flat">
              <a:solidFill>
                <a:srgbClr val="007F5F">
                  <a:alpha val="69803"/>
                </a:srgbClr>
              </a:solidFill>
              <a:prstDash val="solid"/>
              <a:round/>
            </a:ln>
          </p:spPr>
          <p:txBody>
            <a:bodyPr/>
            <a:lstStyle/>
            <a:p/>
          </p:txBody>
        </p:sp>
        <p:sp>
          <p:nvSpPr>
            <p:cNvPr id="72" name="pl72"/>
            <p:cNvSpPr/>
            <p:nvPr/>
          </p:nvSpPr>
          <p:spPr>
            <a:xfrm>
              <a:off x="5398790" y="1759925"/>
              <a:ext cx="3434315" cy="2230548"/>
            </a:xfrm>
            <a:custGeom>
              <a:avLst/>
              <a:pathLst>
                <a:path w="3434315" h="2230548">
                  <a:moveTo>
                    <a:pt x="0" y="2158595"/>
                  </a:moveTo>
                  <a:lnTo>
                    <a:pt x="137372" y="2230548"/>
                  </a:lnTo>
                  <a:lnTo>
                    <a:pt x="274745" y="2158595"/>
                  </a:lnTo>
                  <a:lnTo>
                    <a:pt x="412117" y="1870782"/>
                  </a:lnTo>
                  <a:lnTo>
                    <a:pt x="549490" y="1654923"/>
                  </a:lnTo>
                  <a:lnTo>
                    <a:pt x="686863" y="1439063"/>
                  </a:lnTo>
                  <a:lnTo>
                    <a:pt x="824235" y="1151250"/>
                  </a:lnTo>
                  <a:lnTo>
                    <a:pt x="961608" y="1007344"/>
                  </a:lnTo>
                  <a:lnTo>
                    <a:pt x="1098981" y="575625"/>
                  </a:lnTo>
                  <a:lnTo>
                    <a:pt x="1236353" y="143906"/>
                  </a:lnTo>
                  <a:lnTo>
                    <a:pt x="1373726" y="431719"/>
                  </a:lnTo>
                  <a:lnTo>
                    <a:pt x="1511098" y="719531"/>
                  </a:lnTo>
                  <a:lnTo>
                    <a:pt x="1648471" y="863438"/>
                  </a:lnTo>
                  <a:lnTo>
                    <a:pt x="1785844" y="935391"/>
                  </a:lnTo>
                  <a:lnTo>
                    <a:pt x="1923216" y="863438"/>
                  </a:lnTo>
                  <a:lnTo>
                    <a:pt x="2060589" y="863438"/>
                  </a:lnTo>
                  <a:lnTo>
                    <a:pt x="2197962" y="431719"/>
                  </a:lnTo>
                  <a:lnTo>
                    <a:pt x="2335334" y="359765"/>
                  </a:lnTo>
                  <a:lnTo>
                    <a:pt x="2472707" y="143906"/>
                  </a:lnTo>
                  <a:lnTo>
                    <a:pt x="2610079" y="0"/>
                  </a:lnTo>
                  <a:lnTo>
                    <a:pt x="2747452" y="287812"/>
                  </a:lnTo>
                  <a:lnTo>
                    <a:pt x="2884825" y="647578"/>
                  </a:lnTo>
                  <a:lnTo>
                    <a:pt x="3022197" y="431719"/>
                  </a:lnTo>
                  <a:lnTo>
                    <a:pt x="3159570" y="71953"/>
                  </a:lnTo>
                  <a:lnTo>
                    <a:pt x="3296943" y="71953"/>
                  </a:lnTo>
                  <a:lnTo>
                    <a:pt x="3434315" y="71953"/>
                  </a:lnTo>
                </a:path>
              </a:pathLst>
            </a:custGeom>
            <a:ln w="27101" cap="flat">
              <a:solidFill>
                <a:srgbClr val="C44E52">
                  <a:alpha val="69803"/>
                </a:srgbClr>
              </a:solidFill>
              <a:prstDash val="solid"/>
              <a:round/>
            </a:ln>
          </p:spPr>
          <p:txBody>
            <a:bodyPr/>
            <a:lstStyle/>
            <a:p/>
          </p:txBody>
        </p:sp>
        <p:sp>
          <p:nvSpPr>
            <p:cNvPr id="73" name="pl73"/>
            <p:cNvSpPr/>
            <p:nvPr/>
          </p:nvSpPr>
          <p:spPr>
            <a:xfrm>
              <a:off x="5398790" y="1759925"/>
              <a:ext cx="3434315" cy="0"/>
            </a:xfrm>
            <a:custGeom>
              <a:avLst/>
              <a:pathLst>
                <a:path w="3434315" h="0">
                  <a:moveTo>
                    <a:pt x="0" y="0"/>
                  </a:moveTo>
                  <a:lnTo>
                    <a:pt x="0" y="0"/>
                  </a:lnTo>
                  <a:lnTo>
                    <a:pt x="0" y="0"/>
                  </a:lnTo>
                  <a:lnTo>
                    <a:pt x="137372" y="0"/>
                  </a:lnTo>
                  <a:lnTo>
                    <a:pt x="137372" y="0"/>
                  </a:lnTo>
                  <a:lnTo>
                    <a:pt x="137372" y="0"/>
                  </a:lnTo>
                  <a:lnTo>
                    <a:pt x="274745" y="0"/>
                  </a:lnTo>
                  <a:lnTo>
                    <a:pt x="274745" y="0"/>
                  </a:lnTo>
                  <a:lnTo>
                    <a:pt x="274745" y="0"/>
                  </a:lnTo>
                  <a:lnTo>
                    <a:pt x="412117" y="0"/>
                  </a:lnTo>
                  <a:lnTo>
                    <a:pt x="412117" y="0"/>
                  </a:lnTo>
                  <a:lnTo>
                    <a:pt x="412117" y="0"/>
                  </a:lnTo>
                  <a:lnTo>
                    <a:pt x="549490" y="0"/>
                  </a:lnTo>
                  <a:lnTo>
                    <a:pt x="549490" y="0"/>
                  </a:lnTo>
                  <a:lnTo>
                    <a:pt x="549490" y="0"/>
                  </a:lnTo>
                  <a:lnTo>
                    <a:pt x="686863" y="0"/>
                  </a:lnTo>
                  <a:lnTo>
                    <a:pt x="686863" y="0"/>
                  </a:lnTo>
                  <a:lnTo>
                    <a:pt x="686863" y="0"/>
                  </a:lnTo>
                  <a:lnTo>
                    <a:pt x="824235" y="0"/>
                  </a:lnTo>
                  <a:lnTo>
                    <a:pt x="824235" y="0"/>
                  </a:lnTo>
                  <a:lnTo>
                    <a:pt x="824235" y="0"/>
                  </a:lnTo>
                  <a:lnTo>
                    <a:pt x="961608" y="0"/>
                  </a:lnTo>
                  <a:lnTo>
                    <a:pt x="961608" y="0"/>
                  </a:lnTo>
                  <a:lnTo>
                    <a:pt x="961608" y="0"/>
                  </a:lnTo>
                  <a:lnTo>
                    <a:pt x="1098981" y="0"/>
                  </a:lnTo>
                  <a:lnTo>
                    <a:pt x="1098981" y="0"/>
                  </a:lnTo>
                  <a:lnTo>
                    <a:pt x="1098981" y="0"/>
                  </a:lnTo>
                  <a:lnTo>
                    <a:pt x="1236353" y="0"/>
                  </a:lnTo>
                  <a:lnTo>
                    <a:pt x="1236353" y="0"/>
                  </a:lnTo>
                  <a:lnTo>
                    <a:pt x="1236353" y="0"/>
                  </a:lnTo>
                  <a:lnTo>
                    <a:pt x="1373726" y="0"/>
                  </a:lnTo>
                  <a:lnTo>
                    <a:pt x="1373726" y="0"/>
                  </a:lnTo>
                  <a:lnTo>
                    <a:pt x="1373726" y="0"/>
                  </a:lnTo>
                  <a:lnTo>
                    <a:pt x="1511098" y="0"/>
                  </a:lnTo>
                  <a:lnTo>
                    <a:pt x="1511098" y="0"/>
                  </a:lnTo>
                  <a:lnTo>
                    <a:pt x="1511098" y="0"/>
                  </a:lnTo>
                  <a:lnTo>
                    <a:pt x="1648471" y="0"/>
                  </a:lnTo>
                  <a:lnTo>
                    <a:pt x="1648471" y="0"/>
                  </a:lnTo>
                  <a:lnTo>
                    <a:pt x="1648471" y="0"/>
                  </a:lnTo>
                  <a:lnTo>
                    <a:pt x="1785844" y="0"/>
                  </a:lnTo>
                  <a:lnTo>
                    <a:pt x="1785844" y="0"/>
                  </a:lnTo>
                  <a:lnTo>
                    <a:pt x="1785844" y="0"/>
                  </a:lnTo>
                  <a:lnTo>
                    <a:pt x="1923216" y="0"/>
                  </a:lnTo>
                  <a:lnTo>
                    <a:pt x="1923216" y="0"/>
                  </a:lnTo>
                  <a:lnTo>
                    <a:pt x="1923216" y="0"/>
                  </a:lnTo>
                  <a:lnTo>
                    <a:pt x="2060589" y="0"/>
                  </a:lnTo>
                  <a:lnTo>
                    <a:pt x="2060589" y="0"/>
                  </a:lnTo>
                  <a:lnTo>
                    <a:pt x="2060589" y="0"/>
                  </a:lnTo>
                  <a:lnTo>
                    <a:pt x="2197962" y="0"/>
                  </a:lnTo>
                  <a:lnTo>
                    <a:pt x="2197962" y="0"/>
                  </a:lnTo>
                  <a:lnTo>
                    <a:pt x="2197962" y="0"/>
                  </a:lnTo>
                  <a:lnTo>
                    <a:pt x="2335334" y="0"/>
                  </a:lnTo>
                  <a:lnTo>
                    <a:pt x="2335334" y="0"/>
                  </a:lnTo>
                  <a:lnTo>
                    <a:pt x="2335334" y="0"/>
                  </a:lnTo>
                  <a:lnTo>
                    <a:pt x="2472707" y="0"/>
                  </a:lnTo>
                  <a:lnTo>
                    <a:pt x="2472707" y="0"/>
                  </a:lnTo>
                  <a:lnTo>
                    <a:pt x="2472707" y="0"/>
                  </a:lnTo>
                  <a:lnTo>
                    <a:pt x="2610079" y="0"/>
                  </a:lnTo>
                  <a:lnTo>
                    <a:pt x="2610079" y="0"/>
                  </a:lnTo>
                  <a:lnTo>
                    <a:pt x="2610079" y="0"/>
                  </a:lnTo>
                  <a:lnTo>
                    <a:pt x="2747452" y="0"/>
                  </a:lnTo>
                  <a:lnTo>
                    <a:pt x="2747452" y="0"/>
                  </a:lnTo>
                  <a:lnTo>
                    <a:pt x="2747452" y="0"/>
                  </a:lnTo>
                  <a:lnTo>
                    <a:pt x="2884825" y="0"/>
                  </a:lnTo>
                  <a:lnTo>
                    <a:pt x="2884825" y="0"/>
                  </a:lnTo>
                  <a:lnTo>
                    <a:pt x="2884825" y="0"/>
                  </a:lnTo>
                  <a:lnTo>
                    <a:pt x="3022197" y="0"/>
                  </a:lnTo>
                  <a:lnTo>
                    <a:pt x="3022197" y="0"/>
                  </a:lnTo>
                  <a:lnTo>
                    <a:pt x="3022197" y="0"/>
                  </a:lnTo>
                  <a:lnTo>
                    <a:pt x="3159570" y="0"/>
                  </a:lnTo>
                  <a:lnTo>
                    <a:pt x="3159570" y="0"/>
                  </a:lnTo>
                  <a:lnTo>
                    <a:pt x="3159570" y="0"/>
                  </a:lnTo>
                  <a:lnTo>
                    <a:pt x="3296943" y="0"/>
                  </a:lnTo>
                  <a:lnTo>
                    <a:pt x="3296943" y="0"/>
                  </a:lnTo>
                  <a:lnTo>
                    <a:pt x="3296943"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74" name="pl74"/>
            <p:cNvSpPr/>
            <p:nvPr/>
          </p:nvSpPr>
          <p:spPr>
            <a:xfrm>
              <a:off x="5398790" y="1759925"/>
              <a:ext cx="3434315" cy="2158595"/>
            </a:xfrm>
            <a:custGeom>
              <a:avLst/>
              <a:pathLst>
                <a:path w="3434315" h="2158595">
                  <a:moveTo>
                    <a:pt x="0" y="2158595"/>
                  </a:moveTo>
                  <a:lnTo>
                    <a:pt x="137372" y="2158595"/>
                  </a:lnTo>
                  <a:lnTo>
                    <a:pt x="274745" y="1726876"/>
                  </a:lnTo>
                  <a:lnTo>
                    <a:pt x="412117" y="1511016"/>
                  </a:lnTo>
                  <a:lnTo>
                    <a:pt x="549490" y="1079297"/>
                  </a:lnTo>
                  <a:lnTo>
                    <a:pt x="686863" y="719531"/>
                  </a:lnTo>
                  <a:lnTo>
                    <a:pt x="824235" y="575625"/>
                  </a:lnTo>
                  <a:lnTo>
                    <a:pt x="961608" y="503672"/>
                  </a:lnTo>
                  <a:lnTo>
                    <a:pt x="1098981" y="431719"/>
                  </a:lnTo>
                  <a:lnTo>
                    <a:pt x="1236353" y="287812"/>
                  </a:lnTo>
                  <a:lnTo>
                    <a:pt x="1373726" y="503672"/>
                  </a:lnTo>
                  <a:lnTo>
                    <a:pt x="1511098" y="215859"/>
                  </a:lnTo>
                  <a:lnTo>
                    <a:pt x="1648471" y="143906"/>
                  </a:lnTo>
                  <a:lnTo>
                    <a:pt x="1785844" y="215859"/>
                  </a:lnTo>
                  <a:lnTo>
                    <a:pt x="1923216" y="71953"/>
                  </a:lnTo>
                  <a:lnTo>
                    <a:pt x="2060589" y="143906"/>
                  </a:lnTo>
                  <a:lnTo>
                    <a:pt x="2197962" y="143906"/>
                  </a:lnTo>
                  <a:lnTo>
                    <a:pt x="2335334" y="215859"/>
                  </a:lnTo>
                  <a:lnTo>
                    <a:pt x="2472707" y="71953"/>
                  </a:lnTo>
                  <a:lnTo>
                    <a:pt x="2610079" y="0"/>
                  </a:lnTo>
                  <a:lnTo>
                    <a:pt x="2747452" y="215859"/>
                  </a:lnTo>
                  <a:lnTo>
                    <a:pt x="2884825" y="359765"/>
                  </a:lnTo>
                  <a:lnTo>
                    <a:pt x="3022197" y="359765"/>
                  </a:lnTo>
                  <a:lnTo>
                    <a:pt x="3159570" y="359765"/>
                  </a:lnTo>
                  <a:lnTo>
                    <a:pt x="3296943" y="143906"/>
                  </a:lnTo>
                  <a:lnTo>
                    <a:pt x="3434315" y="143906"/>
                  </a:lnTo>
                </a:path>
              </a:pathLst>
            </a:custGeom>
            <a:ln w="65043" cap="flat">
              <a:solidFill>
                <a:srgbClr val="000000">
                  <a:alpha val="100000"/>
                </a:srgbClr>
              </a:solidFill>
              <a:prstDash val="solid"/>
              <a:round/>
            </a:ln>
          </p:spPr>
          <p:txBody>
            <a:bodyPr/>
            <a:lstStyle/>
            <a:p/>
          </p:txBody>
        </p:sp>
        <p:sp>
          <p:nvSpPr>
            <p:cNvPr id="75" name="pl75"/>
            <p:cNvSpPr/>
            <p:nvPr/>
          </p:nvSpPr>
          <p:spPr>
            <a:xfrm>
              <a:off x="5398790" y="1759925"/>
              <a:ext cx="3434315" cy="2158595"/>
            </a:xfrm>
            <a:custGeom>
              <a:avLst/>
              <a:pathLst>
                <a:path w="3434315" h="2158595">
                  <a:moveTo>
                    <a:pt x="0" y="2158595"/>
                  </a:moveTo>
                  <a:lnTo>
                    <a:pt x="137372" y="2158595"/>
                  </a:lnTo>
                  <a:lnTo>
                    <a:pt x="274745" y="1726876"/>
                  </a:lnTo>
                  <a:lnTo>
                    <a:pt x="412117" y="1511016"/>
                  </a:lnTo>
                  <a:lnTo>
                    <a:pt x="549490" y="1079297"/>
                  </a:lnTo>
                  <a:lnTo>
                    <a:pt x="686863" y="719531"/>
                  </a:lnTo>
                  <a:lnTo>
                    <a:pt x="824235" y="575625"/>
                  </a:lnTo>
                  <a:lnTo>
                    <a:pt x="961608" y="503672"/>
                  </a:lnTo>
                  <a:lnTo>
                    <a:pt x="1098981" y="431719"/>
                  </a:lnTo>
                  <a:lnTo>
                    <a:pt x="1236353" y="287812"/>
                  </a:lnTo>
                  <a:lnTo>
                    <a:pt x="1373726" y="503672"/>
                  </a:lnTo>
                  <a:lnTo>
                    <a:pt x="1511098" y="215859"/>
                  </a:lnTo>
                  <a:lnTo>
                    <a:pt x="1648471" y="143906"/>
                  </a:lnTo>
                  <a:lnTo>
                    <a:pt x="1785844" y="215859"/>
                  </a:lnTo>
                  <a:lnTo>
                    <a:pt x="1923216" y="71953"/>
                  </a:lnTo>
                  <a:lnTo>
                    <a:pt x="2060589" y="143906"/>
                  </a:lnTo>
                  <a:lnTo>
                    <a:pt x="2197962" y="143906"/>
                  </a:lnTo>
                  <a:lnTo>
                    <a:pt x="2335334" y="215859"/>
                  </a:lnTo>
                  <a:lnTo>
                    <a:pt x="2472707" y="71953"/>
                  </a:lnTo>
                  <a:lnTo>
                    <a:pt x="2610079" y="0"/>
                  </a:lnTo>
                  <a:lnTo>
                    <a:pt x="2747452" y="215859"/>
                  </a:lnTo>
                  <a:lnTo>
                    <a:pt x="2884825" y="359765"/>
                  </a:lnTo>
                  <a:lnTo>
                    <a:pt x="3022197" y="359765"/>
                  </a:lnTo>
                  <a:lnTo>
                    <a:pt x="3159570" y="359765"/>
                  </a:lnTo>
                  <a:lnTo>
                    <a:pt x="3296943" y="143906"/>
                  </a:lnTo>
                  <a:lnTo>
                    <a:pt x="3434315" y="143906"/>
                  </a:lnTo>
                </a:path>
              </a:pathLst>
            </a:custGeom>
            <a:ln w="40651" cap="flat">
              <a:solidFill>
                <a:srgbClr val="6F4E37">
                  <a:alpha val="100000"/>
                </a:srgbClr>
              </a:solidFill>
              <a:prstDash val="solid"/>
              <a:round/>
            </a:ln>
          </p:spPr>
          <p:txBody>
            <a:bodyPr/>
            <a:lstStyle/>
            <a:p/>
          </p:txBody>
        </p:sp>
        <p:sp>
          <p:nvSpPr>
            <p:cNvPr id="76" name="tx76"/>
            <p:cNvSpPr/>
            <p:nvPr/>
          </p:nvSpPr>
          <p:spPr>
            <a:xfrm>
              <a:off x="5320472" y="373996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77" name="tx77"/>
            <p:cNvSpPr/>
            <p:nvPr/>
          </p:nvSpPr>
          <p:spPr>
            <a:xfrm>
              <a:off x="6007335" y="230090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78" name="tx78"/>
            <p:cNvSpPr/>
            <p:nvPr/>
          </p:nvSpPr>
          <p:spPr>
            <a:xfrm>
              <a:off x="6724327" y="20850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79" name="tx79"/>
            <p:cNvSpPr/>
            <p:nvPr/>
          </p:nvSpPr>
          <p:spPr>
            <a:xfrm>
              <a:off x="7411190" y="17252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0" name="tx80"/>
            <p:cNvSpPr/>
            <p:nvPr/>
          </p:nvSpPr>
          <p:spPr>
            <a:xfrm>
              <a:off x="7978740" y="1581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1" name="tx81"/>
            <p:cNvSpPr/>
            <p:nvPr/>
          </p:nvSpPr>
          <p:spPr>
            <a:xfrm>
              <a:off x="8784917" y="17252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2" name="tx82"/>
            <p:cNvSpPr/>
            <p:nvPr/>
          </p:nvSpPr>
          <p:spPr>
            <a:xfrm>
              <a:off x="4980741" y="3873029"/>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83" name="tx83"/>
            <p:cNvSpPr/>
            <p:nvPr/>
          </p:nvSpPr>
          <p:spPr>
            <a:xfrm>
              <a:off x="4980741" y="315349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84" name="tx84"/>
            <p:cNvSpPr/>
            <p:nvPr/>
          </p:nvSpPr>
          <p:spPr>
            <a:xfrm>
              <a:off x="4980741" y="2433966"/>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5" name="tx85"/>
            <p:cNvSpPr/>
            <p:nvPr/>
          </p:nvSpPr>
          <p:spPr>
            <a:xfrm>
              <a:off x="5093761" y="171443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6" name="tx86"/>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7" name="tx87"/>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8" name="tx88"/>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9" name="tx89"/>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0" name="tx90"/>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1" name="tx91"/>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2" name="tx92"/>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3" name="pl93"/>
            <p:cNvSpPr/>
            <p:nvPr/>
          </p:nvSpPr>
          <p:spPr>
            <a:xfrm>
              <a:off x="5323076" y="4946500"/>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94" name="pl94"/>
            <p:cNvSpPr/>
            <p:nvPr/>
          </p:nvSpPr>
          <p:spPr>
            <a:xfrm>
              <a:off x="5323076" y="4946500"/>
              <a:ext cx="175564" cy="0"/>
            </a:xfrm>
            <a:custGeom>
              <a:avLst/>
              <a:pathLst>
                <a:path w="175564" h="0">
                  <a:moveTo>
                    <a:pt x="0" y="0"/>
                  </a:moveTo>
                  <a:lnTo>
                    <a:pt x="175564" y="0"/>
                  </a:lnTo>
                </a:path>
              </a:pathLst>
            </a:custGeom>
            <a:ln w="40651" cap="flat">
              <a:solidFill>
                <a:srgbClr val="6F4E37">
                  <a:alpha val="100000"/>
                </a:srgbClr>
              </a:solidFill>
              <a:prstDash val="solid"/>
              <a:round/>
            </a:ln>
          </p:spPr>
          <p:txBody>
            <a:bodyPr/>
            <a:lstStyle/>
            <a:p/>
          </p:txBody>
        </p:sp>
        <p:sp>
          <p:nvSpPr>
            <p:cNvPr id="95" name="pl95"/>
            <p:cNvSpPr/>
            <p:nvPr/>
          </p:nvSpPr>
          <p:spPr>
            <a:xfrm>
              <a:off x="6486382" y="4946500"/>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96" name="pl96"/>
            <p:cNvSpPr/>
            <p:nvPr/>
          </p:nvSpPr>
          <p:spPr>
            <a:xfrm>
              <a:off x="7981524" y="4946500"/>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97" name="tx97"/>
            <p:cNvSpPr/>
            <p:nvPr/>
          </p:nvSpPr>
          <p:spPr>
            <a:xfrm>
              <a:off x="5590175" y="4901009"/>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98" name="tx98"/>
            <p:cNvSpPr/>
            <p:nvPr/>
          </p:nvSpPr>
          <p:spPr>
            <a:xfrm>
              <a:off x="6753481" y="4901009"/>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99" name="tx99"/>
            <p:cNvSpPr/>
            <p:nvPr/>
          </p:nvSpPr>
          <p:spPr>
            <a:xfrm>
              <a:off x="8248623" y="4901009"/>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100" name="tx100"/>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01" name="pl101"/>
            <p:cNvSpPr/>
            <p:nvPr/>
          </p:nvSpPr>
          <p:spPr>
            <a:xfrm>
              <a:off x="2593101"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5220855"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784861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5" name="pl105"/>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6" name="pl106"/>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7" name="pl107"/>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906978"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6534732"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0" name="rc110"/>
            <p:cNvSpPr/>
            <p:nvPr/>
          </p:nvSpPr>
          <p:spPr>
            <a:xfrm>
              <a:off x="1279224" y="5782468"/>
              <a:ext cx="6043835" cy="111527"/>
            </a:xfrm>
            <a:prstGeom prst="rect">
              <a:avLst/>
            </a:prstGeom>
            <a:solidFill>
              <a:srgbClr val="6F4E37">
                <a:alpha val="80000"/>
              </a:srgbClr>
            </a:solidFill>
          </p:spPr>
          <p:txBody>
            <a:bodyPr/>
            <a:lstStyle/>
            <a:p/>
          </p:txBody>
        </p:sp>
        <p:sp>
          <p:nvSpPr>
            <p:cNvPr id="111" name="rc111"/>
            <p:cNvSpPr/>
            <p:nvPr/>
          </p:nvSpPr>
          <p:spPr>
            <a:xfrm>
              <a:off x="1279224" y="5643059"/>
              <a:ext cx="7357712" cy="111527"/>
            </a:xfrm>
            <a:prstGeom prst="rect">
              <a:avLst/>
            </a:prstGeom>
            <a:solidFill>
              <a:srgbClr val="6F4E37">
                <a:alpha val="80000"/>
              </a:srgbClr>
            </a:solidFill>
          </p:spPr>
          <p:txBody>
            <a:bodyPr/>
            <a:lstStyle/>
            <a:p/>
          </p:txBody>
        </p:sp>
        <p:sp>
          <p:nvSpPr>
            <p:cNvPr id="112" name="rc112"/>
            <p:cNvSpPr/>
            <p:nvPr/>
          </p:nvSpPr>
          <p:spPr>
            <a:xfrm>
              <a:off x="1279224" y="5503650"/>
              <a:ext cx="7357712" cy="111527"/>
            </a:xfrm>
            <a:prstGeom prst="rect">
              <a:avLst/>
            </a:prstGeom>
            <a:solidFill>
              <a:srgbClr val="6F4E37">
                <a:alpha val="80000"/>
              </a:srgbClr>
            </a:solidFill>
          </p:spPr>
          <p:txBody>
            <a:bodyPr/>
            <a:lstStyle/>
            <a:p/>
          </p:txBody>
        </p:sp>
        <p:sp>
          <p:nvSpPr>
            <p:cNvPr id="113" name="tx113"/>
            <p:cNvSpPr/>
            <p:nvPr/>
          </p:nvSpPr>
          <p:spPr>
            <a:xfrm>
              <a:off x="7398359"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14" name="tx114"/>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15" name="tx115"/>
            <p:cNvSpPr/>
            <p:nvPr/>
          </p:nvSpPr>
          <p:spPr>
            <a:xfrm>
              <a:off x="8712237"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16" name="tx116"/>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7" name="tx117"/>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8" name="tx118"/>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9" name="tx119"/>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0" name="tx120"/>
            <p:cNvSpPr/>
            <p:nvPr/>
          </p:nvSpPr>
          <p:spPr>
            <a:xfrm>
              <a:off x="383629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21" name="tx121"/>
            <p:cNvSpPr/>
            <p:nvPr/>
          </p:nvSpPr>
          <p:spPr>
            <a:xfrm>
              <a:off x="646404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22" name="tx122"/>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23" name="tx123"/>
            <p:cNvSpPr/>
            <p:nvPr/>
          </p:nvSpPr>
          <p:spPr>
            <a:xfrm>
              <a:off x="911338" y="5264995"/>
              <a:ext cx="404960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AFRO-Central</a:t>
              </a:r>
            </a:p>
          </p:txBody>
        </p:sp>
        <p:sp>
          <p:nvSpPr>
            <p:cNvPr id="124" name="tx124"/>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5" name="tx125"/>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6" name="tx126"/>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AFRO-Central ranked number 3 out of 3 WHO_SUBREGION subregions, with DTP3 coverage of 67%.
DTP3 coverage (67%) was 2 percentage points lower than in 2019 (69%).
This equates to 2.8 million undervaccinated children in 2025 compared to 2.3 million undervaccinated children in 2019.</a:t>
            </a:r>
          </a:p>
        </p:txBody>
      </p:sp>
      <p:sp>
        <p:nvSpPr>
          <p:cNvPr id="1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all subregions and exceeded pre-pandemic levels in some subregions, but progress is uneven and gaps in undervaccinated children persist.</a:t>
            </a:r>
          </a:p>
        </p:txBody>
      </p:sp>
      <p:grpSp xmlns:pic="http://schemas.openxmlformats.org/drawingml/2006/picture">
        <p:nvGrpSpPr>
          <p:cNvPr id="129" name=""/>
          <p:cNvGrpSpPr/>
          <p:nvPr/>
        </p:nvGrpSpPr>
        <p:grpSpPr>
          <a:xfrm>
            <a:off x="292608" y="1005840"/>
            <a:ext cx="8595360" cy="28575"/>
            <a:chOff x="292608" y="1005840"/>
            <a:chExt cx="8595360" cy="28575"/>
          </a:xfrm>
        </p:grpSpPr>
        <p:sp>
          <p:nvSpPr>
            <p:cNvPr id="13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4" name="pl14"/>
            <p:cNvSpPr/>
            <p:nvPr/>
          </p:nvSpPr>
          <p:spPr>
            <a:xfrm>
              <a:off x="1082252"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58901"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55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2199"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2252" y="3506473"/>
              <a:ext cx="3418272" cy="281526"/>
            </a:xfrm>
            <a:custGeom>
              <a:avLst/>
              <a:pathLst>
                <a:path w="3418272" h="281526">
                  <a:moveTo>
                    <a:pt x="0" y="56305"/>
                  </a:moveTo>
                  <a:lnTo>
                    <a:pt x="488324" y="0"/>
                  </a:lnTo>
                  <a:lnTo>
                    <a:pt x="976649" y="168915"/>
                  </a:lnTo>
                  <a:lnTo>
                    <a:pt x="1464973" y="281526"/>
                  </a:lnTo>
                  <a:lnTo>
                    <a:pt x="1953298" y="281526"/>
                  </a:lnTo>
                  <a:lnTo>
                    <a:pt x="2441622" y="281526"/>
                  </a:lnTo>
                  <a:lnTo>
                    <a:pt x="2929947" y="112610"/>
                  </a:lnTo>
                  <a:lnTo>
                    <a:pt x="3418272" y="112610"/>
                  </a:lnTo>
                </a:path>
              </a:pathLst>
            </a:custGeom>
            <a:ln w="27101" cap="flat">
              <a:solidFill>
                <a:srgbClr val="6F4E37">
                  <a:alpha val="69803"/>
                </a:srgbClr>
              </a:solidFill>
              <a:prstDash val="solid"/>
              <a:round/>
            </a:ln>
          </p:spPr>
          <p:txBody>
            <a:bodyPr/>
            <a:lstStyle/>
            <a:p/>
          </p:txBody>
        </p:sp>
        <p:sp>
          <p:nvSpPr>
            <p:cNvPr id="19" name="pl19"/>
            <p:cNvSpPr/>
            <p:nvPr/>
          </p:nvSpPr>
          <p:spPr>
            <a:xfrm>
              <a:off x="1082252" y="2718199"/>
              <a:ext cx="3418272" cy="225221"/>
            </a:xfrm>
            <a:custGeom>
              <a:avLst/>
              <a:pathLst>
                <a:path w="3418272" h="225221">
                  <a:moveTo>
                    <a:pt x="0" y="56305"/>
                  </a:moveTo>
                  <a:lnTo>
                    <a:pt x="488324" y="0"/>
                  </a:lnTo>
                  <a:lnTo>
                    <a:pt x="976649" y="56305"/>
                  </a:lnTo>
                  <a:lnTo>
                    <a:pt x="1464973" y="225221"/>
                  </a:lnTo>
                  <a:lnTo>
                    <a:pt x="1953298" y="225221"/>
                  </a:lnTo>
                  <a:lnTo>
                    <a:pt x="2441622" y="112610"/>
                  </a:lnTo>
                  <a:lnTo>
                    <a:pt x="2929947" y="112610"/>
                  </a:lnTo>
                  <a:lnTo>
                    <a:pt x="3418272" y="56305"/>
                  </a:lnTo>
                </a:path>
              </a:pathLst>
            </a:custGeom>
            <a:ln w="27101" cap="flat">
              <a:solidFill>
                <a:srgbClr val="007F5F">
                  <a:alpha val="69803"/>
                </a:srgbClr>
              </a:solidFill>
              <a:prstDash val="solid"/>
              <a:round/>
            </a:ln>
          </p:spPr>
          <p:txBody>
            <a:bodyPr/>
            <a:lstStyle/>
            <a:p/>
          </p:txBody>
        </p:sp>
        <p:sp>
          <p:nvSpPr>
            <p:cNvPr id="20" name="pl20"/>
            <p:cNvSpPr/>
            <p:nvPr/>
          </p:nvSpPr>
          <p:spPr>
            <a:xfrm>
              <a:off x="1082252" y="3168642"/>
              <a:ext cx="3418272" cy="506747"/>
            </a:xfrm>
            <a:custGeom>
              <a:avLst/>
              <a:pathLst>
                <a:path w="3418272" h="506747">
                  <a:moveTo>
                    <a:pt x="0" y="112610"/>
                  </a:moveTo>
                  <a:lnTo>
                    <a:pt x="488324" y="0"/>
                  </a:lnTo>
                  <a:lnTo>
                    <a:pt x="976649" y="225221"/>
                  </a:lnTo>
                  <a:lnTo>
                    <a:pt x="1464973" y="506747"/>
                  </a:lnTo>
                  <a:lnTo>
                    <a:pt x="1953298" y="337831"/>
                  </a:lnTo>
                  <a:lnTo>
                    <a:pt x="2441622" y="56305"/>
                  </a:lnTo>
                  <a:lnTo>
                    <a:pt x="2929947" y="56305"/>
                  </a:lnTo>
                  <a:lnTo>
                    <a:pt x="3418272" y="56305"/>
                  </a:lnTo>
                </a:path>
              </a:pathLst>
            </a:custGeom>
            <a:ln w="27101" cap="flat">
              <a:solidFill>
                <a:srgbClr val="C44E52">
                  <a:alpha val="69803"/>
                </a:srgbClr>
              </a:solidFill>
              <a:prstDash val="solid"/>
              <a:round/>
            </a:ln>
          </p:spPr>
          <p:txBody>
            <a:bodyPr/>
            <a:lstStyle/>
            <a:p/>
          </p:txBody>
        </p:sp>
        <p:sp>
          <p:nvSpPr>
            <p:cNvPr id="21" name="pl21"/>
            <p:cNvSpPr/>
            <p:nvPr/>
          </p:nvSpPr>
          <p:spPr>
            <a:xfrm>
              <a:off x="1082252" y="3506473"/>
              <a:ext cx="3418272" cy="281526"/>
            </a:xfrm>
            <a:custGeom>
              <a:avLst/>
              <a:pathLst>
                <a:path w="3418272" h="281526">
                  <a:moveTo>
                    <a:pt x="0" y="56305"/>
                  </a:moveTo>
                  <a:lnTo>
                    <a:pt x="488324" y="0"/>
                  </a:lnTo>
                  <a:lnTo>
                    <a:pt x="976649" y="168915"/>
                  </a:lnTo>
                  <a:lnTo>
                    <a:pt x="1464973" y="281526"/>
                  </a:lnTo>
                  <a:lnTo>
                    <a:pt x="1953298" y="281526"/>
                  </a:lnTo>
                  <a:lnTo>
                    <a:pt x="2441622" y="281526"/>
                  </a:lnTo>
                  <a:lnTo>
                    <a:pt x="2929947" y="112610"/>
                  </a:lnTo>
                  <a:lnTo>
                    <a:pt x="3418272" y="112610"/>
                  </a:lnTo>
                </a:path>
              </a:pathLst>
            </a:custGeom>
            <a:ln w="65043" cap="flat">
              <a:solidFill>
                <a:srgbClr val="000000">
                  <a:alpha val="100000"/>
                </a:srgbClr>
              </a:solidFill>
              <a:prstDash val="solid"/>
              <a:round/>
            </a:ln>
          </p:spPr>
          <p:txBody>
            <a:bodyPr/>
            <a:lstStyle/>
            <a:p/>
          </p:txBody>
        </p:sp>
        <p:sp>
          <p:nvSpPr>
            <p:cNvPr id="22" name="pl22"/>
            <p:cNvSpPr/>
            <p:nvPr/>
          </p:nvSpPr>
          <p:spPr>
            <a:xfrm>
              <a:off x="1082252" y="3506473"/>
              <a:ext cx="3418272" cy="281526"/>
            </a:xfrm>
            <a:custGeom>
              <a:avLst/>
              <a:pathLst>
                <a:path w="3418272" h="281526">
                  <a:moveTo>
                    <a:pt x="0" y="56305"/>
                  </a:moveTo>
                  <a:lnTo>
                    <a:pt x="488324" y="0"/>
                  </a:lnTo>
                  <a:lnTo>
                    <a:pt x="976649" y="168915"/>
                  </a:lnTo>
                  <a:lnTo>
                    <a:pt x="1464973" y="281526"/>
                  </a:lnTo>
                  <a:lnTo>
                    <a:pt x="1953298" y="281526"/>
                  </a:lnTo>
                  <a:lnTo>
                    <a:pt x="2441622" y="281526"/>
                  </a:lnTo>
                  <a:lnTo>
                    <a:pt x="2929947" y="112610"/>
                  </a:lnTo>
                  <a:lnTo>
                    <a:pt x="3418272" y="112610"/>
                  </a:lnTo>
                </a:path>
              </a:pathLst>
            </a:custGeom>
            <a:ln w="40651" cap="flat">
              <a:solidFill>
                <a:srgbClr val="6F4E37">
                  <a:alpha val="100000"/>
                </a:srgbClr>
              </a:solidFill>
              <a:prstDash val="solid"/>
              <a:round/>
            </a:ln>
          </p:spPr>
          <p:txBody>
            <a:bodyPr/>
            <a:lstStyle/>
            <a:p/>
          </p:txBody>
        </p:sp>
        <p:sp>
          <p:nvSpPr>
            <p:cNvPr id="23" name="tx23"/>
            <p:cNvSpPr/>
            <p:nvPr/>
          </p:nvSpPr>
          <p:spPr>
            <a:xfrm>
              <a:off x="1021993" y="33919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4" name="tx24"/>
            <p:cNvSpPr/>
            <p:nvPr/>
          </p:nvSpPr>
          <p:spPr>
            <a:xfrm>
              <a:off x="1510317" y="3335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5" name="tx25"/>
            <p:cNvSpPr/>
            <p:nvPr/>
          </p:nvSpPr>
          <p:spPr>
            <a:xfrm>
              <a:off x="1998642" y="35045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6" name="tx26"/>
            <p:cNvSpPr/>
            <p:nvPr/>
          </p:nvSpPr>
          <p:spPr>
            <a:xfrm>
              <a:off x="2486966" y="36172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7" name="tx27"/>
            <p:cNvSpPr/>
            <p:nvPr/>
          </p:nvSpPr>
          <p:spPr>
            <a:xfrm>
              <a:off x="2975291" y="36172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8" name="tx28"/>
            <p:cNvSpPr/>
            <p:nvPr/>
          </p:nvSpPr>
          <p:spPr>
            <a:xfrm>
              <a:off x="3463616" y="36172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9" name="tx29"/>
            <p:cNvSpPr/>
            <p:nvPr/>
          </p:nvSpPr>
          <p:spPr>
            <a:xfrm>
              <a:off x="3951940" y="3448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0" name="tx30"/>
            <p:cNvSpPr/>
            <p:nvPr/>
          </p:nvSpPr>
          <p:spPr>
            <a:xfrm>
              <a:off x="4440265" y="34482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1" name="tx31"/>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2" name="tx32"/>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3" name="tx33"/>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4" name="tx34"/>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5" name="tx35"/>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6" name="tx36"/>
            <p:cNvSpPr/>
            <p:nvPr/>
          </p:nvSpPr>
          <p:spPr>
            <a:xfrm rot="-5400000">
              <a:off x="940885"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7" name="tx37"/>
            <p:cNvSpPr/>
            <p:nvPr/>
          </p:nvSpPr>
          <p:spPr>
            <a:xfrm rot="-5400000">
              <a:off x="1917535"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8" name="tx38"/>
            <p:cNvSpPr/>
            <p:nvPr/>
          </p:nvSpPr>
          <p:spPr>
            <a:xfrm rot="-5400000">
              <a:off x="289418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9" name="tx39"/>
            <p:cNvSpPr/>
            <p:nvPr/>
          </p:nvSpPr>
          <p:spPr>
            <a:xfrm rot="-5400000">
              <a:off x="3870833"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0" name="tx40"/>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1" name="pl41"/>
            <p:cNvSpPr/>
            <p:nvPr/>
          </p:nvSpPr>
          <p:spPr>
            <a:xfrm>
              <a:off x="998516" y="4942167"/>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42" name="pl42"/>
            <p:cNvSpPr/>
            <p:nvPr/>
          </p:nvSpPr>
          <p:spPr>
            <a:xfrm>
              <a:off x="998516" y="4942167"/>
              <a:ext cx="175564" cy="0"/>
            </a:xfrm>
            <a:custGeom>
              <a:avLst/>
              <a:pathLst>
                <a:path w="175564" h="0">
                  <a:moveTo>
                    <a:pt x="0" y="0"/>
                  </a:moveTo>
                  <a:lnTo>
                    <a:pt x="175564" y="0"/>
                  </a:lnTo>
                </a:path>
              </a:pathLst>
            </a:custGeom>
            <a:ln w="40651" cap="flat">
              <a:solidFill>
                <a:srgbClr val="6F4E37">
                  <a:alpha val="100000"/>
                </a:srgbClr>
              </a:solidFill>
              <a:prstDash val="solid"/>
              <a:round/>
            </a:ln>
          </p:spPr>
          <p:txBody>
            <a:bodyPr/>
            <a:lstStyle/>
            <a:p/>
          </p:txBody>
        </p:sp>
        <p:sp>
          <p:nvSpPr>
            <p:cNvPr id="43" name="pl43"/>
            <p:cNvSpPr/>
            <p:nvPr/>
          </p:nvSpPr>
          <p:spPr>
            <a:xfrm>
              <a:off x="2161822" y="4942167"/>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44" name="pl44"/>
            <p:cNvSpPr/>
            <p:nvPr/>
          </p:nvSpPr>
          <p:spPr>
            <a:xfrm>
              <a:off x="3656963" y="4942167"/>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45" name="tx45"/>
            <p:cNvSpPr/>
            <p:nvPr/>
          </p:nvSpPr>
          <p:spPr>
            <a:xfrm>
              <a:off x="1265615" y="4896676"/>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46" name="tx46"/>
            <p:cNvSpPr/>
            <p:nvPr/>
          </p:nvSpPr>
          <p:spPr>
            <a:xfrm>
              <a:off x="2428921" y="4896676"/>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47" name="tx47"/>
            <p:cNvSpPr/>
            <p:nvPr/>
          </p:nvSpPr>
          <p:spPr>
            <a:xfrm>
              <a:off x="3924063" y="4896676"/>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48" name="tx48"/>
            <p:cNvSpPr/>
            <p:nvPr/>
          </p:nvSpPr>
          <p:spPr>
            <a:xfrm>
              <a:off x="1334200" y="1437626"/>
              <a:ext cx="29143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AFRO-Central, 2018-2025</a:t>
              </a:r>
            </a:p>
          </p:txBody>
        </p:sp>
        <p:sp>
          <p:nvSpPr>
            <p:cNvPr id="49" name="pl49"/>
            <p:cNvSpPr/>
            <p:nvPr/>
          </p:nvSpPr>
          <p:spPr>
            <a:xfrm>
              <a:off x="5244722" y="3950660"/>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0" name="pl50"/>
            <p:cNvSpPr/>
            <p:nvPr/>
          </p:nvSpPr>
          <p:spPr>
            <a:xfrm>
              <a:off x="5244722" y="332504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1" name="pl51"/>
            <p:cNvSpPr/>
            <p:nvPr/>
          </p:nvSpPr>
          <p:spPr>
            <a:xfrm>
              <a:off x="5244722" y="2699431"/>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2" name="pl52"/>
            <p:cNvSpPr/>
            <p:nvPr/>
          </p:nvSpPr>
          <p:spPr>
            <a:xfrm>
              <a:off x="5244722" y="2073816"/>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53" name="pl53"/>
            <p:cNvSpPr/>
            <p:nvPr/>
          </p:nvSpPr>
          <p:spPr>
            <a:xfrm>
              <a:off x="5244722" y="3637853"/>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4" name="pl54"/>
            <p:cNvSpPr/>
            <p:nvPr/>
          </p:nvSpPr>
          <p:spPr>
            <a:xfrm>
              <a:off x="5244722" y="3012238"/>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5" name="pl55"/>
            <p:cNvSpPr/>
            <p:nvPr/>
          </p:nvSpPr>
          <p:spPr>
            <a:xfrm>
              <a:off x="5244722" y="2386623"/>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6" name="pl56"/>
            <p:cNvSpPr/>
            <p:nvPr/>
          </p:nvSpPr>
          <p:spPr>
            <a:xfrm>
              <a:off x="5244722" y="176100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7" name="pl57"/>
            <p:cNvSpPr/>
            <p:nvPr/>
          </p:nvSpPr>
          <p:spPr>
            <a:xfrm>
              <a:off x="541563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639228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368934"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834558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5415636" y="1761009"/>
              <a:ext cx="3418272" cy="1251229"/>
            </a:xfrm>
            <a:custGeom>
              <a:avLst/>
              <a:pathLst>
                <a:path w="3418272" h="1251229">
                  <a:moveTo>
                    <a:pt x="0" y="250245"/>
                  </a:moveTo>
                  <a:lnTo>
                    <a:pt x="488324" y="0"/>
                  </a:lnTo>
                  <a:lnTo>
                    <a:pt x="976649" y="750737"/>
                  </a:lnTo>
                  <a:lnTo>
                    <a:pt x="1464973" y="1251229"/>
                  </a:lnTo>
                  <a:lnTo>
                    <a:pt x="1953298" y="1251229"/>
                  </a:lnTo>
                  <a:lnTo>
                    <a:pt x="2441622" y="1251229"/>
                  </a:lnTo>
                  <a:lnTo>
                    <a:pt x="2929947" y="500491"/>
                  </a:lnTo>
                  <a:lnTo>
                    <a:pt x="3418272" y="500491"/>
                  </a:lnTo>
                </a:path>
              </a:pathLst>
            </a:custGeom>
            <a:ln w="27101" cap="flat">
              <a:solidFill>
                <a:srgbClr val="6F4E37">
                  <a:alpha val="69803"/>
                </a:srgbClr>
              </a:solidFill>
              <a:prstDash val="solid"/>
              <a:round/>
            </a:ln>
          </p:spPr>
          <p:txBody>
            <a:bodyPr/>
            <a:lstStyle/>
            <a:p/>
          </p:txBody>
        </p:sp>
        <p:sp>
          <p:nvSpPr>
            <p:cNvPr id="62" name="pl62"/>
            <p:cNvSpPr/>
            <p:nvPr/>
          </p:nvSpPr>
          <p:spPr>
            <a:xfrm>
              <a:off x="5415636" y="1761009"/>
              <a:ext cx="3418272" cy="1000983"/>
            </a:xfrm>
            <a:custGeom>
              <a:avLst/>
              <a:pathLst>
                <a:path w="3418272" h="1000983">
                  <a:moveTo>
                    <a:pt x="0" y="250245"/>
                  </a:moveTo>
                  <a:lnTo>
                    <a:pt x="488324" y="0"/>
                  </a:lnTo>
                  <a:lnTo>
                    <a:pt x="976649" y="250245"/>
                  </a:lnTo>
                  <a:lnTo>
                    <a:pt x="1464973" y="1000983"/>
                  </a:lnTo>
                  <a:lnTo>
                    <a:pt x="1953298" y="1000983"/>
                  </a:lnTo>
                  <a:lnTo>
                    <a:pt x="2441622" y="500491"/>
                  </a:lnTo>
                  <a:lnTo>
                    <a:pt x="2929947" y="500491"/>
                  </a:lnTo>
                  <a:lnTo>
                    <a:pt x="3418272" y="250245"/>
                  </a:lnTo>
                </a:path>
              </a:pathLst>
            </a:custGeom>
            <a:ln w="27101" cap="flat">
              <a:solidFill>
                <a:srgbClr val="007F5F">
                  <a:alpha val="69803"/>
                </a:srgbClr>
              </a:solidFill>
              <a:prstDash val="solid"/>
              <a:round/>
            </a:ln>
          </p:spPr>
          <p:txBody>
            <a:bodyPr/>
            <a:lstStyle/>
            <a:p/>
          </p:txBody>
        </p:sp>
        <p:sp>
          <p:nvSpPr>
            <p:cNvPr id="63" name="pl63"/>
            <p:cNvSpPr/>
            <p:nvPr/>
          </p:nvSpPr>
          <p:spPr>
            <a:xfrm>
              <a:off x="5415636" y="1761009"/>
              <a:ext cx="3418272" cy="2252212"/>
            </a:xfrm>
            <a:custGeom>
              <a:avLst/>
              <a:pathLst>
                <a:path w="3418272" h="2252212">
                  <a:moveTo>
                    <a:pt x="0" y="500491"/>
                  </a:moveTo>
                  <a:lnTo>
                    <a:pt x="488324" y="0"/>
                  </a:lnTo>
                  <a:lnTo>
                    <a:pt x="976649" y="1000983"/>
                  </a:lnTo>
                  <a:lnTo>
                    <a:pt x="1464973" y="2252212"/>
                  </a:lnTo>
                  <a:lnTo>
                    <a:pt x="1953298" y="1501475"/>
                  </a:lnTo>
                  <a:lnTo>
                    <a:pt x="2441622" y="250245"/>
                  </a:lnTo>
                  <a:lnTo>
                    <a:pt x="2929947" y="250245"/>
                  </a:lnTo>
                  <a:lnTo>
                    <a:pt x="3418272" y="250245"/>
                  </a:lnTo>
                </a:path>
              </a:pathLst>
            </a:custGeom>
            <a:ln w="27101" cap="flat">
              <a:solidFill>
                <a:srgbClr val="C44E52">
                  <a:alpha val="69803"/>
                </a:srgbClr>
              </a:solidFill>
              <a:prstDash val="solid"/>
              <a:round/>
            </a:ln>
          </p:spPr>
          <p:txBody>
            <a:bodyPr/>
            <a:lstStyle/>
            <a:p/>
          </p:txBody>
        </p:sp>
        <p:sp>
          <p:nvSpPr>
            <p:cNvPr id="64" name="pl64"/>
            <p:cNvSpPr/>
            <p:nvPr/>
          </p:nvSpPr>
          <p:spPr>
            <a:xfrm>
              <a:off x="5415636" y="1761009"/>
              <a:ext cx="3418272" cy="0"/>
            </a:xfrm>
            <a:custGeom>
              <a:avLst/>
              <a:pathLst>
                <a:path w="3418272" h="0">
                  <a:moveTo>
                    <a:pt x="0" y="0"/>
                  </a:moveTo>
                  <a:lnTo>
                    <a:pt x="0" y="0"/>
                  </a:lnTo>
                  <a:lnTo>
                    <a:pt x="0" y="0"/>
                  </a:lnTo>
                  <a:lnTo>
                    <a:pt x="488324" y="0"/>
                  </a:lnTo>
                  <a:lnTo>
                    <a:pt x="488324" y="0"/>
                  </a:lnTo>
                  <a:lnTo>
                    <a:pt x="488324" y="0"/>
                  </a:lnTo>
                  <a:lnTo>
                    <a:pt x="976649" y="0"/>
                  </a:lnTo>
                  <a:lnTo>
                    <a:pt x="976649" y="0"/>
                  </a:lnTo>
                  <a:lnTo>
                    <a:pt x="976649" y="0"/>
                  </a:lnTo>
                  <a:lnTo>
                    <a:pt x="1464973" y="0"/>
                  </a:lnTo>
                  <a:lnTo>
                    <a:pt x="1464973" y="0"/>
                  </a:lnTo>
                  <a:lnTo>
                    <a:pt x="1464973" y="0"/>
                  </a:lnTo>
                  <a:lnTo>
                    <a:pt x="1953298" y="0"/>
                  </a:lnTo>
                  <a:lnTo>
                    <a:pt x="1953298" y="0"/>
                  </a:lnTo>
                  <a:lnTo>
                    <a:pt x="1953298" y="0"/>
                  </a:lnTo>
                  <a:lnTo>
                    <a:pt x="2441622" y="0"/>
                  </a:lnTo>
                  <a:lnTo>
                    <a:pt x="2441622" y="0"/>
                  </a:lnTo>
                  <a:lnTo>
                    <a:pt x="2441622" y="0"/>
                  </a:lnTo>
                  <a:lnTo>
                    <a:pt x="2929947" y="0"/>
                  </a:lnTo>
                  <a:lnTo>
                    <a:pt x="2929947" y="0"/>
                  </a:lnTo>
                  <a:lnTo>
                    <a:pt x="2929947" y="0"/>
                  </a:lnTo>
                  <a:lnTo>
                    <a:pt x="3418272" y="0"/>
                  </a:lnTo>
                  <a:lnTo>
                    <a:pt x="3418272" y="0"/>
                  </a:lnTo>
                  <a:lnTo>
                    <a:pt x="3418272" y="0"/>
                  </a:lnTo>
                </a:path>
              </a:pathLst>
            </a:custGeom>
            <a:ln w="13550" cap="flat">
              <a:solidFill>
                <a:srgbClr val="000000">
                  <a:alpha val="100000"/>
                </a:srgbClr>
              </a:solidFill>
              <a:prstDash val="dash"/>
              <a:round/>
            </a:ln>
          </p:spPr>
          <p:txBody>
            <a:bodyPr/>
            <a:lstStyle/>
            <a:p/>
          </p:txBody>
        </p:sp>
        <p:sp>
          <p:nvSpPr>
            <p:cNvPr id="65" name="pl65"/>
            <p:cNvSpPr/>
            <p:nvPr/>
          </p:nvSpPr>
          <p:spPr>
            <a:xfrm>
              <a:off x="5415636" y="1761009"/>
              <a:ext cx="3418272" cy="1251229"/>
            </a:xfrm>
            <a:custGeom>
              <a:avLst/>
              <a:pathLst>
                <a:path w="3418272" h="1251229">
                  <a:moveTo>
                    <a:pt x="0" y="250245"/>
                  </a:moveTo>
                  <a:lnTo>
                    <a:pt x="488324" y="0"/>
                  </a:lnTo>
                  <a:lnTo>
                    <a:pt x="976649" y="750737"/>
                  </a:lnTo>
                  <a:lnTo>
                    <a:pt x="1464973" y="1251229"/>
                  </a:lnTo>
                  <a:lnTo>
                    <a:pt x="1953298" y="1251229"/>
                  </a:lnTo>
                  <a:lnTo>
                    <a:pt x="2441622" y="1251229"/>
                  </a:lnTo>
                  <a:lnTo>
                    <a:pt x="2929947" y="500491"/>
                  </a:lnTo>
                  <a:lnTo>
                    <a:pt x="3418272" y="500491"/>
                  </a:lnTo>
                </a:path>
              </a:pathLst>
            </a:custGeom>
            <a:ln w="65043" cap="flat">
              <a:solidFill>
                <a:srgbClr val="000000">
                  <a:alpha val="100000"/>
                </a:srgbClr>
              </a:solidFill>
              <a:prstDash val="solid"/>
              <a:round/>
            </a:ln>
          </p:spPr>
          <p:txBody>
            <a:bodyPr/>
            <a:lstStyle/>
            <a:p/>
          </p:txBody>
        </p:sp>
        <p:sp>
          <p:nvSpPr>
            <p:cNvPr id="66" name="pl66"/>
            <p:cNvSpPr/>
            <p:nvPr/>
          </p:nvSpPr>
          <p:spPr>
            <a:xfrm>
              <a:off x="5415636" y="1761009"/>
              <a:ext cx="3418272" cy="1251229"/>
            </a:xfrm>
            <a:custGeom>
              <a:avLst/>
              <a:pathLst>
                <a:path w="3418272" h="1251229">
                  <a:moveTo>
                    <a:pt x="0" y="250245"/>
                  </a:moveTo>
                  <a:lnTo>
                    <a:pt x="488324" y="0"/>
                  </a:lnTo>
                  <a:lnTo>
                    <a:pt x="976649" y="750737"/>
                  </a:lnTo>
                  <a:lnTo>
                    <a:pt x="1464973" y="1251229"/>
                  </a:lnTo>
                  <a:lnTo>
                    <a:pt x="1953298" y="1251229"/>
                  </a:lnTo>
                  <a:lnTo>
                    <a:pt x="2441622" y="1251229"/>
                  </a:lnTo>
                  <a:lnTo>
                    <a:pt x="2929947" y="500491"/>
                  </a:lnTo>
                  <a:lnTo>
                    <a:pt x="3418272" y="500491"/>
                  </a:lnTo>
                </a:path>
              </a:pathLst>
            </a:custGeom>
            <a:ln w="40651" cap="flat">
              <a:solidFill>
                <a:srgbClr val="6F4E37">
                  <a:alpha val="100000"/>
                </a:srgbClr>
              </a:solidFill>
              <a:prstDash val="solid"/>
              <a:round/>
            </a:ln>
          </p:spPr>
          <p:txBody>
            <a:bodyPr/>
            <a:lstStyle/>
            <a:p/>
          </p:txBody>
        </p:sp>
        <p:sp>
          <p:nvSpPr>
            <p:cNvPr id="67" name="tx67"/>
            <p:cNvSpPr/>
            <p:nvPr/>
          </p:nvSpPr>
          <p:spPr>
            <a:xfrm>
              <a:off x="5367447" y="18327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8" name="tx68"/>
            <p:cNvSpPr/>
            <p:nvPr/>
          </p:nvSpPr>
          <p:spPr>
            <a:xfrm>
              <a:off x="5873831"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9" name="tx69"/>
            <p:cNvSpPr/>
            <p:nvPr/>
          </p:nvSpPr>
          <p:spPr>
            <a:xfrm>
              <a:off x="6344096"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0" name="tx70"/>
            <p:cNvSpPr/>
            <p:nvPr/>
          </p:nvSpPr>
          <p:spPr>
            <a:xfrm>
              <a:off x="6832421" y="28336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1" name="tx71"/>
            <p:cNvSpPr/>
            <p:nvPr/>
          </p:nvSpPr>
          <p:spPr>
            <a:xfrm>
              <a:off x="7320745" y="28336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2" name="tx72"/>
            <p:cNvSpPr/>
            <p:nvPr/>
          </p:nvSpPr>
          <p:spPr>
            <a:xfrm>
              <a:off x="7809070" y="283368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3" name="tx73"/>
            <p:cNvSpPr/>
            <p:nvPr/>
          </p:nvSpPr>
          <p:spPr>
            <a:xfrm>
              <a:off x="8297394" y="2082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4" name="tx74"/>
            <p:cNvSpPr/>
            <p:nvPr/>
          </p:nvSpPr>
          <p:spPr>
            <a:xfrm>
              <a:off x="8785719" y="2082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5" name="tx75"/>
            <p:cNvSpPr/>
            <p:nvPr/>
          </p:nvSpPr>
          <p:spPr>
            <a:xfrm>
              <a:off x="4963093" y="3592361"/>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76" name="tx76"/>
            <p:cNvSpPr/>
            <p:nvPr/>
          </p:nvSpPr>
          <p:spPr>
            <a:xfrm>
              <a:off x="4963093" y="2966746"/>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77" name="tx77"/>
            <p:cNvSpPr/>
            <p:nvPr/>
          </p:nvSpPr>
          <p:spPr>
            <a:xfrm>
              <a:off x="4963093" y="2341132"/>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78" name="tx78"/>
            <p:cNvSpPr/>
            <p:nvPr/>
          </p:nvSpPr>
          <p:spPr>
            <a:xfrm>
              <a:off x="5005430" y="1715517"/>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79" name="tx79"/>
            <p:cNvSpPr/>
            <p:nvPr/>
          </p:nvSpPr>
          <p:spPr>
            <a:xfrm rot="-5400000">
              <a:off x="527426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80" name="tx80"/>
            <p:cNvSpPr/>
            <p:nvPr/>
          </p:nvSpPr>
          <p:spPr>
            <a:xfrm rot="-5400000">
              <a:off x="62509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1" name="tx81"/>
            <p:cNvSpPr/>
            <p:nvPr/>
          </p:nvSpPr>
          <p:spPr>
            <a:xfrm rot="-5400000">
              <a:off x="7227568"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2" name="tx82"/>
            <p:cNvSpPr/>
            <p:nvPr/>
          </p:nvSpPr>
          <p:spPr>
            <a:xfrm rot="-5400000">
              <a:off x="820421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3" name="tx83"/>
            <p:cNvSpPr/>
            <p:nvPr/>
          </p:nvSpPr>
          <p:spPr>
            <a:xfrm rot="-5400000">
              <a:off x="426398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4" name="pl84"/>
            <p:cNvSpPr/>
            <p:nvPr/>
          </p:nvSpPr>
          <p:spPr>
            <a:xfrm>
              <a:off x="5331900" y="4942167"/>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85" name="pl85"/>
            <p:cNvSpPr/>
            <p:nvPr/>
          </p:nvSpPr>
          <p:spPr>
            <a:xfrm>
              <a:off x="5331900" y="4942167"/>
              <a:ext cx="175564" cy="0"/>
            </a:xfrm>
            <a:custGeom>
              <a:avLst/>
              <a:pathLst>
                <a:path w="175564" h="0">
                  <a:moveTo>
                    <a:pt x="0" y="0"/>
                  </a:moveTo>
                  <a:lnTo>
                    <a:pt x="175564" y="0"/>
                  </a:lnTo>
                </a:path>
              </a:pathLst>
            </a:custGeom>
            <a:ln w="40651" cap="flat">
              <a:solidFill>
                <a:srgbClr val="6F4E37">
                  <a:alpha val="100000"/>
                </a:srgbClr>
              </a:solidFill>
              <a:prstDash val="solid"/>
              <a:round/>
            </a:ln>
          </p:spPr>
          <p:txBody>
            <a:bodyPr/>
            <a:lstStyle/>
            <a:p/>
          </p:txBody>
        </p:sp>
        <p:sp>
          <p:nvSpPr>
            <p:cNvPr id="86" name="pl86"/>
            <p:cNvSpPr/>
            <p:nvPr/>
          </p:nvSpPr>
          <p:spPr>
            <a:xfrm>
              <a:off x="6495206" y="4942167"/>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87" name="pl87"/>
            <p:cNvSpPr/>
            <p:nvPr/>
          </p:nvSpPr>
          <p:spPr>
            <a:xfrm>
              <a:off x="7990348" y="4942167"/>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88" name="tx88"/>
            <p:cNvSpPr/>
            <p:nvPr/>
          </p:nvSpPr>
          <p:spPr>
            <a:xfrm>
              <a:off x="5598999" y="4896676"/>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89" name="tx89"/>
            <p:cNvSpPr/>
            <p:nvPr/>
          </p:nvSpPr>
          <p:spPr>
            <a:xfrm>
              <a:off x="6762305" y="4896676"/>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90" name="tx90"/>
            <p:cNvSpPr/>
            <p:nvPr/>
          </p:nvSpPr>
          <p:spPr>
            <a:xfrm>
              <a:off x="8257447" y="4896676"/>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91" name="tx91"/>
            <p:cNvSpPr/>
            <p:nvPr/>
          </p:nvSpPr>
          <p:spPr>
            <a:xfrm>
              <a:off x="5605268"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92" name="pl92"/>
            <p:cNvSpPr/>
            <p:nvPr/>
          </p:nvSpPr>
          <p:spPr>
            <a:xfrm>
              <a:off x="2593101"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3" name="pl93"/>
            <p:cNvSpPr/>
            <p:nvPr/>
          </p:nvSpPr>
          <p:spPr>
            <a:xfrm>
              <a:off x="5220855"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4" name="pl94"/>
            <p:cNvSpPr/>
            <p:nvPr/>
          </p:nvSpPr>
          <p:spPr>
            <a:xfrm>
              <a:off x="784861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5" name="pl95"/>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6" name="pl96"/>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7" name="pl97"/>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8" name="pl98"/>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3906978"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6534732"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1" name="rc101"/>
            <p:cNvSpPr/>
            <p:nvPr/>
          </p:nvSpPr>
          <p:spPr>
            <a:xfrm>
              <a:off x="1279224" y="5781114"/>
              <a:ext cx="6043835" cy="112610"/>
            </a:xfrm>
            <a:prstGeom prst="rect">
              <a:avLst/>
            </a:prstGeom>
            <a:solidFill>
              <a:srgbClr val="6F4E37">
                <a:alpha val="80000"/>
              </a:srgbClr>
            </a:solidFill>
          </p:spPr>
          <p:txBody>
            <a:bodyPr/>
            <a:lstStyle/>
            <a:p/>
          </p:txBody>
        </p:sp>
        <p:sp>
          <p:nvSpPr>
            <p:cNvPr id="102" name="rc102"/>
            <p:cNvSpPr/>
            <p:nvPr/>
          </p:nvSpPr>
          <p:spPr>
            <a:xfrm>
              <a:off x="1279224" y="5640351"/>
              <a:ext cx="7357712" cy="112610"/>
            </a:xfrm>
            <a:prstGeom prst="rect">
              <a:avLst/>
            </a:prstGeom>
            <a:solidFill>
              <a:srgbClr val="6F4E37">
                <a:alpha val="80000"/>
              </a:srgbClr>
            </a:solidFill>
          </p:spPr>
          <p:txBody>
            <a:bodyPr/>
            <a:lstStyle/>
            <a:p/>
          </p:txBody>
        </p:sp>
        <p:sp>
          <p:nvSpPr>
            <p:cNvPr id="103" name="rc103"/>
            <p:cNvSpPr/>
            <p:nvPr/>
          </p:nvSpPr>
          <p:spPr>
            <a:xfrm>
              <a:off x="1279224" y="5499588"/>
              <a:ext cx="7357712" cy="112610"/>
            </a:xfrm>
            <a:prstGeom prst="rect">
              <a:avLst/>
            </a:prstGeom>
            <a:solidFill>
              <a:srgbClr val="6F4E37">
                <a:alpha val="80000"/>
              </a:srgbClr>
            </a:solidFill>
          </p:spPr>
          <p:txBody>
            <a:bodyPr/>
            <a:lstStyle/>
            <a:p/>
          </p:txBody>
        </p:sp>
        <p:sp>
          <p:nvSpPr>
            <p:cNvPr id="104" name="tx104"/>
            <p:cNvSpPr/>
            <p:nvPr/>
          </p:nvSpPr>
          <p:spPr>
            <a:xfrm>
              <a:off x="7398359"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05" name="tx105"/>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06" name="tx106"/>
            <p:cNvSpPr/>
            <p:nvPr/>
          </p:nvSpPr>
          <p:spPr>
            <a:xfrm>
              <a:off x="8712237"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07" name="tx107"/>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8" name="tx108"/>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9" name="tx109"/>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0" name="tx110"/>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1" name="tx111"/>
            <p:cNvSpPr/>
            <p:nvPr/>
          </p:nvSpPr>
          <p:spPr>
            <a:xfrm>
              <a:off x="3836295"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12" name="tx112"/>
            <p:cNvSpPr/>
            <p:nvPr/>
          </p:nvSpPr>
          <p:spPr>
            <a:xfrm>
              <a:off x="646404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13" name="tx113"/>
            <p:cNvSpPr/>
            <p:nvPr/>
          </p:nvSpPr>
          <p:spPr>
            <a:xfrm>
              <a:off x="4167352" y="6136985"/>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14" name="tx114"/>
            <p:cNvSpPr/>
            <p:nvPr/>
          </p:nvSpPr>
          <p:spPr>
            <a:xfrm>
              <a:off x="911338" y="5260663"/>
              <a:ext cx="404960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AFRO-Central</a:t>
              </a:r>
            </a:p>
          </p:txBody>
        </p:sp>
        <p:sp>
          <p:nvSpPr>
            <p:cNvPr id="115" name="tx115"/>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6" name="tx116"/>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7" name="tx117"/>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AFRO-Central ranked number 3 out of 3 WHO_SUBREGION subregions, with DTP3 coverage of 67%.
DTP3 coverage (67%) was 2 percentage points lower than in 2019 (69%).
This equates to 2.8 million undervaccinated children in 2025 compared to 2.3 million undervaccinated children in 2019.</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some subregions and exceeded pre-pandemic levels in some subregions, but progress is uneven and gaps in undervaccinated children persist.</a:t>
            </a:r>
          </a:p>
        </p:txBody>
      </p:sp>
      <p:grpSp xmlns:pic="http://schemas.openxmlformats.org/drawingml/2006/picture">
        <p:nvGrpSpPr>
          <p:cNvPr id="120" name=""/>
          <p:cNvGrpSpPr/>
          <p:nvPr/>
        </p:nvGrpSpPr>
        <p:grpSpPr>
          <a:xfrm>
            <a:off x="292608" y="1005840"/>
            <a:ext cx="8595360" cy="28575"/>
            <a:chOff x="292608" y="1005840"/>
            <a:chExt cx="8595360" cy="28575"/>
          </a:xfrm>
        </p:grpSpPr>
        <p:sp>
          <p:nvSpPr>
            <p:cNvPr id="12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AFRO-Central, 4 out of 10 (40%) countries had DTP3 coverage below 70% in 2025. These are ANGOLA, CAR, DRC, and GABON.
These countries account for approximately 6.1 million (71%) of the total annual cohort of surviving infants in the subregion.
There were 0 (0%) countries that achieved DTP3 of 90% or higher, accounting for &lt;100 (0%)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0 countries achieved at least 90% DTP3 coverage, while 4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874964"/>
              <a:ext cx="2027073" cy="1494567"/>
            </a:xfrm>
            <a:prstGeom prst="rect">
              <a:avLst/>
            </a:prstGeom>
            <a:solidFill>
              <a:srgbClr val="EBEBEB">
                <a:alpha val="100000"/>
              </a:srgbClr>
            </a:solidFill>
          </p:spPr>
          <p:txBody>
            <a:bodyPr/>
            <a:lstStyle/>
            <a:p/>
          </p:txBody>
        </p:sp>
        <p:sp>
          <p:nvSpPr>
            <p:cNvPr id="6" name="pl6"/>
            <p:cNvSpPr/>
            <p:nvPr/>
          </p:nvSpPr>
          <p:spPr>
            <a:xfrm>
              <a:off x="757350" y="223513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 name="pl7"/>
            <p:cNvSpPr/>
            <p:nvPr/>
          </p:nvSpPr>
          <p:spPr>
            <a:xfrm>
              <a:off x="757350" y="186592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8" name="pl8"/>
            <p:cNvSpPr/>
            <p:nvPr/>
          </p:nvSpPr>
          <p:spPr>
            <a:xfrm>
              <a:off x="757350" y="149671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9" name="pl9"/>
            <p:cNvSpPr/>
            <p:nvPr/>
          </p:nvSpPr>
          <p:spPr>
            <a:xfrm>
              <a:off x="757350" y="112750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 name="pl10"/>
            <p:cNvSpPr/>
            <p:nvPr/>
          </p:nvSpPr>
          <p:spPr>
            <a:xfrm>
              <a:off x="757350"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1" name="pl11"/>
            <p:cNvSpPr/>
            <p:nvPr/>
          </p:nvSpPr>
          <p:spPr>
            <a:xfrm>
              <a:off x="757350" y="205053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8132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1211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4" name="pl14"/>
            <p:cNvSpPr/>
            <p:nvPr/>
          </p:nvSpPr>
          <p:spPr>
            <a:xfrm>
              <a:off x="84949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11274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37600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3925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902515"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16577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42902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692284"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49490" y="1769932"/>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BEBEBE">
                  <a:alpha val="69803"/>
                </a:srgbClr>
              </a:solidFill>
              <a:prstDash val="solid"/>
              <a:round/>
            </a:ln>
          </p:spPr>
          <p:txBody>
            <a:bodyPr/>
            <a:lstStyle/>
            <a:p/>
          </p:txBody>
        </p:sp>
        <p:sp>
          <p:nvSpPr>
            <p:cNvPr id="23" name="pl23"/>
            <p:cNvSpPr/>
            <p:nvPr/>
          </p:nvSpPr>
          <p:spPr>
            <a:xfrm>
              <a:off x="849490" y="1843774"/>
              <a:ext cx="1842793" cy="236295"/>
            </a:xfrm>
            <a:custGeom>
              <a:avLst/>
              <a:pathLst>
                <a:path w="1842793" h="236295">
                  <a:moveTo>
                    <a:pt x="0" y="0"/>
                  </a:moveTo>
                  <a:lnTo>
                    <a:pt x="263256" y="44305"/>
                  </a:lnTo>
                  <a:lnTo>
                    <a:pt x="526512" y="132916"/>
                  </a:lnTo>
                  <a:lnTo>
                    <a:pt x="789768" y="206758"/>
                  </a:lnTo>
                  <a:lnTo>
                    <a:pt x="1053025" y="236295"/>
                  </a:lnTo>
                  <a:lnTo>
                    <a:pt x="1316281" y="59073"/>
                  </a:lnTo>
                  <a:lnTo>
                    <a:pt x="1579537" y="88610"/>
                  </a:lnTo>
                  <a:lnTo>
                    <a:pt x="1842793" y="177221"/>
                  </a:lnTo>
                </a:path>
              </a:pathLst>
            </a:custGeom>
            <a:ln w="40651" cap="flat">
              <a:solidFill>
                <a:srgbClr val="BEBEBE">
                  <a:alpha val="69803"/>
                </a:srgbClr>
              </a:solidFill>
              <a:prstDash val="solid"/>
              <a:round/>
            </a:ln>
          </p:spPr>
          <p:txBody>
            <a:bodyPr/>
            <a:lstStyle/>
            <a:p/>
          </p:txBody>
        </p:sp>
        <p:sp>
          <p:nvSpPr>
            <p:cNvPr id="24" name="pl24"/>
            <p:cNvSpPr/>
            <p:nvPr/>
          </p:nvSpPr>
          <p:spPr>
            <a:xfrm>
              <a:off x="849490" y="1843774"/>
              <a:ext cx="1842793" cy="236295"/>
            </a:xfrm>
            <a:custGeom>
              <a:avLst/>
              <a:pathLst>
                <a:path w="1842793" h="236295">
                  <a:moveTo>
                    <a:pt x="0" y="0"/>
                  </a:moveTo>
                  <a:lnTo>
                    <a:pt x="263256" y="44305"/>
                  </a:lnTo>
                  <a:lnTo>
                    <a:pt x="526512" y="132916"/>
                  </a:lnTo>
                  <a:lnTo>
                    <a:pt x="789768" y="206758"/>
                  </a:lnTo>
                  <a:lnTo>
                    <a:pt x="1053025" y="236295"/>
                  </a:lnTo>
                  <a:lnTo>
                    <a:pt x="1316281" y="59073"/>
                  </a:lnTo>
                  <a:lnTo>
                    <a:pt x="1579537" y="88610"/>
                  </a:lnTo>
                  <a:lnTo>
                    <a:pt x="1842793" y="177221"/>
                  </a:lnTo>
                </a:path>
              </a:pathLst>
            </a:custGeom>
            <a:ln w="35231" cap="flat">
              <a:solidFill>
                <a:srgbClr val="BEBEBE">
                  <a:alpha val="69803"/>
                </a:srgbClr>
              </a:solidFill>
              <a:prstDash val="solid"/>
              <a:round/>
            </a:ln>
          </p:spPr>
          <p:txBody>
            <a:bodyPr/>
            <a:lstStyle/>
            <a:p/>
          </p:txBody>
        </p:sp>
        <p:sp>
          <p:nvSpPr>
            <p:cNvPr id="25" name="pl25"/>
            <p:cNvSpPr/>
            <p:nvPr/>
          </p:nvSpPr>
          <p:spPr>
            <a:xfrm>
              <a:off x="849490" y="1769932"/>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6B6B6B">
                  <a:alpha val="100000"/>
                </a:srgbClr>
              </a:solidFill>
              <a:prstDash val="solid"/>
              <a:round/>
            </a:ln>
          </p:spPr>
          <p:txBody>
            <a:bodyPr/>
            <a:lstStyle/>
            <a:p/>
          </p:txBody>
        </p:sp>
        <p:sp>
          <p:nvSpPr>
            <p:cNvPr id="26" name="pl26"/>
            <p:cNvSpPr/>
            <p:nvPr/>
          </p:nvSpPr>
          <p:spPr>
            <a:xfrm>
              <a:off x="849490" y="1843774"/>
              <a:ext cx="1842793" cy="236295"/>
            </a:xfrm>
            <a:custGeom>
              <a:avLst/>
              <a:pathLst>
                <a:path w="1842793" h="236295">
                  <a:moveTo>
                    <a:pt x="0" y="0"/>
                  </a:moveTo>
                  <a:lnTo>
                    <a:pt x="263256" y="44305"/>
                  </a:lnTo>
                  <a:lnTo>
                    <a:pt x="526512" y="132916"/>
                  </a:lnTo>
                  <a:lnTo>
                    <a:pt x="789768" y="206758"/>
                  </a:lnTo>
                  <a:lnTo>
                    <a:pt x="1053025" y="236295"/>
                  </a:lnTo>
                  <a:lnTo>
                    <a:pt x="1316281" y="59073"/>
                  </a:lnTo>
                  <a:lnTo>
                    <a:pt x="1579537" y="88610"/>
                  </a:lnTo>
                  <a:lnTo>
                    <a:pt x="1842793" y="177221"/>
                  </a:lnTo>
                </a:path>
              </a:pathLst>
            </a:custGeom>
            <a:ln w="40651" cap="flat">
              <a:solidFill>
                <a:srgbClr val="000000">
                  <a:alpha val="100000"/>
                </a:srgbClr>
              </a:solidFill>
              <a:prstDash val="solid"/>
              <a:round/>
            </a:ln>
          </p:spPr>
          <p:txBody>
            <a:bodyPr/>
            <a:lstStyle/>
            <a:p/>
          </p:txBody>
        </p:sp>
        <p:sp>
          <p:nvSpPr>
            <p:cNvPr id="27" name="pl27"/>
            <p:cNvSpPr/>
            <p:nvPr/>
          </p:nvSpPr>
          <p:spPr>
            <a:xfrm>
              <a:off x="849490" y="1843774"/>
              <a:ext cx="1842793" cy="236295"/>
            </a:xfrm>
            <a:custGeom>
              <a:avLst/>
              <a:pathLst>
                <a:path w="1842793" h="236295">
                  <a:moveTo>
                    <a:pt x="0" y="0"/>
                  </a:moveTo>
                  <a:lnTo>
                    <a:pt x="263256" y="44305"/>
                  </a:lnTo>
                  <a:lnTo>
                    <a:pt x="526512" y="132916"/>
                  </a:lnTo>
                  <a:lnTo>
                    <a:pt x="789768" y="206758"/>
                  </a:lnTo>
                  <a:lnTo>
                    <a:pt x="1053025" y="236295"/>
                  </a:lnTo>
                  <a:lnTo>
                    <a:pt x="1316281" y="59073"/>
                  </a:lnTo>
                  <a:lnTo>
                    <a:pt x="1579537" y="88610"/>
                  </a:lnTo>
                  <a:lnTo>
                    <a:pt x="1842793" y="177221"/>
                  </a:lnTo>
                </a:path>
              </a:pathLst>
            </a:custGeom>
            <a:ln w="35231" cap="flat">
              <a:solidFill>
                <a:srgbClr val="1CABE2">
                  <a:alpha val="100000"/>
                </a:srgbClr>
              </a:solidFill>
              <a:prstDash val="solid"/>
              <a:round/>
            </a:ln>
          </p:spPr>
          <p:txBody>
            <a:bodyPr/>
            <a:lstStyle/>
            <a:p/>
          </p:txBody>
        </p:sp>
        <p:sp>
          <p:nvSpPr>
            <p:cNvPr id="28" name="tx28"/>
            <p:cNvSpPr/>
            <p:nvPr/>
          </p:nvSpPr>
          <p:spPr>
            <a:xfrm>
              <a:off x="789231" y="16652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9" name="tx29"/>
            <p:cNvSpPr/>
            <p:nvPr/>
          </p:nvSpPr>
          <p:spPr>
            <a:xfrm>
              <a:off x="1052487" y="17095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0" name="tx30"/>
            <p:cNvSpPr/>
            <p:nvPr/>
          </p:nvSpPr>
          <p:spPr>
            <a:xfrm>
              <a:off x="1315743" y="17981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1" name="tx31"/>
            <p:cNvSpPr/>
            <p:nvPr/>
          </p:nvSpPr>
          <p:spPr>
            <a:xfrm>
              <a:off x="1578999" y="1871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32" name="tx32"/>
            <p:cNvSpPr/>
            <p:nvPr/>
          </p:nvSpPr>
          <p:spPr>
            <a:xfrm>
              <a:off x="1842256" y="19015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33" name="tx33"/>
            <p:cNvSpPr/>
            <p:nvPr/>
          </p:nvSpPr>
          <p:spPr>
            <a:xfrm>
              <a:off x="2105512" y="1724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4" name="tx34"/>
            <p:cNvSpPr/>
            <p:nvPr/>
          </p:nvSpPr>
          <p:spPr>
            <a:xfrm>
              <a:off x="2368768" y="17538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5" name="tx35"/>
            <p:cNvSpPr/>
            <p:nvPr/>
          </p:nvSpPr>
          <p:spPr>
            <a:xfrm>
              <a:off x="2632025" y="18424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6" name="rc36"/>
            <p:cNvSpPr/>
            <p:nvPr/>
          </p:nvSpPr>
          <p:spPr>
            <a:xfrm>
              <a:off x="757350" y="2653973"/>
              <a:ext cx="2027073" cy="1494567"/>
            </a:xfrm>
            <a:prstGeom prst="rect">
              <a:avLst/>
            </a:prstGeom>
            <a:solidFill>
              <a:srgbClr val="EBEBEB">
                <a:alpha val="100000"/>
              </a:srgbClr>
            </a:solidFill>
          </p:spPr>
          <p:txBody>
            <a:bodyPr/>
            <a:lstStyle/>
            <a:p/>
          </p:txBody>
        </p:sp>
        <p:sp>
          <p:nvSpPr>
            <p:cNvPr id="37" name="pl37"/>
            <p:cNvSpPr/>
            <p:nvPr/>
          </p:nvSpPr>
          <p:spPr>
            <a:xfrm>
              <a:off x="757350" y="401414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64493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39" name="pl39"/>
            <p:cNvSpPr/>
            <p:nvPr/>
          </p:nvSpPr>
          <p:spPr>
            <a:xfrm>
              <a:off x="757350" y="327572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90651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82954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346033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309111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45" name="pl45"/>
            <p:cNvSpPr/>
            <p:nvPr/>
          </p:nvSpPr>
          <p:spPr>
            <a:xfrm>
              <a:off x="84949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11274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37600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63925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902515"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16577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42902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692284"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49490" y="3548941"/>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BEBEBE">
                  <a:alpha val="69803"/>
                </a:srgbClr>
              </a:solidFill>
              <a:prstDash val="solid"/>
              <a:round/>
            </a:ln>
          </p:spPr>
          <p:txBody>
            <a:bodyPr/>
            <a:lstStyle/>
            <a:p/>
          </p:txBody>
        </p:sp>
        <p:sp>
          <p:nvSpPr>
            <p:cNvPr id="54" name="pl54"/>
            <p:cNvSpPr/>
            <p:nvPr/>
          </p:nvSpPr>
          <p:spPr>
            <a:xfrm>
              <a:off x="849490" y="3519405"/>
              <a:ext cx="1842793" cy="354442"/>
            </a:xfrm>
            <a:custGeom>
              <a:avLst/>
              <a:pathLst>
                <a:path w="1842793" h="354442">
                  <a:moveTo>
                    <a:pt x="0" y="354442"/>
                  </a:moveTo>
                  <a:lnTo>
                    <a:pt x="263256" y="265832"/>
                  </a:lnTo>
                  <a:lnTo>
                    <a:pt x="526512" y="236295"/>
                  </a:lnTo>
                  <a:lnTo>
                    <a:pt x="789768" y="132916"/>
                  </a:lnTo>
                  <a:lnTo>
                    <a:pt x="1053025" y="73842"/>
                  </a:lnTo>
                  <a:lnTo>
                    <a:pt x="1316281" y="59073"/>
                  </a:lnTo>
                  <a:lnTo>
                    <a:pt x="1579537" y="44305"/>
                  </a:lnTo>
                  <a:lnTo>
                    <a:pt x="1842793" y="0"/>
                  </a:lnTo>
                </a:path>
              </a:pathLst>
            </a:custGeom>
            <a:ln w="40651" cap="flat">
              <a:solidFill>
                <a:srgbClr val="BEBEBE">
                  <a:alpha val="69803"/>
                </a:srgbClr>
              </a:solidFill>
              <a:prstDash val="solid"/>
              <a:round/>
            </a:ln>
          </p:spPr>
          <p:txBody>
            <a:bodyPr/>
            <a:lstStyle/>
            <a:p/>
          </p:txBody>
        </p:sp>
        <p:sp>
          <p:nvSpPr>
            <p:cNvPr id="55" name="pl55"/>
            <p:cNvSpPr/>
            <p:nvPr/>
          </p:nvSpPr>
          <p:spPr>
            <a:xfrm>
              <a:off x="849490" y="3519405"/>
              <a:ext cx="1842793" cy="354442"/>
            </a:xfrm>
            <a:custGeom>
              <a:avLst/>
              <a:pathLst>
                <a:path w="1842793" h="354442">
                  <a:moveTo>
                    <a:pt x="0" y="354442"/>
                  </a:moveTo>
                  <a:lnTo>
                    <a:pt x="263256" y="265832"/>
                  </a:lnTo>
                  <a:lnTo>
                    <a:pt x="526512" y="236295"/>
                  </a:lnTo>
                  <a:lnTo>
                    <a:pt x="789768" y="132916"/>
                  </a:lnTo>
                  <a:lnTo>
                    <a:pt x="1053025" y="73842"/>
                  </a:lnTo>
                  <a:lnTo>
                    <a:pt x="1316281" y="59073"/>
                  </a:lnTo>
                  <a:lnTo>
                    <a:pt x="1579537" y="44305"/>
                  </a:lnTo>
                  <a:lnTo>
                    <a:pt x="1842793" y="0"/>
                  </a:lnTo>
                </a:path>
              </a:pathLst>
            </a:custGeom>
            <a:ln w="35231" cap="flat">
              <a:solidFill>
                <a:srgbClr val="BEBEBE">
                  <a:alpha val="69803"/>
                </a:srgbClr>
              </a:solidFill>
              <a:prstDash val="solid"/>
              <a:round/>
            </a:ln>
          </p:spPr>
          <p:txBody>
            <a:bodyPr/>
            <a:lstStyle/>
            <a:p/>
          </p:txBody>
        </p:sp>
        <p:sp>
          <p:nvSpPr>
            <p:cNvPr id="56" name="pl56"/>
            <p:cNvSpPr/>
            <p:nvPr/>
          </p:nvSpPr>
          <p:spPr>
            <a:xfrm>
              <a:off x="849490" y="3548941"/>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6B6B6B">
                  <a:alpha val="100000"/>
                </a:srgbClr>
              </a:solidFill>
              <a:prstDash val="solid"/>
              <a:round/>
            </a:ln>
          </p:spPr>
          <p:txBody>
            <a:bodyPr/>
            <a:lstStyle/>
            <a:p/>
          </p:txBody>
        </p:sp>
        <p:sp>
          <p:nvSpPr>
            <p:cNvPr id="57" name="pl57"/>
            <p:cNvSpPr/>
            <p:nvPr/>
          </p:nvSpPr>
          <p:spPr>
            <a:xfrm>
              <a:off x="849490" y="3519405"/>
              <a:ext cx="1842793" cy="354442"/>
            </a:xfrm>
            <a:custGeom>
              <a:avLst/>
              <a:pathLst>
                <a:path w="1842793" h="354442">
                  <a:moveTo>
                    <a:pt x="0" y="354442"/>
                  </a:moveTo>
                  <a:lnTo>
                    <a:pt x="263256" y="265832"/>
                  </a:lnTo>
                  <a:lnTo>
                    <a:pt x="526512" y="236295"/>
                  </a:lnTo>
                  <a:lnTo>
                    <a:pt x="789768" y="132916"/>
                  </a:lnTo>
                  <a:lnTo>
                    <a:pt x="1053025" y="73842"/>
                  </a:lnTo>
                  <a:lnTo>
                    <a:pt x="1316281" y="59073"/>
                  </a:lnTo>
                  <a:lnTo>
                    <a:pt x="1579537" y="44305"/>
                  </a:lnTo>
                  <a:lnTo>
                    <a:pt x="1842793" y="0"/>
                  </a:lnTo>
                </a:path>
              </a:pathLst>
            </a:custGeom>
            <a:ln w="40651" cap="flat">
              <a:solidFill>
                <a:srgbClr val="000000">
                  <a:alpha val="100000"/>
                </a:srgbClr>
              </a:solidFill>
              <a:prstDash val="solid"/>
              <a:round/>
            </a:ln>
          </p:spPr>
          <p:txBody>
            <a:bodyPr/>
            <a:lstStyle/>
            <a:p/>
          </p:txBody>
        </p:sp>
        <p:sp>
          <p:nvSpPr>
            <p:cNvPr id="58" name="pl58"/>
            <p:cNvSpPr/>
            <p:nvPr/>
          </p:nvSpPr>
          <p:spPr>
            <a:xfrm>
              <a:off x="849490" y="3519405"/>
              <a:ext cx="1842793" cy="354442"/>
            </a:xfrm>
            <a:custGeom>
              <a:avLst/>
              <a:pathLst>
                <a:path w="1842793" h="354442">
                  <a:moveTo>
                    <a:pt x="0" y="354442"/>
                  </a:moveTo>
                  <a:lnTo>
                    <a:pt x="263256" y="265832"/>
                  </a:lnTo>
                  <a:lnTo>
                    <a:pt x="526512" y="236295"/>
                  </a:lnTo>
                  <a:lnTo>
                    <a:pt x="789768" y="132916"/>
                  </a:lnTo>
                  <a:lnTo>
                    <a:pt x="1053025" y="73842"/>
                  </a:lnTo>
                  <a:lnTo>
                    <a:pt x="1316281" y="59073"/>
                  </a:lnTo>
                  <a:lnTo>
                    <a:pt x="1579537" y="44305"/>
                  </a:lnTo>
                  <a:lnTo>
                    <a:pt x="1842793" y="0"/>
                  </a:lnTo>
                </a:path>
              </a:pathLst>
            </a:custGeom>
            <a:ln w="35231" cap="flat">
              <a:solidFill>
                <a:srgbClr val="1CABE2">
                  <a:alpha val="100000"/>
                </a:srgbClr>
              </a:solidFill>
              <a:prstDash val="solid"/>
              <a:round/>
            </a:ln>
          </p:spPr>
          <p:txBody>
            <a:bodyPr/>
            <a:lstStyle/>
            <a:p/>
          </p:txBody>
        </p:sp>
        <p:sp>
          <p:nvSpPr>
            <p:cNvPr id="59" name="tx59"/>
            <p:cNvSpPr/>
            <p:nvPr/>
          </p:nvSpPr>
          <p:spPr>
            <a:xfrm>
              <a:off x="789231" y="36952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60" name="tx60"/>
            <p:cNvSpPr/>
            <p:nvPr/>
          </p:nvSpPr>
          <p:spPr>
            <a:xfrm>
              <a:off x="1052487" y="3606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61" name="tx61"/>
            <p:cNvSpPr/>
            <p:nvPr/>
          </p:nvSpPr>
          <p:spPr>
            <a:xfrm>
              <a:off x="1315743" y="35771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62" name="tx62"/>
            <p:cNvSpPr/>
            <p:nvPr/>
          </p:nvSpPr>
          <p:spPr>
            <a:xfrm>
              <a:off x="1578999" y="34737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63" name="tx63"/>
            <p:cNvSpPr/>
            <p:nvPr/>
          </p:nvSpPr>
          <p:spPr>
            <a:xfrm>
              <a:off x="1842256" y="34146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64" name="tx64"/>
            <p:cNvSpPr/>
            <p:nvPr/>
          </p:nvSpPr>
          <p:spPr>
            <a:xfrm>
              <a:off x="2105512" y="33999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5" name="tx65"/>
            <p:cNvSpPr/>
            <p:nvPr/>
          </p:nvSpPr>
          <p:spPr>
            <a:xfrm>
              <a:off x="2368768" y="3385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66" name="tx66"/>
            <p:cNvSpPr/>
            <p:nvPr/>
          </p:nvSpPr>
          <p:spPr>
            <a:xfrm>
              <a:off x="2632025" y="334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7" name="rc67"/>
            <p:cNvSpPr/>
            <p:nvPr/>
          </p:nvSpPr>
          <p:spPr>
            <a:xfrm>
              <a:off x="757350" y="4432982"/>
              <a:ext cx="2027073" cy="1494567"/>
            </a:xfrm>
            <a:prstGeom prst="rect">
              <a:avLst/>
            </a:prstGeom>
            <a:solidFill>
              <a:srgbClr val="EBEBEB">
                <a:alpha val="100000"/>
              </a:srgbClr>
            </a:solidFill>
          </p:spPr>
          <p:txBody>
            <a:bodyPr/>
            <a:lstStyle/>
            <a:p/>
          </p:txBody>
        </p:sp>
        <p:sp>
          <p:nvSpPr>
            <p:cNvPr id="68" name="pl68"/>
            <p:cNvSpPr/>
            <p:nvPr/>
          </p:nvSpPr>
          <p:spPr>
            <a:xfrm>
              <a:off x="757350" y="579315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69" name="pl69"/>
            <p:cNvSpPr/>
            <p:nvPr/>
          </p:nvSpPr>
          <p:spPr>
            <a:xfrm>
              <a:off x="757350" y="542394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0" name="pl70"/>
            <p:cNvSpPr/>
            <p:nvPr/>
          </p:nvSpPr>
          <p:spPr>
            <a:xfrm>
              <a:off x="757350" y="505473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1" name="pl71"/>
            <p:cNvSpPr/>
            <p:nvPr/>
          </p:nvSpPr>
          <p:spPr>
            <a:xfrm>
              <a:off x="757350" y="468552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2" name="pl72"/>
            <p:cNvSpPr/>
            <p:nvPr/>
          </p:nvSpPr>
          <p:spPr>
            <a:xfrm>
              <a:off x="757350" y="450091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73" name="pl73"/>
            <p:cNvSpPr/>
            <p:nvPr/>
          </p:nvSpPr>
          <p:spPr>
            <a:xfrm>
              <a:off x="757350" y="560855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523934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487012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76" name="pl76"/>
            <p:cNvSpPr/>
            <p:nvPr/>
          </p:nvSpPr>
          <p:spPr>
            <a:xfrm>
              <a:off x="84949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112746"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37600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63925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902515"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16577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42902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692284"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49490" y="5327951"/>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BEBEBE">
                  <a:alpha val="69803"/>
                </a:srgbClr>
              </a:solidFill>
              <a:prstDash val="solid"/>
              <a:round/>
            </a:ln>
          </p:spPr>
          <p:txBody>
            <a:bodyPr/>
            <a:lstStyle/>
            <a:p/>
          </p:txBody>
        </p:sp>
        <p:sp>
          <p:nvSpPr>
            <p:cNvPr id="85" name="pl85"/>
            <p:cNvSpPr/>
            <p:nvPr/>
          </p:nvSpPr>
          <p:spPr>
            <a:xfrm>
              <a:off x="849490" y="5239340"/>
              <a:ext cx="1842793" cy="221526"/>
            </a:xfrm>
            <a:custGeom>
              <a:avLst/>
              <a:pathLst>
                <a:path w="1842793" h="221526">
                  <a:moveTo>
                    <a:pt x="0" y="73842"/>
                  </a:moveTo>
                  <a:lnTo>
                    <a:pt x="263256" y="73842"/>
                  </a:lnTo>
                  <a:lnTo>
                    <a:pt x="526512" y="177221"/>
                  </a:lnTo>
                  <a:lnTo>
                    <a:pt x="789768" y="0"/>
                  </a:lnTo>
                  <a:lnTo>
                    <a:pt x="1053025" y="221526"/>
                  </a:lnTo>
                  <a:lnTo>
                    <a:pt x="1316281" y="73842"/>
                  </a:lnTo>
                  <a:lnTo>
                    <a:pt x="1579537" y="206758"/>
                  </a:lnTo>
                  <a:lnTo>
                    <a:pt x="1842793" y="191989"/>
                  </a:lnTo>
                </a:path>
              </a:pathLst>
            </a:custGeom>
            <a:ln w="40651" cap="flat">
              <a:solidFill>
                <a:srgbClr val="BEBEBE">
                  <a:alpha val="69803"/>
                </a:srgbClr>
              </a:solidFill>
              <a:prstDash val="solid"/>
              <a:round/>
            </a:ln>
          </p:spPr>
          <p:txBody>
            <a:bodyPr/>
            <a:lstStyle/>
            <a:p/>
          </p:txBody>
        </p:sp>
        <p:sp>
          <p:nvSpPr>
            <p:cNvPr id="86" name="pl86"/>
            <p:cNvSpPr/>
            <p:nvPr/>
          </p:nvSpPr>
          <p:spPr>
            <a:xfrm>
              <a:off x="849490" y="5239340"/>
              <a:ext cx="1842793" cy="221526"/>
            </a:xfrm>
            <a:custGeom>
              <a:avLst/>
              <a:pathLst>
                <a:path w="1842793" h="221526">
                  <a:moveTo>
                    <a:pt x="0" y="73842"/>
                  </a:moveTo>
                  <a:lnTo>
                    <a:pt x="263256" y="73842"/>
                  </a:lnTo>
                  <a:lnTo>
                    <a:pt x="526512" y="177221"/>
                  </a:lnTo>
                  <a:lnTo>
                    <a:pt x="789768" y="0"/>
                  </a:lnTo>
                  <a:lnTo>
                    <a:pt x="1053025" y="221526"/>
                  </a:lnTo>
                  <a:lnTo>
                    <a:pt x="1316281" y="73842"/>
                  </a:lnTo>
                  <a:lnTo>
                    <a:pt x="1579537" y="206758"/>
                  </a:lnTo>
                  <a:lnTo>
                    <a:pt x="1842793" y="191989"/>
                  </a:lnTo>
                </a:path>
              </a:pathLst>
            </a:custGeom>
            <a:ln w="35231" cap="flat">
              <a:solidFill>
                <a:srgbClr val="BEBEBE">
                  <a:alpha val="69803"/>
                </a:srgbClr>
              </a:solidFill>
              <a:prstDash val="solid"/>
              <a:round/>
            </a:ln>
          </p:spPr>
          <p:txBody>
            <a:bodyPr/>
            <a:lstStyle/>
            <a:p/>
          </p:txBody>
        </p:sp>
        <p:sp>
          <p:nvSpPr>
            <p:cNvPr id="87" name="pl87"/>
            <p:cNvSpPr/>
            <p:nvPr/>
          </p:nvSpPr>
          <p:spPr>
            <a:xfrm>
              <a:off x="849490" y="5327951"/>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6B6B6B">
                  <a:alpha val="100000"/>
                </a:srgbClr>
              </a:solidFill>
              <a:prstDash val="solid"/>
              <a:round/>
            </a:ln>
          </p:spPr>
          <p:txBody>
            <a:bodyPr/>
            <a:lstStyle/>
            <a:p/>
          </p:txBody>
        </p:sp>
        <p:sp>
          <p:nvSpPr>
            <p:cNvPr id="88" name="pl88"/>
            <p:cNvSpPr/>
            <p:nvPr/>
          </p:nvSpPr>
          <p:spPr>
            <a:xfrm>
              <a:off x="849490" y="5239340"/>
              <a:ext cx="1842793" cy="221526"/>
            </a:xfrm>
            <a:custGeom>
              <a:avLst/>
              <a:pathLst>
                <a:path w="1842793" h="221526">
                  <a:moveTo>
                    <a:pt x="0" y="73842"/>
                  </a:moveTo>
                  <a:lnTo>
                    <a:pt x="263256" y="73842"/>
                  </a:lnTo>
                  <a:lnTo>
                    <a:pt x="526512" y="177221"/>
                  </a:lnTo>
                  <a:lnTo>
                    <a:pt x="789768" y="0"/>
                  </a:lnTo>
                  <a:lnTo>
                    <a:pt x="1053025" y="221526"/>
                  </a:lnTo>
                  <a:lnTo>
                    <a:pt x="1316281" y="73842"/>
                  </a:lnTo>
                  <a:lnTo>
                    <a:pt x="1579537" y="206758"/>
                  </a:lnTo>
                  <a:lnTo>
                    <a:pt x="1842793" y="191989"/>
                  </a:lnTo>
                </a:path>
              </a:pathLst>
            </a:custGeom>
            <a:ln w="40651" cap="flat">
              <a:solidFill>
                <a:srgbClr val="000000">
                  <a:alpha val="100000"/>
                </a:srgbClr>
              </a:solidFill>
              <a:prstDash val="solid"/>
              <a:round/>
            </a:ln>
          </p:spPr>
          <p:txBody>
            <a:bodyPr/>
            <a:lstStyle/>
            <a:p/>
          </p:txBody>
        </p:sp>
        <p:sp>
          <p:nvSpPr>
            <p:cNvPr id="89" name="pl89"/>
            <p:cNvSpPr/>
            <p:nvPr/>
          </p:nvSpPr>
          <p:spPr>
            <a:xfrm>
              <a:off x="849490" y="5239340"/>
              <a:ext cx="1842793" cy="221526"/>
            </a:xfrm>
            <a:custGeom>
              <a:avLst/>
              <a:pathLst>
                <a:path w="1842793" h="221526">
                  <a:moveTo>
                    <a:pt x="0" y="73842"/>
                  </a:moveTo>
                  <a:lnTo>
                    <a:pt x="263256" y="73842"/>
                  </a:lnTo>
                  <a:lnTo>
                    <a:pt x="526512" y="177221"/>
                  </a:lnTo>
                  <a:lnTo>
                    <a:pt x="789768" y="0"/>
                  </a:lnTo>
                  <a:lnTo>
                    <a:pt x="1053025" y="221526"/>
                  </a:lnTo>
                  <a:lnTo>
                    <a:pt x="1316281" y="73842"/>
                  </a:lnTo>
                  <a:lnTo>
                    <a:pt x="1579537" y="206758"/>
                  </a:lnTo>
                  <a:lnTo>
                    <a:pt x="1842793" y="191989"/>
                  </a:lnTo>
                </a:path>
              </a:pathLst>
            </a:custGeom>
            <a:ln w="35231" cap="flat">
              <a:solidFill>
                <a:srgbClr val="1CABE2">
                  <a:alpha val="100000"/>
                </a:srgbClr>
              </a:solidFill>
              <a:prstDash val="solid"/>
              <a:round/>
            </a:ln>
          </p:spPr>
          <p:txBody>
            <a:bodyPr/>
            <a:lstStyle/>
            <a:p/>
          </p:txBody>
        </p:sp>
        <p:sp>
          <p:nvSpPr>
            <p:cNvPr id="90" name="tx90"/>
            <p:cNvSpPr/>
            <p:nvPr/>
          </p:nvSpPr>
          <p:spPr>
            <a:xfrm>
              <a:off x="789231" y="51346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1" name="tx91"/>
            <p:cNvSpPr/>
            <p:nvPr/>
          </p:nvSpPr>
          <p:spPr>
            <a:xfrm>
              <a:off x="1052487" y="51346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2" name="tx92"/>
            <p:cNvSpPr/>
            <p:nvPr/>
          </p:nvSpPr>
          <p:spPr>
            <a:xfrm>
              <a:off x="1315743" y="52380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3" name="tx93"/>
            <p:cNvSpPr/>
            <p:nvPr/>
          </p:nvSpPr>
          <p:spPr>
            <a:xfrm>
              <a:off x="1578999" y="5060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4" name="tx94"/>
            <p:cNvSpPr/>
            <p:nvPr/>
          </p:nvSpPr>
          <p:spPr>
            <a:xfrm>
              <a:off x="1842256" y="5282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5" name="tx95"/>
            <p:cNvSpPr/>
            <p:nvPr/>
          </p:nvSpPr>
          <p:spPr>
            <a:xfrm>
              <a:off x="2105512" y="51346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6" name="tx96"/>
            <p:cNvSpPr/>
            <p:nvPr/>
          </p:nvSpPr>
          <p:spPr>
            <a:xfrm>
              <a:off x="2368768" y="5267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7" name="tx97"/>
            <p:cNvSpPr/>
            <p:nvPr/>
          </p:nvSpPr>
          <p:spPr>
            <a:xfrm>
              <a:off x="2632025" y="52527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8" name="rc98"/>
            <p:cNvSpPr/>
            <p:nvPr/>
          </p:nvSpPr>
          <p:spPr>
            <a:xfrm>
              <a:off x="2854012" y="874964"/>
              <a:ext cx="2027073" cy="1494567"/>
            </a:xfrm>
            <a:prstGeom prst="rect">
              <a:avLst/>
            </a:prstGeom>
            <a:solidFill>
              <a:srgbClr val="EBEBEB">
                <a:alpha val="100000"/>
              </a:srgbClr>
            </a:solidFill>
          </p:spPr>
          <p:txBody>
            <a:bodyPr/>
            <a:lstStyle/>
            <a:p/>
          </p:txBody>
        </p:sp>
        <p:sp>
          <p:nvSpPr>
            <p:cNvPr id="99" name="pl99"/>
            <p:cNvSpPr/>
            <p:nvPr/>
          </p:nvSpPr>
          <p:spPr>
            <a:xfrm>
              <a:off x="2854012" y="223513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0" name="pl100"/>
            <p:cNvSpPr/>
            <p:nvPr/>
          </p:nvSpPr>
          <p:spPr>
            <a:xfrm>
              <a:off x="2854012" y="186592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1" name="pl101"/>
            <p:cNvSpPr/>
            <p:nvPr/>
          </p:nvSpPr>
          <p:spPr>
            <a:xfrm>
              <a:off x="2854012" y="149671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2" name="pl102"/>
            <p:cNvSpPr/>
            <p:nvPr/>
          </p:nvSpPr>
          <p:spPr>
            <a:xfrm>
              <a:off x="2854012" y="112750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3" name="pl103"/>
            <p:cNvSpPr/>
            <p:nvPr/>
          </p:nvSpPr>
          <p:spPr>
            <a:xfrm>
              <a:off x="2854012"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04" name="pl104"/>
            <p:cNvSpPr/>
            <p:nvPr/>
          </p:nvSpPr>
          <p:spPr>
            <a:xfrm>
              <a:off x="2854012" y="205053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5" name="pl105"/>
            <p:cNvSpPr/>
            <p:nvPr/>
          </p:nvSpPr>
          <p:spPr>
            <a:xfrm>
              <a:off x="2854012" y="168132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6" name="pl106"/>
            <p:cNvSpPr/>
            <p:nvPr/>
          </p:nvSpPr>
          <p:spPr>
            <a:xfrm>
              <a:off x="2854012" y="131211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07" name="pl107"/>
            <p:cNvSpPr/>
            <p:nvPr/>
          </p:nvSpPr>
          <p:spPr>
            <a:xfrm>
              <a:off x="294615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320940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3472665"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373592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399917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426243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4525690"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478894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2946152" y="1769932"/>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BEBEBE">
                  <a:alpha val="69803"/>
                </a:srgbClr>
              </a:solidFill>
              <a:prstDash val="solid"/>
              <a:round/>
            </a:ln>
          </p:spPr>
          <p:txBody>
            <a:bodyPr/>
            <a:lstStyle/>
            <a:p/>
          </p:txBody>
        </p:sp>
        <p:sp>
          <p:nvSpPr>
            <p:cNvPr id="116" name="pl116"/>
            <p:cNvSpPr/>
            <p:nvPr/>
          </p:nvSpPr>
          <p:spPr>
            <a:xfrm>
              <a:off x="2946152" y="1400721"/>
              <a:ext cx="1842793" cy="73842"/>
            </a:xfrm>
            <a:custGeom>
              <a:avLst/>
              <a:pathLst>
                <a:path w="1842793" h="73842">
                  <a:moveTo>
                    <a:pt x="0" y="59073"/>
                  </a:moveTo>
                  <a:lnTo>
                    <a:pt x="263256" y="14768"/>
                  </a:lnTo>
                  <a:lnTo>
                    <a:pt x="526512" y="14768"/>
                  </a:lnTo>
                  <a:lnTo>
                    <a:pt x="789768" y="0"/>
                  </a:lnTo>
                  <a:lnTo>
                    <a:pt x="1053025" y="44305"/>
                  </a:lnTo>
                  <a:lnTo>
                    <a:pt x="1316281" y="73842"/>
                  </a:lnTo>
                  <a:lnTo>
                    <a:pt x="1579537" y="73842"/>
                  </a:lnTo>
                  <a:lnTo>
                    <a:pt x="1842793" y="73842"/>
                  </a:lnTo>
                </a:path>
              </a:pathLst>
            </a:custGeom>
            <a:ln w="40651" cap="flat">
              <a:solidFill>
                <a:srgbClr val="BEBEBE">
                  <a:alpha val="69803"/>
                </a:srgbClr>
              </a:solidFill>
              <a:prstDash val="solid"/>
              <a:round/>
            </a:ln>
          </p:spPr>
          <p:txBody>
            <a:bodyPr/>
            <a:lstStyle/>
            <a:p/>
          </p:txBody>
        </p:sp>
        <p:sp>
          <p:nvSpPr>
            <p:cNvPr id="117" name="pl117"/>
            <p:cNvSpPr/>
            <p:nvPr/>
          </p:nvSpPr>
          <p:spPr>
            <a:xfrm>
              <a:off x="2946152" y="1400721"/>
              <a:ext cx="1842793" cy="73842"/>
            </a:xfrm>
            <a:custGeom>
              <a:avLst/>
              <a:pathLst>
                <a:path w="1842793" h="73842">
                  <a:moveTo>
                    <a:pt x="0" y="59073"/>
                  </a:moveTo>
                  <a:lnTo>
                    <a:pt x="263256" y="14768"/>
                  </a:lnTo>
                  <a:lnTo>
                    <a:pt x="526512" y="14768"/>
                  </a:lnTo>
                  <a:lnTo>
                    <a:pt x="789768" y="0"/>
                  </a:lnTo>
                  <a:lnTo>
                    <a:pt x="1053025" y="44305"/>
                  </a:lnTo>
                  <a:lnTo>
                    <a:pt x="1316281" y="73842"/>
                  </a:lnTo>
                  <a:lnTo>
                    <a:pt x="1579537" y="73842"/>
                  </a:lnTo>
                  <a:lnTo>
                    <a:pt x="1842793" y="73842"/>
                  </a:lnTo>
                </a:path>
              </a:pathLst>
            </a:custGeom>
            <a:ln w="35231" cap="flat">
              <a:solidFill>
                <a:srgbClr val="BEBEBE">
                  <a:alpha val="69803"/>
                </a:srgbClr>
              </a:solidFill>
              <a:prstDash val="solid"/>
              <a:round/>
            </a:ln>
          </p:spPr>
          <p:txBody>
            <a:bodyPr/>
            <a:lstStyle/>
            <a:p/>
          </p:txBody>
        </p:sp>
        <p:sp>
          <p:nvSpPr>
            <p:cNvPr id="118" name="pl118"/>
            <p:cNvSpPr/>
            <p:nvPr/>
          </p:nvSpPr>
          <p:spPr>
            <a:xfrm>
              <a:off x="2946152" y="1769932"/>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6B6B6B">
                  <a:alpha val="100000"/>
                </a:srgbClr>
              </a:solidFill>
              <a:prstDash val="solid"/>
              <a:round/>
            </a:ln>
          </p:spPr>
          <p:txBody>
            <a:bodyPr/>
            <a:lstStyle/>
            <a:p/>
          </p:txBody>
        </p:sp>
        <p:sp>
          <p:nvSpPr>
            <p:cNvPr id="119" name="pl119"/>
            <p:cNvSpPr/>
            <p:nvPr/>
          </p:nvSpPr>
          <p:spPr>
            <a:xfrm>
              <a:off x="2946152" y="1400721"/>
              <a:ext cx="1842793" cy="73842"/>
            </a:xfrm>
            <a:custGeom>
              <a:avLst/>
              <a:pathLst>
                <a:path w="1842793" h="73842">
                  <a:moveTo>
                    <a:pt x="0" y="59073"/>
                  </a:moveTo>
                  <a:lnTo>
                    <a:pt x="263256" y="14768"/>
                  </a:lnTo>
                  <a:lnTo>
                    <a:pt x="526512" y="14768"/>
                  </a:lnTo>
                  <a:lnTo>
                    <a:pt x="789768" y="0"/>
                  </a:lnTo>
                  <a:lnTo>
                    <a:pt x="1053025" y="44305"/>
                  </a:lnTo>
                  <a:lnTo>
                    <a:pt x="1316281" y="73842"/>
                  </a:lnTo>
                  <a:lnTo>
                    <a:pt x="1579537" y="73842"/>
                  </a:lnTo>
                  <a:lnTo>
                    <a:pt x="1842793" y="73842"/>
                  </a:lnTo>
                </a:path>
              </a:pathLst>
            </a:custGeom>
            <a:ln w="40651" cap="flat">
              <a:solidFill>
                <a:srgbClr val="000000">
                  <a:alpha val="100000"/>
                </a:srgbClr>
              </a:solidFill>
              <a:prstDash val="solid"/>
              <a:round/>
            </a:ln>
          </p:spPr>
          <p:txBody>
            <a:bodyPr/>
            <a:lstStyle/>
            <a:p/>
          </p:txBody>
        </p:sp>
        <p:sp>
          <p:nvSpPr>
            <p:cNvPr id="120" name="pl120"/>
            <p:cNvSpPr/>
            <p:nvPr/>
          </p:nvSpPr>
          <p:spPr>
            <a:xfrm>
              <a:off x="2946152" y="1400721"/>
              <a:ext cx="1842793" cy="73842"/>
            </a:xfrm>
            <a:custGeom>
              <a:avLst/>
              <a:pathLst>
                <a:path w="1842793" h="73842">
                  <a:moveTo>
                    <a:pt x="0" y="59073"/>
                  </a:moveTo>
                  <a:lnTo>
                    <a:pt x="263256" y="14768"/>
                  </a:lnTo>
                  <a:lnTo>
                    <a:pt x="526512" y="14768"/>
                  </a:lnTo>
                  <a:lnTo>
                    <a:pt x="789768" y="0"/>
                  </a:lnTo>
                  <a:lnTo>
                    <a:pt x="1053025" y="44305"/>
                  </a:lnTo>
                  <a:lnTo>
                    <a:pt x="1316281" y="73842"/>
                  </a:lnTo>
                  <a:lnTo>
                    <a:pt x="1579537" y="73842"/>
                  </a:lnTo>
                  <a:lnTo>
                    <a:pt x="1842793" y="73842"/>
                  </a:lnTo>
                </a:path>
              </a:pathLst>
            </a:custGeom>
            <a:ln w="35231" cap="flat">
              <a:solidFill>
                <a:srgbClr val="1CABE2">
                  <a:alpha val="100000"/>
                </a:srgbClr>
              </a:solidFill>
              <a:prstDash val="solid"/>
              <a:round/>
            </a:ln>
          </p:spPr>
          <p:txBody>
            <a:bodyPr/>
            <a:lstStyle/>
            <a:p/>
          </p:txBody>
        </p:sp>
        <p:sp>
          <p:nvSpPr>
            <p:cNvPr id="121" name="tx121"/>
            <p:cNvSpPr/>
            <p:nvPr/>
          </p:nvSpPr>
          <p:spPr>
            <a:xfrm>
              <a:off x="2885893" y="12812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2" name="tx122"/>
            <p:cNvSpPr/>
            <p:nvPr/>
          </p:nvSpPr>
          <p:spPr>
            <a:xfrm>
              <a:off x="3149149" y="1236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3" name="tx123"/>
            <p:cNvSpPr/>
            <p:nvPr/>
          </p:nvSpPr>
          <p:spPr>
            <a:xfrm>
              <a:off x="3412406" y="12369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4" name="tx124"/>
            <p:cNvSpPr/>
            <p:nvPr/>
          </p:nvSpPr>
          <p:spPr>
            <a:xfrm>
              <a:off x="3675662" y="12221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5" name="tx125"/>
            <p:cNvSpPr/>
            <p:nvPr/>
          </p:nvSpPr>
          <p:spPr>
            <a:xfrm>
              <a:off x="3938918" y="1266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6" name="tx126"/>
            <p:cNvSpPr/>
            <p:nvPr/>
          </p:nvSpPr>
          <p:spPr>
            <a:xfrm>
              <a:off x="4202174" y="1296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7" name="tx127"/>
            <p:cNvSpPr/>
            <p:nvPr/>
          </p:nvSpPr>
          <p:spPr>
            <a:xfrm>
              <a:off x="4465431" y="1296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8" name="tx128"/>
            <p:cNvSpPr/>
            <p:nvPr/>
          </p:nvSpPr>
          <p:spPr>
            <a:xfrm>
              <a:off x="4728687" y="12960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9" name="rc129"/>
            <p:cNvSpPr/>
            <p:nvPr/>
          </p:nvSpPr>
          <p:spPr>
            <a:xfrm>
              <a:off x="2854012" y="2653973"/>
              <a:ext cx="2027073" cy="1494567"/>
            </a:xfrm>
            <a:prstGeom prst="rect">
              <a:avLst/>
            </a:prstGeom>
            <a:solidFill>
              <a:srgbClr val="EBEBEB">
                <a:alpha val="100000"/>
              </a:srgbClr>
            </a:solidFill>
          </p:spPr>
          <p:txBody>
            <a:bodyPr/>
            <a:lstStyle/>
            <a:p/>
          </p:txBody>
        </p:sp>
        <p:sp>
          <p:nvSpPr>
            <p:cNvPr id="130" name="pl130"/>
            <p:cNvSpPr/>
            <p:nvPr/>
          </p:nvSpPr>
          <p:spPr>
            <a:xfrm>
              <a:off x="2854012" y="401414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1" name="pl131"/>
            <p:cNvSpPr/>
            <p:nvPr/>
          </p:nvSpPr>
          <p:spPr>
            <a:xfrm>
              <a:off x="2854012" y="364493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2" name="pl132"/>
            <p:cNvSpPr/>
            <p:nvPr/>
          </p:nvSpPr>
          <p:spPr>
            <a:xfrm>
              <a:off x="2854012" y="327572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3" name="pl133"/>
            <p:cNvSpPr/>
            <p:nvPr/>
          </p:nvSpPr>
          <p:spPr>
            <a:xfrm>
              <a:off x="2854012" y="290651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4" name="pl134"/>
            <p:cNvSpPr/>
            <p:nvPr/>
          </p:nvSpPr>
          <p:spPr>
            <a:xfrm>
              <a:off x="2854012"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35" name="pl135"/>
            <p:cNvSpPr/>
            <p:nvPr/>
          </p:nvSpPr>
          <p:spPr>
            <a:xfrm>
              <a:off x="2854012" y="382954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6" name="pl136"/>
            <p:cNvSpPr/>
            <p:nvPr/>
          </p:nvSpPr>
          <p:spPr>
            <a:xfrm>
              <a:off x="2854012" y="346033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7" name="pl137"/>
            <p:cNvSpPr/>
            <p:nvPr/>
          </p:nvSpPr>
          <p:spPr>
            <a:xfrm>
              <a:off x="2854012" y="309111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38" name="pl138"/>
            <p:cNvSpPr/>
            <p:nvPr/>
          </p:nvSpPr>
          <p:spPr>
            <a:xfrm>
              <a:off x="294615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320940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472665"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73592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99917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426243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4525690"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478894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946152" y="3548941"/>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BEBEBE">
                  <a:alpha val="69803"/>
                </a:srgbClr>
              </a:solidFill>
              <a:prstDash val="solid"/>
              <a:round/>
            </a:ln>
          </p:spPr>
          <p:txBody>
            <a:bodyPr/>
            <a:lstStyle/>
            <a:p/>
          </p:txBody>
        </p:sp>
        <p:sp>
          <p:nvSpPr>
            <p:cNvPr id="147" name="pl147"/>
            <p:cNvSpPr/>
            <p:nvPr/>
          </p:nvSpPr>
          <p:spPr>
            <a:xfrm>
              <a:off x="2946152" y="3312646"/>
              <a:ext cx="1842793" cy="177221"/>
            </a:xfrm>
            <a:custGeom>
              <a:avLst/>
              <a:pathLst>
                <a:path w="1842793" h="177221">
                  <a:moveTo>
                    <a:pt x="0" y="147684"/>
                  </a:moveTo>
                  <a:lnTo>
                    <a:pt x="263256" y="88610"/>
                  </a:lnTo>
                  <a:lnTo>
                    <a:pt x="526512" y="177221"/>
                  </a:lnTo>
                  <a:lnTo>
                    <a:pt x="789768" y="118147"/>
                  </a:lnTo>
                  <a:lnTo>
                    <a:pt x="1053025" y="103379"/>
                  </a:lnTo>
                  <a:lnTo>
                    <a:pt x="1316281" y="103379"/>
                  </a:lnTo>
                  <a:lnTo>
                    <a:pt x="1579537" y="29536"/>
                  </a:lnTo>
                  <a:lnTo>
                    <a:pt x="1842793" y="0"/>
                  </a:lnTo>
                </a:path>
              </a:pathLst>
            </a:custGeom>
            <a:ln w="40651" cap="flat">
              <a:solidFill>
                <a:srgbClr val="BEBEBE">
                  <a:alpha val="69803"/>
                </a:srgbClr>
              </a:solidFill>
              <a:prstDash val="solid"/>
              <a:round/>
            </a:ln>
          </p:spPr>
          <p:txBody>
            <a:bodyPr/>
            <a:lstStyle/>
            <a:p/>
          </p:txBody>
        </p:sp>
        <p:sp>
          <p:nvSpPr>
            <p:cNvPr id="148" name="pl148"/>
            <p:cNvSpPr/>
            <p:nvPr/>
          </p:nvSpPr>
          <p:spPr>
            <a:xfrm>
              <a:off x="2946152" y="3312646"/>
              <a:ext cx="1842793" cy="177221"/>
            </a:xfrm>
            <a:custGeom>
              <a:avLst/>
              <a:pathLst>
                <a:path w="1842793" h="177221">
                  <a:moveTo>
                    <a:pt x="0" y="147684"/>
                  </a:moveTo>
                  <a:lnTo>
                    <a:pt x="263256" y="88610"/>
                  </a:lnTo>
                  <a:lnTo>
                    <a:pt x="526512" y="177221"/>
                  </a:lnTo>
                  <a:lnTo>
                    <a:pt x="789768" y="118147"/>
                  </a:lnTo>
                  <a:lnTo>
                    <a:pt x="1053025" y="103379"/>
                  </a:lnTo>
                  <a:lnTo>
                    <a:pt x="1316281" y="103379"/>
                  </a:lnTo>
                  <a:lnTo>
                    <a:pt x="1579537" y="29536"/>
                  </a:lnTo>
                  <a:lnTo>
                    <a:pt x="1842793" y="0"/>
                  </a:lnTo>
                </a:path>
              </a:pathLst>
            </a:custGeom>
            <a:ln w="35231" cap="flat">
              <a:solidFill>
                <a:srgbClr val="BEBEBE">
                  <a:alpha val="69803"/>
                </a:srgbClr>
              </a:solidFill>
              <a:prstDash val="solid"/>
              <a:round/>
            </a:ln>
          </p:spPr>
          <p:txBody>
            <a:bodyPr/>
            <a:lstStyle/>
            <a:p/>
          </p:txBody>
        </p:sp>
        <p:sp>
          <p:nvSpPr>
            <p:cNvPr id="149" name="pl149"/>
            <p:cNvSpPr/>
            <p:nvPr/>
          </p:nvSpPr>
          <p:spPr>
            <a:xfrm>
              <a:off x="2946152" y="3548941"/>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6B6B6B">
                  <a:alpha val="100000"/>
                </a:srgbClr>
              </a:solidFill>
              <a:prstDash val="solid"/>
              <a:round/>
            </a:ln>
          </p:spPr>
          <p:txBody>
            <a:bodyPr/>
            <a:lstStyle/>
            <a:p/>
          </p:txBody>
        </p:sp>
        <p:sp>
          <p:nvSpPr>
            <p:cNvPr id="150" name="pl150"/>
            <p:cNvSpPr/>
            <p:nvPr/>
          </p:nvSpPr>
          <p:spPr>
            <a:xfrm>
              <a:off x="2946152" y="3312646"/>
              <a:ext cx="1842793" cy="177221"/>
            </a:xfrm>
            <a:custGeom>
              <a:avLst/>
              <a:pathLst>
                <a:path w="1842793" h="177221">
                  <a:moveTo>
                    <a:pt x="0" y="147684"/>
                  </a:moveTo>
                  <a:lnTo>
                    <a:pt x="263256" y="88610"/>
                  </a:lnTo>
                  <a:lnTo>
                    <a:pt x="526512" y="177221"/>
                  </a:lnTo>
                  <a:lnTo>
                    <a:pt x="789768" y="118147"/>
                  </a:lnTo>
                  <a:lnTo>
                    <a:pt x="1053025" y="103379"/>
                  </a:lnTo>
                  <a:lnTo>
                    <a:pt x="1316281" y="103379"/>
                  </a:lnTo>
                  <a:lnTo>
                    <a:pt x="1579537" y="29536"/>
                  </a:lnTo>
                  <a:lnTo>
                    <a:pt x="1842793" y="0"/>
                  </a:lnTo>
                </a:path>
              </a:pathLst>
            </a:custGeom>
            <a:ln w="40651" cap="flat">
              <a:solidFill>
                <a:srgbClr val="000000">
                  <a:alpha val="100000"/>
                </a:srgbClr>
              </a:solidFill>
              <a:prstDash val="solid"/>
              <a:round/>
            </a:ln>
          </p:spPr>
          <p:txBody>
            <a:bodyPr/>
            <a:lstStyle/>
            <a:p/>
          </p:txBody>
        </p:sp>
        <p:sp>
          <p:nvSpPr>
            <p:cNvPr id="151" name="pl151"/>
            <p:cNvSpPr/>
            <p:nvPr/>
          </p:nvSpPr>
          <p:spPr>
            <a:xfrm>
              <a:off x="2946152" y="3312646"/>
              <a:ext cx="1842793" cy="177221"/>
            </a:xfrm>
            <a:custGeom>
              <a:avLst/>
              <a:pathLst>
                <a:path w="1842793" h="177221">
                  <a:moveTo>
                    <a:pt x="0" y="147684"/>
                  </a:moveTo>
                  <a:lnTo>
                    <a:pt x="263256" y="88610"/>
                  </a:lnTo>
                  <a:lnTo>
                    <a:pt x="526512" y="177221"/>
                  </a:lnTo>
                  <a:lnTo>
                    <a:pt x="789768" y="118147"/>
                  </a:lnTo>
                  <a:lnTo>
                    <a:pt x="1053025" y="103379"/>
                  </a:lnTo>
                  <a:lnTo>
                    <a:pt x="1316281" y="103379"/>
                  </a:lnTo>
                  <a:lnTo>
                    <a:pt x="1579537" y="29536"/>
                  </a:lnTo>
                  <a:lnTo>
                    <a:pt x="1842793" y="0"/>
                  </a:lnTo>
                </a:path>
              </a:pathLst>
            </a:custGeom>
            <a:ln w="35231" cap="flat">
              <a:solidFill>
                <a:srgbClr val="1CABE2">
                  <a:alpha val="100000"/>
                </a:srgbClr>
              </a:solidFill>
              <a:prstDash val="solid"/>
              <a:round/>
            </a:ln>
          </p:spPr>
          <p:txBody>
            <a:bodyPr/>
            <a:lstStyle/>
            <a:p/>
          </p:txBody>
        </p:sp>
        <p:sp>
          <p:nvSpPr>
            <p:cNvPr id="152" name="tx152"/>
            <p:cNvSpPr/>
            <p:nvPr/>
          </p:nvSpPr>
          <p:spPr>
            <a:xfrm>
              <a:off x="2885893" y="32817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53" name="tx153"/>
            <p:cNvSpPr/>
            <p:nvPr/>
          </p:nvSpPr>
          <p:spPr>
            <a:xfrm>
              <a:off x="3149149" y="3222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4" name="tx154"/>
            <p:cNvSpPr/>
            <p:nvPr/>
          </p:nvSpPr>
          <p:spPr>
            <a:xfrm>
              <a:off x="3412406" y="331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55" name="tx155"/>
            <p:cNvSpPr/>
            <p:nvPr/>
          </p:nvSpPr>
          <p:spPr>
            <a:xfrm>
              <a:off x="3675662" y="32522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56" name="tx156"/>
            <p:cNvSpPr/>
            <p:nvPr/>
          </p:nvSpPr>
          <p:spPr>
            <a:xfrm>
              <a:off x="3938918" y="32374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57" name="tx157"/>
            <p:cNvSpPr/>
            <p:nvPr/>
          </p:nvSpPr>
          <p:spPr>
            <a:xfrm>
              <a:off x="4202174" y="32374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58" name="tx158"/>
            <p:cNvSpPr/>
            <p:nvPr/>
          </p:nvSpPr>
          <p:spPr>
            <a:xfrm>
              <a:off x="4465431" y="31636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59" name="tx159"/>
            <p:cNvSpPr/>
            <p:nvPr/>
          </p:nvSpPr>
          <p:spPr>
            <a:xfrm>
              <a:off x="4728687" y="31340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60" name="rc160"/>
            <p:cNvSpPr/>
            <p:nvPr/>
          </p:nvSpPr>
          <p:spPr>
            <a:xfrm>
              <a:off x="2854012" y="4432982"/>
              <a:ext cx="2027073" cy="1494567"/>
            </a:xfrm>
            <a:prstGeom prst="rect">
              <a:avLst/>
            </a:prstGeom>
            <a:solidFill>
              <a:srgbClr val="EBEBEB">
                <a:alpha val="100000"/>
              </a:srgbClr>
            </a:solidFill>
          </p:spPr>
          <p:txBody>
            <a:bodyPr/>
            <a:lstStyle/>
            <a:p/>
          </p:txBody>
        </p:sp>
        <p:sp>
          <p:nvSpPr>
            <p:cNvPr id="161" name="pl161"/>
            <p:cNvSpPr/>
            <p:nvPr/>
          </p:nvSpPr>
          <p:spPr>
            <a:xfrm>
              <a:off x="2854012" y="579315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2" name="pl162"/>
            <p:cNvSpPr/>
            <p:nvPr/>
          </p:nvSpPr>
          <p:spPr>
            <a:xfrm>
              <a:off x="2854012" y="542394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3" name="pl163"/>
            <p:cNvSpPr/>
            <p:nvPr/>
          </p:nvSpPr>
          <p:spPr>
            <a:xfrm>
              <a:off x="2854012" y="505473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4" name="pl164"/>
            <p:cNvSpPr/>
            <p:nvPr/>
          </p:nvSpPr>
          <p:spPr>
            <a:xfrm>
              <a:off x="2854012" y="4685523"/>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5" name="pl165"/>
            <p:cNvSpPr/>
            <p:nvPr/>
          </p:nvSpPr>
          <p:spPr>
            <a:xfrm>
              <a:off x="2854012" y="450091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66" name="pl166"/>
            <p:cNvSpPr/>
            <p:nvPr/>
          </p:nvSpPr>
          <p:spPr>
            <a:xfrm>
              <a:off x="2854012" y="560855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7" name="pl167"/>
            <p:cNvSpPr/>
            <p:nvPr/>
          </p:nvSpPr>
          <p:spPr>
            <a:xfrm>
              <a:off x="2854012" y="523934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8" name="pl168"/>
            <p:cNvSpPr/>
            <p:nvPr/>
          </p:nvSpPr>
          <p:spPr>
            <a:xfrm>
              <a:off x="2854012" y="487012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69" name="pl169"/>
            <p:cNvSpPr/>
            <p:nvPr/>
          </p:nvSpPr>
          <p:spPr>
            <a:xfrm>
              <a:off x="2946152"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3209408"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3472665"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735921"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999177"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4262433"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4525690"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4788946" y="4432982"/>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946152" y="5327951"/>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BEBEBE">
                  <a:alpha val="69803"/>
                </a:srgbClr>
              </a:solidFill>
              <a:prstDash val="solid"/>
              <a:round/>
            </a:ln>
          </p:spPr>
          <p:txBody>
            <a:bodyPr/>
            <a:lstStyle/>
            <a:p/>
          </p:txBody>
        </p:sp>
        <p:sp>
          <p:nvSpPr>
            <p:cNvPr id="178" name="pl178"/>
            <p:cNvSpPr/>
            <p:nvPr/>
          </p:nvSpPr>
          <p:spPr>
            <a:xfrm>
              <a:off x="2946152" y="4914434"/>
              <a:ext cx="1842793" cy="147684"/>
            </a:xfrm>
            <a:custGeom>
              <a:avLst/>
              <a:pathLst>
                <a:path w="1842793" h="147684">
                  <a:moveTo>
                    <a:pt x="0" y="29536"/>
                  </a:moveTo>
                  <a:lnTo>
                    <a:pt x="263256" y="29536"/>
                  </a:lnTo>
                  <a:lnTo>
                    <a:pt x="526512" y="14768"/>
                  </a:lnTo>
                  <a:lnTo>
                    <a:pt x="789768" y="0"/>
                  </a:lnTo>
                  <a:lnTo>
                    <a:pt x="1053025" y="73842"/>
                  </a:lnTo>
                  <a:lnTo>
                    <a:pt x="1316281" y="147684"/>
                  </a:lnTo>
                  <a:lnTo>
                    <a:pt x="1579537" y="147684"/>
                  </a:lnTo>
                  <a:lnTo>
                    <a:pt x="1842793" y="147684"/>
                  </a:lnTo>
                </a:path>
              </a:pathLst>
            </a:custGeom>
            <a:ln w="40651" cap="flat">
              <a:solidFill>
                <a:srgbClr val="BEBEBE">
                  <a:alpha val="69803"/>
                </a:srgbClr>
              </a:solidFill>
              <a:prstDash val="solid"/>
              <a:round/>
            </a:ln>
          </p:spPr>
          <p:txBody>
            <a:bodyPr/>
            <a:lstStyle/>
            <a:p/>
          </p:txBody>
        </p:sp>
        <p:sp>
          <p:nvSpPr>
            <p:cNvPr id="179" name="pl179"/>
            <p:cNvSpPr/>
            <p:nvPr/>
          </p:nvSpPr>
          <p:spPr>
            <a:xfrm>
              <a:off x="2946152" y="4914434"/>
              <a:ext cx="1842793" cy="147684"/>
            </a:xfrm>
            <a:custGeom>
              <a:avLst/>
              <a:pathLst>
                <a:path w="1842793" h="147684">
                  <a:moveTo>
                    <a:pt x="0" y="29536"/>
                  </a:moveTo>
                  <a:lnTo>
                    <a:pt x="263256" y="29536"/>
                  </a:lnTo>
                  <a:lnTo>
                    <a:pt x="526512" y="14768"/>
                  </a:lnTo>
                  <a:lnTo>
                    <a:pt x="789768" y="0"/>
                  </a:lnTo>
                  <a:lnTo>
                    <a:pt x="1053025" y="73842"/>
                  </a:lnTo>
                  <a:lnTo>
                    <a:pt x="1316281" y="147684"/>
                  </a:lnTo>
                  <a:lnTo>
                    <a:pt x="1579537" y="147684"/>
                  </a:lnTo>
                  <a:lnTo>
                    <a:pt x="1842793" y="147684"/>
                  </a:lnTo>
                </a:path>
              </a:pathLst>
            </a:custGeom>
            <a:ln w="35231" cap="flat">
              <a:solidFill>
                <a:srgbClr val="BEBEBE">
                  <a:alpha val="69803"/>
                </a:srgbClr>
              </a:solidFill>
              <a:prstDash val="solid"/>
              <a:round/>
            </a:ln>
          </p:spPr>
          <p:txBody>
            <a:bodyPr/>
            <a:lstStyle/>
            <a:p/>
          </p:txBody>
        </p:sp>
        <p:sp>
          <p:nvSpPr>
            <p:cNvPr id="180" name="pl180"/>
            <p:cNvSpPr/>
            <p:nvPr/>
          </p:nvSpPr>
          <p:spPr>
            <a:xfrm>
              <a:off x="2946152" y="5327951"/>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6B6B6B">
                  <a:alpha val="100000"/>
                </a:srgbClr>
              </a:solidFill>
              <a:prstDash val="solid"/>
              <a:round/>
            </a:ln>
          </p:spPr>
          <p:txBody>
            <a:bodyPr/>
            <a:lstStyle/>
            <a:p/>
          </p:txBody>
        </p:sp>
        <p:sp>
          <p:nvSpPr>
            <p:cNvPr id="181" name="pl181"/>
            <p:cNvSpPr/>
            <p:nvPr/>
          </p:nvSpPr>
          <p:spPr>
            <a:xfrm>
              <a:off x="2946152" y="4914434"/>
              <a:ext cx="1842793" cy="147684"/>
            </a:xfrm>
            <a:custGeom>
              <a:avLst/>
              <a:pathLst>
                <a:path w="1842793" h="147684">
                  <a:moveTo>
                    <a:pt x="0" y="29536"/>
                  </a:moveTo>
                  <a:lnTo>
                    <a:pt x="263256" y="29536"/>
                  </a:lnTo>
                  <a:lnTo>
                    <a:pt x="526512" y="14768"/>
                  </a:lnTo>
                  <a:lnTo>
                    <a:pt x="789768" y="0"/>
                  </a:lnTo>
                  <a:lnTo>
                    <a:pt x="1053025" y="73842"/>
                  </a:lnTo>
                  <a:lnTo>
                    <a:pt x="1316281" y="147684"/>
                  </a:lnTo>
                  <a:lnTo>
                    <a:pt x="1579537" y="147684"/>
                  </a:lnTo>
                  <a:lnTo>
                    <a:pt x="1842793" y="147684"/>
                  </a:lnTo>
                </a:path>
              </a:pathLst>
            </a:custGeom>
            <a:ln w="40651" cap="flat">
              <a:solidFill>
                <a:srgbClr val="000000">
                  <a:alpha val="100000"/>
                </a:srgbClr>
              </a:solidFill>
              <a:prstDash val="solid"/>
              <a:round/>
            </a:ln>
          </p:spPr>
          <p:txBody>
            <a:bodyPr/>
            <a:lstStyle/>
            <a:p/>
          </p:txBody>
        </p:sp>
        <p:sp>
          <p:nvSpPr>
            <p:cNvPr id="182" name="pl182"/>
            <p:cNvSpPr/>
            <p:nvPr/>
          </p:nvSpPr>
          <p:spPr>
            <a:xfrm>
              <a:off x="2946152" y="4914434"/>
              <a:ext cx="1842793" cy="147684"/>
            </a:xfrm>
            <a:custGeom>
              <a:avLst/>
              <a:pathLst>
                <a:path w="1842793" h="147684">
                  <a:moveTo>
                    <a:pt x="0" y="29536"/>
                  </a:moveTo>
                  <a:lnTo>
                    <a:pt x="263256" y="29536"/>
                  </a:lnTo>
                  <a:lnTo>
                    <a:pt x="526512" y="14768"/>
                  </a:lnTo>
                  <a:lnTo>
                    <a:pt x="789768" y="0"/>
                  </a:lnTo>
                  <a:lnTo>
                    <a:pt x="1053025" y="73842"/>
                  </a:lnTo>
                  <a:lnTo>
                    <a:pt x="1316281" y="147684"/>
                  </a:lnTo>
                  <a:lnTo>
                    <a:pt x="1579537" y="147684"/>
                  </a:lnTo>
                  <a:lnTo>
                    <a:pt x="1842793" y="147684"/>
                  </a:lnTo>
                </a:path>
              </a:pathLst>
            </a:custGeom>
            <a:ln w="35231" cap="flat">
              <a:solidFill>
                <a:srgbClr val="1CABE2">
                  <a:alpha val="100000"/>
                </a:srgbClr>
              </a:solidFill>
              <a:prstDash val="solid"/>
              <a:round/>
            </a:ln>
          </p:spPr>
          <p:txBody>
            <a:bodyPr/>
            <a:lstStyle/>
            <a:p/>
          </p:txBody>
        </p:sp>
        <p:sp>
          <p:nvSpPr>
            <p:cNvPr id="183" name="tx183"/>
            <p:cNvSpPr/>
            <p:nvPr/>
          </p:nvSpPr>
          <p:spPr>
            <a:xfrm>
              <a:off x="2885893" y="47654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84" name="tx184"/>
            <p:cNvSpPr/>
            <p:nvPr/>
          </p:nvSpPr>
          <p:spPr>
            <a:xfrm>
              <a:off x="3149149" y="47654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85" name="tx185"/>
            <p:cNvSpPr/>
            <p:nvPr/>
          </p:nvSpPr>
          <p:spPr>
            <a:xfrm>
              <a:off x="3412406" y="47506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86" name="tx186"/>
            <p:cNvSpPr/>
            <p:nvPr/>
          </p:nvSpPr>
          <p:spPr>
            <a:xfrm>
              <a:off x="3675662" y="47358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87" name="tx187"/>
            <p:cNvSpPr/>
            <p:nvPr/>
          </p:nvSpPr>
          <p:spPr>
            <a:xfrm>
              <a:off x="3938918" y="48097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88" name="tx188"/>
            <p:cNvSpPr/>
            <p:nvPr/>
          </p:nvSpPr>
          <p:spPr>
            <a:xfrm>
              <a:off x="4202174" y="4883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89" name="tx189"/>
            <p:cNvSpPr/>
            <p:nvPr/>
          </p:nvSpPr>
          <p:spPr>
            <a:xfrm>
              <a:off x="4465431" y="4883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90" name="tx190"/>
            <p:cNvSpPr/>
            <p:nvPr/>
          </p:nvSpPr>
          <p:spPr>
            <a:xfrm>
              <a:off x="4728687" y="4883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91" name="rc191"/>
            <p:cNvSpPr/>
            <p:nvPr/>
          </p:nvSpPr>
          <p:spPr>
            <a:xfrm>
              <a:off x="4950675" y="874964"/>
              <a:ext cx="2027073" cy="1494567"/>
            </a:xfrm>
            <a:prstGeom prst="rect">
              <a:avLst/>
            </a:prstGeom>
            <a:solidFill>
              <a:srgbClr val="EBEBEB">
                <a:alpha val="100000"/>
              </a:srgbClr>
            </a:solidFill>
          </p:spPr>
          <p:txBody>
            <a:bodyPr/>
            <a:lstStyle/>
            <a:p/>
          </p:txBody>
        </p:sp>
        <p:sp>
          <p:nvSpPr>
            <p:cNvPr id="192" name="pl192"/>
            <p:cNvSpPr/>
            <p:nvPr/>
          </p:nvSpPr>
          <p:spPr>
            <a:xfrm>
              <a:off x="4950675" y="223513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3" name="pl193"/>
            <p:cNvSpPr/>
            <p:nvPr/>
          </p:nvSpPr>
          <p:spPr>
            <a:xfrm>
              <a:off x="4950675" y="186592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4" name="pl194"/>
            <p:cNvSpPr/>
            <p:nvPr/>
          </p:nvSpPr>
          <p:spPr>
            <a:xfrm>
              <a:off x="4950675" y="149671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5" name="pl195"/>
            <p:cNvSpPr/>
            <p:nvPr/>
          </p:nvSpPr>
          <p:spPr>
            <a:xfrm>
              <a:off x="4950675" y="112750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6" name="pl196"/>
            <p:cNvSpPr/>
            <p:nvPr/>
          </p:nvSpPr>
          <p:spPr>
            <a:xfrm>
              <a:off x="4950675"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197" name="pl197"/>
            <p:cNvSpPr/>
            <p:nvPr/>
          </p:nvSpPr>
          <p:spPr>
            <a:xfrm>
              <a:off x="4950675" y="205053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8" name="pl198"/>
            <p:cNvSpPr/>
            <p:nvPr/>
          </p:nvSpPr>
          <p:spPr>
            <a:xfrm>
              <a:off x="4950675" y="168132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199" name="pl199"/>
            <p:cNvSpPr/>
            <p:nvPr/>
          </p:nvSpPr>
          <p:spPr>
            <a:xfrm>
              <a:off x="4950675" y="131211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00" name="pl200"/>
            <p:cNvSpPr/>
            <p:nvPr/>
          </p:nvSpPr>
          <p:spPr>
            <a:xfrm>
              <a:off x="5042814"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530607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556932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583258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609583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635909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662235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688560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5042814" y="1769932"/>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BEBEBE">
                  <a:alpha val="69803"/>
                </a:srgbClr>
              </a:solidFill>
              <a:prstDash val="solid"/>
              <a:round/>
            </a:ln>
          </p:spPr>
          <p:txBody>
            <a:bodyPr/>
            <a:lstStyle/>
            <a:p/>
          </p:txBody>
        </p:sp>
        <p:sp>
          <p:nvSpPr>
            <p:cNvPr id="209" name="pl209"/>
            <p:cNvSpPr/>
            <p:nvPr/>
          </p:nvSpPr>
          <p:spPr>
            <a:xfrm>
              <a:off x="5042814" y="1563174"/>
              <a:ext cx="1842793" cy="236295"/>
            </a:xfrm>
            <a:custGeom>
              <a:avLst/>
              <a:pathLst>
                <a:path w="1842793" h="236295">
                  <a:moveTo>
                    <a:pt x="0" y="221526"/>
                  </a:moveTo>
                  <a:lnTo>
                    <a:pt x="263256" y="236295"/>
                  </a:lnTo>
                  <a:lnTo>
                    <a:pt x="526512" y="221526"/>
                  </a:lnTo>
                  <a:lnTo>
                    <a:pt x="789768" y="177221"/>
                  </a:lnTo>
                  <a:lnTo>
                    <a:pt x="1053025" y="177221"/>
                  </a:lnTo>
                  <a:lnTo>
                    <a:pt x="1316281" y="118147"/>
                  </a:lnTo>
                  <a:lnTo>
                    <a:pt x="1579537" y="88610"/>
                  </a:lnTo>
                  <a:lnTo>
                    <a:pt x="1842793" y="0"/>
                  </a:lnTo>
                </a:path>
              </a:pathLst>
            </a:custGeom>
            <a:ln w="40651" cap="flat">
              <a:solidFill>
                <a:srgbClr val="BEBEBE">
                  <a:alpha val="69803"/>
                </a:srgbClr>
              </a:solidFill>
              <a:prstDash val="solid"/>
              <a:round/>
            </a:ln>
          </p:spPr>
          <p:txBody>
            <a:bodyPr/>
            <a:lstStyle/>
            <a:p/>
          </p:txBody>
        </p:sp>
        <p:sp>
          <p:nvSpPr>
            <p:cNvPr id="210" name="pl210"/>
            <p:cNvSpPr/>
            <p:nvPr/>
          </p:nvSpPr>
          <p:spPr>
            <a:xfrm>
              <a:off x="5042814" y="1563174"/>
              <a:ext cx="1842793" cy="236295"/>
            </a:xfrm>
            <a:custGeom>
              <a:avLst/>
              <a:pathLst>
                <a:path w="1842793" h="236295">
                  <a:moveTo>
                    <a:pt x="0" y="221526"/>
                  </a:moveTo>
                  <a:lnTo>
                    <a:pt x="263256" y="236295"/>
                  </a:lnTo>
                  <a:lnTo>
                    <a:pt x="526512" y="221526"/>
                  </a:lnTo>
                  <a:lnTo>
                    <a:pt x="789768" y="177221"/>
                  </a:lnTo>
                  <a:lnTo>
                    <a:pt x="1053025" y="177221"/>
                  </a:lnTo>
                  <a:lnTo>
                    <a:pt x="1316281" y="118147"/>
                  </a:lnTo>
                  <a:lnTo>
                    <a:pt x="1579537" y="88610"/>
                  </a:lnTo>
                  <a:lnTo>
                    <a:pt x="1842793" y="0"/>
                  </a:lnTo>
                </a:path>
              </a:pathLst>
            </a:custGeom>
            <a:ln w="35231" cap="flat">
              <a:solidFill>
                <a:srgbClr val="BEBEBE">
                  <a:alpha val="69803"/>
                </a:srgbClr>
              </a:solidFill>
              <a:prstDash val="solid"/>
              <a:round/>
            </a:ln>
          </p:spPr>
          <p:txBody>
            <a:bodyPr/>
            <a:lstStyle/>
            <a:p/>
          </p:txBody>
        </p:sp>
        <p:sp>
          <p:nvSpPr>
            <p:cNvPr id="211" name="pl211"/>
            <p:cNvSpPr/>
            <p:nvPr/>
          </p:nvSpPr>
          <p:spPr>
            <a:xfrm>
              <a:off x="5042814" y="1769932"/>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6B6B6B">
                  <a:alpha val="100000"/>
                </a:srgbClr>
              </a:solidFill>
              <a:prstDash val="solid"/>
              <a:round/>
            </a:ln>
          </p:spPr>
          <p:txBody>
            <a:bodyPr/>
            <a:lstStyle/>
            <a:p/>
          </p:txBody>
        </p:sp>
        <p:sp>
          <p:nvSpPr>
            <p:cNvPr id="212" name="pl212"/>
            <p:cNvSpPr/>
            <p:nvPr/>
          </p:nvSpPr>
          <p:spPr>
            <a:xfrm>
              <a:off x="5042814" y="1563174"/>
              <a:ext cx="1842793" cy="236295"/>
            </a:xfrm>
            <a:custGeom>
              <a:avLst/>
              <a:pathLst>
                <a:path w="1842793" h="236295">
                  <a:moveTo>
                    <a:pt x="0" y="221526"/>
                  </a:moveTo>
                  <a:lnTo>
                    <a:pt x="263256" y="236295"/>
                  </a:lnTo>
                  <a:lnTo>
                    <a:pt x="526512" y="221526"/>
                  </a:lnTo>
                  <a:lnTo>
                    <a:pt x="789768" y="177221"/>
                  </a:lnTo>
                  <a:lnTo>
                    <a:pt x="1053025" y="177221"/>
                  </a:lnTo>
                  <a:lnTo>
                    <a:pt x="1316281" y="118147"/>
                  </a:lnTo>
                  <a:lnTo>
                    <a:pt x="1579537" y="88610"/>
                  </a:lnTo>
                  <a:lnTo>
                    <a:pt x="1842793" y="0"/>
                  </a:lnTo>
                </a:path>
              </a:pathLst>
            </a:custGeom>
            <a:ln w="40651" cap="flat">
              <a:solidFill>
                <a:srgbClr val="000000">
                  <a:alpha val="100000"/>
                </a:srgbClr>
              </a:solidFill>
              <a:prstDash val="solid"/>
              <a:round/>
            </a:ln>
          </p:spPr>
          <p:txBody>
            <a:bodyPr/>
            <a:lstStyle/>
            <a:p/>
          </p:txBody>
        </p:sp>
        <p:sp>
          <p:nvSpPr>
            <p:cNvPr id="213" name="pl213"/>
            <p:cNvSpPr/>
            <p:nvPr/>
          </p:nvSpPr>
          <p:spPr>
            <a:xfrm>
              <a:off x="5042814" y="1563174"/>
              <a:ext cx="1842793" cy="236295"/>
            </a:xfrm>
            <a:custGeom>
              <a:avLst/>
              <a:pathLst>
                <a:path w="1842793" h="236295">
                  <a:moveTo>
                    <a:pt x="0" y="221526"/>
                  </a:moveTo>
                  <a:lnTo>
                    <a:pt x="263256" y="236295"/>
                  </a:lnTo>
                  <a:lnTo>
                    <a:pt x="526512" y="221526"/>
                  </a:lnTo>
                  <a:lnTo>
                    <a:pt x="789768" y="177221"/>
                  </a:lnTo>
                  <a:lnTo>
                    <a:pt x="1053025" y="177221"/>
                  </a:lnTo>
                  <a:lnTo>
                    <a:pt x="1316281" y="118147"/>
                  </a:lnTo>
                  <a:lnTo>
                    <a:pt x="1579537" y="88610"/>
                  </a:lnTo>
                  <a:lnTo>
                    <a:pt x="1842793" y="0"/>
                  </a:lnTo>
                </a:path>
              </a:pathLst>
            </a:custGeom>
            <a:ln w="35231" cap="flat">
              <a:solidFill>
                <a:srgbClr val="1CABE2">
                  <a:alpha val="100000"/>
                </a:srgbClr>
              </a:solidFill>
              <a:prstDash val="solid"/>
              <a:round/>
            </a:ln>
          </p:spPr>
          <p:txBody>
            <a:bodyPr/>
            <a:lstStyle/>
            <a:p/>
          </p:txBody>
        </p:sp>
        <p:sp>
          <p:nvSpPr>
            <p:cNvPr id="214" name="tx214"/>
            <p:cNvSpPr/>
            <p:nvPr/>
          </p:nvSpPr>
          <p:spPr>
            <a:xfrm>
              <a:off x="4982555" y="1606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15" name="tx215"/>
            <p:cNvSpPr/>
            <p:nvPr/>
          </p:nvSpPr>
          <p:spPr>
            <a:xfrm>
              <a:off x="5245812" y="16209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16" name="tx216"/>
            <p:cNvSpPr/>
            <p:nvPr/>
          </p:nvSpPr>
          <p:spPr>
            <a:xfrm>
              <a:off x="5509068" y="16061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17" name="tx217"/>
            <p:cNvSpPr/>
            <p:nvPr/>
          </p:nvSpPr>
          <p:spPr>
            <a:xfrm>
              <a:off x="5772324" y="1561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18" name="tx218"/>
            <p:cNvSpPr/>
            <p:nvPr/>
          </p:nvSpPr>
          <p:spPr>
            <a:xfrm>
              <a:off x="6035581" y="1561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19" name="tx219"/>
            <p:cNvSpPr/>
            <p:nvPr/>
          </p:nvSpPr>
          <p:spPr>
            <a:xfrm>
              <a:off x="6298837" y="15027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20" name="tx220"/>
            <p:cNvSpPr/>
            <p:nvPr/>
          </p:nvSpPr>
          <p:spPr>
            <a:xfrm>
              <a:off x="6562093" y="14732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21" name="tx221"/>
            <p:cNvSpPr/>
            <p:nvPr/>
          </p:nvSpPr>
          <p:spPr>
            <a:xfrm>
              <a:off x="6825349" y="13846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22" name="rc222"/>
            <p:cNvSpPr/>
            <p:nvPr/>
          </p:nvSpPr>
          <p:spPr>
            <a:xfrm>
              <a:off x="4950675" y="2653973"/>
              <a:ext cx="2027073" cy="1494567"/>
            </a:xfrm>
            <a:prstGeom prst="rect">
              <a:avLst/>
            </a:prstGeom>
            <a:solidFill>
              <a:srgbClr val="EBEBEB">
                <a:alpha val="100000"/>
              </a:srgbClr>
            </a:solidFill>
          </p:spPr>
          <p:txBody>
            <a:bodyPr/>
            <a:lstStyle/>
            <a:p/>
          </p:txBody>
        </p:sp>
        <p:sp>
          <p:nvSpPr>
            <p:cNvPr id="223" name="pl223"/>
            <p:cNvSpPr/>
            <p:nvPr/>
          </p:nvSpPr>
          <p:spPr>
            <a:xfrm>
              <a:off x="4950675" y="401414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4" name="pl224"/>
            <p:cNvSpPr/>
            <p:nvPr/>
          </p:nvSpPr>
          <p:spPr>
            <a:xfrm>
              <a:off x="4950675" y="364493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5" name="pl225"/>
            <p:cNvSpPr/>
            <p:nvPr/>
          </p:nvSpPr>
          <p:spPr>
            <a:xfrm>
              <a:off x="4950675" y="327572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6" name="pl226"/>
            <p:cNvSpPr/>
            <p:nvPr/>
          </p:nvSpPr>
          <p:spPr>
            <a:xfrm>
              <a:off x="4950675" y="290651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7" name="pl227"/>
            <p:cNvSpPr/>
            <p:nvPr/>
          </p:nvSpPr>
          <p:spPr>
            <a:xfrm>
              <a:off x="4950675"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28" name="pl228"/>
            <p:cNvSpPr/>
            <p:nvPr/>
          </p:nvSpPr>
          <p:spPr>
            <a:xfrm>
              <a:off x="4950675" y="382954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29" name="pl229"/>
            <p:cNvSpPr/>
            <p:nvPr/>
          </p:nvSpPr>
          <p:spPr>
            <a:xfrm>
              <a:off x="4950675" y="346033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30" name="pl230"/>
            <p:cNvSpPr/>
            <p:nvPr/>
          </p:nvSpPr>
          <p:spPr>
            <a:xfrm>
              <a:off x="4950675" y="309111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31" name="pl231"/>
            <p:cNvSpPr/>
            <p:nvPr/>
          </p:nvSpPr>
          <p:spPr>
            <a:xfrm>
              <a:off x="5042814"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530607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556932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583258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609583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635909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662235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688560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5042814" y="3548941"/>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BEBEBE">
                  <a:alpha val="69803"/>
                </a:srgbClr>
              </a:solidFill>
              <a:prstDash val="solid"/>
              <a:round/>
            </a:ln>
          </p:spPr>
          <p:txBody>
            <a:bodyPr/>
            <a:lstStyle/>
            <a:p/>
          </p:txBody>
        </p:sp>
        <p:sp>
          <p:nvSpPr>
            <p:cNvPr id="240" name="pl240"/>
            <p:cNvSpPr/>
            <p:nvPr/>
          </p:nvSpPr>
          <p:spPr>
            <a:xfrm>
              <a:off x="5042814" y="3489868"/>
              <a:ext cx="1842793" cy="191989"/>
            </a:xfrm>
            <a:custGeom>
              <a:avLst/>
              <a:pathLst>
                <a:path w="1842793" h="191989">
                  <a:moveTo>
                    <a:pt x="0" y="29536"/>
                  </a:moveTo>
                  <a:lnTo>
                    <a:pt x="263256" y="0"/>
                  </a:lnTo>
                  <a:lnTo>
                    <a:pt x="526512" y="44305"/>
                  </a:lnTo>
                  <a:lnTo>
                    <a:pt x="789768" y="118147"/>
                  </a:lnTo>
                  <a:lnTo>
                    <a:pt x="1053025" y="118147"/>
                  </a:lnTo>
                  <a:lnTo>
                    <a:pt x="1316281" y="191989"/>
                  </a:lnTo>
                  <a:lnTo>
                    <a:pt x="1579537" y="118147"/>
                  </a:lnTo>
                  <a:lnTo>
                    <a:pt x="1842793" y="118147"/>
                  </a:lnTo>
                </a:path>
              </a:pathLst>
            </a:custGeom>
            <a:ln w="40651" cap="flat">
              <a:solidFill>
                <a:srgbClr val="BEBEBE">
                  <a:alpha val="69803"/>
                </a:srgbClr>
              </a:solidFill>
              <a:prstDash val="solid"/>
              <a:round/>
            </a:ln>
          </p:spPr>
          <p:txBody>
            <a:bodyPr/>
            <a:lstStyle/>
            <a:p/>
          </p:txBody>
        </p:sp>
        <p:sp>
          <p:nvSpPr>
            <p:cNvPr id="241" name="pl241"/>
            <p:cNvSpPr/>
            <p:nvPr/>
          </p:nvSpPr>
          <p:spPr>
            <a:xfrm>
              <a:off x="5042814" y="3489868"/>
              <a:ext cx="1842793" cy="191989"/>
            </a:xfrm>
            <a:custGeom>
              <a:avLst/>
              <a:pathLst>
                <a:path w="1842793" h="191989">
                  <a:moveTo>
                    <a:pt x="0" y="29536"/>
                  </a:moveTo>
                  <a:lnTo>
                    <a:pt x="263256" y="0"/>
                  </a:lnTo>
                  <a:lnTo>
                    <a:pt x="526512" y="44305"/>
                  </a:lnTo>
                  <a:lnTo>
                    <a:pt x="789768" y="118147"/>
                  </a:lnTo>
                  <a:lnTo>
                    <a:pt x="1053025" y="118147"/>
                  </a:lnTo>
                  <a:lnTo>
                    <a:pt x="1316281" y="191989"/>
                  </a:lnTo>
                  <a:lnTo>
                    <a:pt x="1579537" y="118147"/>
                  </a:lnTo>
                  <a:lnTo>
                    <a:pt x="1842793" y="118147"/>
                  </a:lnTo>
                </a:path>
              </a:pathLst>
            </a:custGeom>
            <a:ln w="35231" cap="flat">
              <a:solidFill>
                <a:srgbClr val="BEBEBE">
                  <a:alpha val="69803"/>
                </a:srgbClr>
              </a:solidFill>
              <a:prstDash val="solid"/>
              <a:round/>
            </a:ln>
          </p:spPr>
          <p:txBody>
            <a:bodyPr/>
            <a:lstStyle/>
            <a:p/>
          </p:txBody>
        </p:sp>
        <p:sp>
          <p:nvSpPr>
            <p:cNvPr id="242" name="pl242"/>
            <p:cNvSpPr/>
            <p:nvPr/>
          </p:nvSpPr>
          <p:spPr>
            <a:xfrm>
              <a:off x="5042814" y="3548941"/>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6B6B6B">
                  <a:alpha val="100000"/>
                </a:srgbClr>
              </a:solidFill>
              <a:prstDash val="solid"/>
              <a:round/>
            </a:ln>
          </p:spPr>
          <p:txBody>
            <a:bodyPr/>
            <a:lstStyle/>
            <a:p/>
          </p:txBody>
        </p:sp>
        <p:sp>
          <p:nvSpPr>
            <p:cNvPr id="243" name="pl243"/>
            <p:cNvSpPr/>
            <p:nvPr/>
          </p:nvSpPr>
          <p:spPr>
            <a:xfrm>
              <a:off x="5042814" y="3489868"/>
              <a:ext cx="1842793" cy="191989"/>
            </a:xfrm>
            <a:custGeom>
              <a:avLst/>
              <a:pathLst>
                <a:path w="1842793" h="191989">
                  <a:moveTo>
                    <a:pt x="0" y="29536"/>
                  </a:moveTo>
                  <a:lnTo>
                    <a:pt x="263256" y="0"/>
                  </a:lnTo>
                  <a:lnTo>
                    <a:pt x="526512" y="44305"/>
                  </a:lnTo>
                  <a:lnTo>
                    <a:pt x="789768" y="118147"/>
                  </a:lnTo>
                  <a:lnTo>
                    <a:pt x="1053025" y="118147"/>
                  </a:lnTo>
                  <a:lnTo>
                    <a:pt x="1316281" y="191989"/>
                  </a:lnTo>
                  <a:lnTo>
                    <a:pt x="1579537" y="118147"/>
                  </a:lnTo>
                  <a:lnTo>
                    <a:pt x="1842793" y="118147"/>
                  </a:lnTo>
                </a:path>
              </a:pathLst>
            </a:custGeom>
            <a:ln w="40651" cap="flat">
              <a:solidFill>
                <a:srgbClr val="000000">
                  <a:alpha val="100000"/>
                </a:srgbClr>
              </a:solidFill>
              <a:prstDash val="solid"/>
              <a:round/>
            </a:ln>
          </p:spPr>
          <p:txBody>
            <a:bodyPr/>
            <a:lstStyle/>
            <a:p/>
          </p:txBody>
        </p:sp>
        <p:sp>
          <p:nvSpPr>
            <p:cNvPr id="244" name="pl244"/>
            <p:cNvSpPr/>
            <p:nvPr/>
          </p:nvSpPr>
          <p:spPr>
            <a:xfrm>
              <a:off x="5042814" y="3489868"/>
              <a:ext cx="1842793" cy="191989"/>
            </a:xfrm>
            <a:custGeom>
              <a:avLst/>
              <a:pathLst>
                <a:path w="1842793" h="191989">
                  <a:moveTo>
                    <a:pt x="0" y="29536"/>
                  </a:moveTo>
                  <a:lnTo>
                    <a:pt x="263256" y="0"/>
                  </a:lnTo>
                  <a:lnTo>
                    <a:pt x="526512" y="44305"/>
                  </a:lnTo>
                  <a:lnTo>
                    <a:pt x="789768" y="118147"/>
                  </a:lnTo>
                  <a:lnTo>
                    <a:pt x="1053025" y="118147"/>
                  </a:lnTo>
                  <a:lnTo>
                    <a:pt x="1316281" y="191989"/>
                  </a:lnTo>
                  <a:lnTo>
                    <a:pt x="1579537" y="118147"/>
                  </a:lnTo>
                  <a:lnTo>
                    <a:pt x="1842793" y="118147"/>
                  </a:lnTo>
                </a:path>
              </a:pathLst>
            </a:custGeom>
            <a:ln w="35231" cap="flat">
              <a:solidFill>
                <a:srgbClr val="1CABE2">
                  <a:alpha val="100000"/>
                </a:srgbClr>
              </a:solidFill>
              <a:prstDash val="solid"/>
              <a:round/>
            </a:ln>
          </p:spPr>
          <p:txBody>
            <a:bodyPr/>
            <a:lstStyle/>
            <a:p/>
          </p:txBody>
        </p:sp>
        <p:sp>
          <p:nvSpPr>
            <p:cNvPr id="245" name="tx245"/>
            <p:cNvSpPr/>
            <p:nvPr/>
          </p:nvSpPr>
          <p:spPr>
            <a:xfrm>
              <a:off x="4982555" y="33408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6" name="tx246"/>
            <p:cNvSpPr/>
            <p:nvPr/>
          </p:nvSpPr>
          <p:spPr>
            <a:xfrm>
              <a:off x="5245812" y="33113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47" name="tx247"/>
            <p:cNvSpPr/>
            <p:nvPr/>
          </p:nvSpPr>
          <p:spPr>
            <a:xfrm>
              <a:off x="5509068" y="33556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48" name="tx248"/>
            <p:cNvSpPr/>
            <p:nvPr/>
          </p:nvSpPr>
          <p:spPr>
            <a:xfrm>
              <a:off x="5772324" y="3429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49" name="tx249"/>
            <p:cNvSpPr/>
            <p:nvPr/>
          </p:nvSpPr>
          <p:spPr>
            <a:xfrm>
              <a:off x="6035581" y="3429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50" name="tx250"/>
            <p:cNvSpPr/>
            <p:nvPr/>
          </p:nvSpPr>
          <p:spPr>
            <a:xfrm>
              <a:off x="6298837" y="35033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51" name="tx251"/>
            <p:cNvSpPr/>
            <p:nvPr/>
          </p:nvSpPr>
          <p:spPr>
            <a:xfrm>
              <a:off x="6562093" y="3429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52" name="tx252"/>
            <p:cNvSpPr/>
            <p:nvPr/>
          </p:nvSpPr>
          <p:spPr>
            <a:xfrm>
              <a:off x="6825349" y="3429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53" name="rc253"/>
            <p:cNvSpPr/>
            <p:nvPr/>
          </p:nvSpPr>
          <p:spPr>
            <a:xfrm>
              <a:off x="7047337" y="874964"/>
              <a:ext cx="2027073" cy="1494567"/>
            </a:xfrm>
            <a:prstGeom prst="rect">
              <a:avLst/>
            </a:prstGeom>
            <a:solidFill>
              <a:srgbClr val="EBEBEB">
                <a:alpha val="100000"/>
              </a:srgbClr>
            </a:solidFill>
          </p:spPr>
          <p:txBody>
            <a:bodyPr/>
            <a:lstStyle/>
            <a:p/>
          </p:txBody>
        </p:sp>
        <p:sp>
          <p:nvSpPr>
            <p:cNvPr id="254" name="pl254"/>
            <p:cNvSpPr/>
            <p:nvPr/>
          </p:nvSpPr>
          <p:spPr>
            <a:xfrm>
              <a:off x="7047337" y="223513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5" name="pl255"/>
            <p:cNvSpPr/>
            <p:nvPr/>
          </p:nvSpPr>
          <p:spPr>
            <a:xfrm>
              <a:off x="7047337" y="1865927"/>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6" name="pl256"/>
            <p:cNvSpPr/>
            <p:nvPr/>
          </p:nvSpPr>
          <p:spPr>
            <a:xfrm>
              <a:off x="7047337" y="149671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7" name="pl257"/>
            <p:cNvSpPr/>
            <p:nvPr/>
          </p:nvSpPr>
          <p:spPr>
            <a:xfrm>
              <a:off x="7047337" y="112750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8" name="pl258"/>
            <p:cNvSpPr/>
            <p:nvPr/>
          </p:nvSpPr>
          <p:spPr>
            <a:xfrm>
              <a:off x="7047337" y="942899"/>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59" name="pl259"/>
            <p:cNvSpPr/>
            <p:nvPr/>
          </p:nvSpPr>
          <p:spPr>
            <a:xfrm>
              <a:off x="7047337" y="2050533"/>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60" name="pl260"/>
            <p:cNvSpPr/>
            <p:nvPr/>
          </p:nvSpPr>
          <p:spPr>
            <a:xfrm>
              <a:off x="7047337" y="168132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61" name="pl261"/>
            <p:cNvSpPr/>
            <p:nvPr/>
          </p:nvSpPr>
          <p:spPr>
            <a:xfrm>
              <a:off x="7047337" y="1312110"/>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62" name="pl262"/>
            <p:cNvSpPr/>
            <p:nvPr/>
          </p:nvSpPr>
          <p:spPr>
            <a:xfrm>
              <a:off x="7139477"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7402733"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7665989"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7929246"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8192502"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8455758"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8719014"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8982271" y="874964"/>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7139477" y="1769932"/>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BEBEBE">
                  <a:alpha val="69803"/>
                </a:srgbClr>
              </a:solidFill>
              <a:prstDash val="solid"/>
              <a:round/>
            </a:ln>
          </p:spPr>
          <p:txBody>
            <a:bodyPr/>
            <a:lstStyle/>
            <a:p/>
          </p:txBody>
        </p:sp>
        <p:sp>
          <p:nvSpPr>
            <p:cNvPr id="271" name="pl271"/>
            <p:cNvSpPr/>
            <p:nvPr/>
          </p:nvSpPr>
          <p:spPr>
            <a:xfrm>
              <a:off x="7139477" y="2109607"/>
              <a:ext cx="1842793" cy="191989"/>
            </a:xfrm>
            <a:custGeom>
              <a:avLst/>
              <a:pathLst>
                <a:path w="1842793" h="191989">
                  <a:moveTo>
                    <a:pt x="0" y="88610"/>
                  </a:moveTo>
                  <a:lnTo>
                    <a:pt x="263256" y="118147"/>
                  </a:lnTo>
                  <a:lnTo>
                    <a:pt x="526512" y="132916"/>
                  </a:lnTo>
                  <a:lnTo>
                    <a:pt x="789768" y="162453"/>
                  </a:lnTo>
                  <a:lnTo>
                    <a:pt x="1053025" y="191989"/>
                  </a:lnTo>
                  <a:lnTo>
                    <a:pt x="1316281" y="88610"/>
                  </a:lnTo>
                  <a:lnTo>
                    <a:pt x="1579537" y="59073"/>
                  </a:lnTo>
                  <a:lnTo>
                    <a:pt x="1842793" y="0"/>
                  </a:lnTo>
                </a:path>
              </a:pathLst>
            </a:custGeom>
            <a:ln w="40651" cap="flat">
              <a:solidFill>
                <a:srgbClr val="BEBEBE">
                  <a:alpha val="69803"/>
                </a:srgbClr>
              </a:solidFill>
              <a:prstDash val="solid"/>
              <a:round/>
            </a:ln>
          </p:spPr>
          <p:txBody>
            <a:bodyPr/>
            <a:lstStyle/>
            <a:p/>
          </p:txBody>
        </p:sp>
        <p:sp>
          <p:nvSpPr>
            <p:cNvPr id="272" name="pl272"/>
            <p:cNvSpPr/>
            <p:nvPr/>
          </p:nvSpPr>
          <p:spPr>
            <a:xfrm>
              <a:off x="7139477" y="2109607"/>
              <a:ext cx="1842793" cy="191989"/>
            </a:xfrm>
            <a:custGeom>
              <a:avLst/>
              <a:pathLst>
                <a:path w="1842793" h="191989">
                  <a:moveTo>
                    <a:pt x="0" y="88610"/>
                  </a:moveTo>
                  <a:lnTo>
                    <a:pt x="263256" y="118147"/>
                  </a:lnTo>
                  <a:lnTo>
                    <a:pt x="526512" y="132916"/>
                  </a:lnTo>
                  <a:lnTo>
                    <a:pt x="789768" y="162453"/>
                  </a:lnTo>
                  <a:lnTo>
                    <a:pt x="1053025" y="191989"/>
                  </a:lnTo>
                  <a:lnTo>
                    <a:pt x="1316281" y="88610"/>
                  </a:lnTo>
                  <a:lnTo>
                    <a:pt x="1579537" y="59073"/>
                  </a:lnTo>
                  <a:lnTo>
                    <a:pt x="1842793" y="0"/>
                  </a:lnTo>
                </a:path>
              </a:pathLst>
            </a:custGeom>
            <a:ln w="35231" cap="flat">
              <a:solidFill>
                <a:srgbClr val="BEBEBE">
                  <a:alpha val="69803"/>
                </a:srgbClr>
              </a:solidFill>
              <a:prstDash val="solid"/>
              <a:round/>
            </a:ln>
          </p:spPr>
          <p:txBody>
            <a:bodyPr/>
            <a:lstStyle/>
            <a:p/>
          </p:txBody>
        </p:sp>
        <p:sp>
          <p:nvSpPr>
            <p:cNvPr id="273" name="pl273"/>
            <p:cNvSpPr/>
            <p:nvPr/>
          </p:nvSpPr>
          <p:spPr>
            <a:xfrm>
              <a:off x="7139477" y="1769932"/>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6B6B6B">
                  <a:alpha val="100000"/>
                </a:srgbClr>
              </a:solidFill>
              <a:prstDash val="solid"/>
              <a:round/>
            </a:ln>
          </p:spPr>
          <p:txBody>
            <a:bodyPr/>
            <a:lstStyle/>
            <a:p/>
          </p:txBody>
        </p:sp>
        <p:sp>
          <p:nvSpPr>
            <p:cNvPr id="274" name="pl274"/>
            <p:cNvSpPr/>
            <p:nvPr/>
          </p:nvSpPr>
          <p:spPr>
            <a:xfrm>
              <a:off x="7139477" y="2109607"/>
              <a:ext cx="1842793" cy="191989"/>
            </a:xfrm>
            <a:custGeom>
              <a:avLst/>
              <a:pathLst>
                <a:path w="1842793" h="191989">
                  <a:moveTo>
                    <a:pt x="0" y="88610"/>
                  </a:moveTo>
                  <a:lnTo>
                    <a:pt x="263256" y="118147"/>
                  </a:lnTo>
                  <a:lnTo>
                    <a:pt x="526512" y="132916"/>
                  </a:lnTo>
                  <a:lnTo>
                    <a:pt x="789768" y="162453"/>
                  </a:lnTo>
                  <a:lnTo>
                    <a:pt x="1053025" y="191989"/>
                  </a:lnTo>
                  <a:lnTo>
                    <a:pt x="1316281" y="88610"/>
                  </a:lnTo>
                  <a:lnTo>
                    <a:pt x="1579537" y="59073"/>
                  </a:lnTo>
                  <a:lnTo>
                    <a:pt x="1842793" y="0"/>
                  </a:lnTo>
                </a:path>
              </a:pathLst>
            </a:custGeom>
            <a:ln w="40651" cap="flat">
              <a:solidFill>
                <a:srgbClr val="000000">
                  <a:alpha val="100000"/>
                </a:srgbClr>
              </a:solidFill>
              <a:prstDash val="solid"/>
              <a:round/>
            </a:ln>
          </p:spPr>
          <p:txBody>
            <a:bodyPr/>
            <a:lstStyle/>
            <a:p/>
          </p:txBody>
        </p:sp>
        <p:sp>
          <p:nvSpPr>
            <p:cNvPr id="275" name="pl275"/>
            <p:cNvSpPr/>
            <p:nvPr/>
          </p:nvSpPr>
          <p:spPr>
            <a:xfrm>
              <a:off x="7139477" y="2109607"/>
              <a:ext cx="1842793" cy="191989"/>
            </a:xfrm>
            <a:custGeom>
              <a:avLst/>
              <a:pathLst>
                <a:path w="1842793" h="191989">
                  <a:moveTo>
                    <a:pt x="0" y="88610"/>
                  </a:moveTo>
                  <a:lnTo>
                    <a:pt x="263256" y="118147"/>
                  </a:lnTo>
                  <a:lnTo>
                    <a:pt x="526512" y="132916"/>
                  </a:lnTo>
                  <a:lnTo>
                    <a:pt x="789768" y="162453"/>
                  </a:lnTo>
                  <a:lnTo>
                    <a:pt x="1053025" y="191989"/>
                  </a:lnTo>
                  <a:lnTo>
                    <a:pt x="1316281" y="88610"/>
                  </a:lnTo>
                  <a:lnTo>
                    <a:pt x="1579537" y="59073"/>
                  </a:lnTo>
                  <a:lnTo>
                    <a:pt x="1842793" y="0"/>
                  </a:lnTo>
                </a:path>
              </a:pathLst>
            </a:custGeom>
            <a:ln w="35231" cap="flat">
              <a:solidFill>
                <a:srgbClr val="1CABE2">
                  <a:alpha val="100000"/>
                </a:srgbClr>
              </a:solidFill>
              <a:prstDash val="solid"/>
              <a:round/>
            </a:ln>
          </p:spPr>
          <p:txBody>
            <a:bodyPr/>
            <a:lstStyle/>
            <a:p/>
          </p:txBody>
        </p:sp>
        <p:sp>
          <p:nvSpPr>
            <p:cNvPr id="276" name="tx276"/>
            <p:cNvSpPr/>
            <p:nvPr/>
          </p:nvSpPr>
          <p:spPr>
            <a:xfrm>
              <a:off x="7079218" y="20196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277" name="tx277"/>
            <p:cNvSpPr/>
            <p:nvPr/>
          </p:nvSpPr>
          <p:spPr>
            <a:xfrm>
              <a:off x="7342474" y="20491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278" name="tx278"/>
            <p:cNvSpPr/>
            <p:nvPr/>
          </p:nvSpPr>
          <p:spPr>
            <a:xfrm>
              <a:off x="7605730" y="20639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279" name="tx279"/>
            <p:cNvSpPr/>
            <p:nvPr/>
          </p:nvSpPr>
          <p:spPr>
            <a:xfrm>
              <a:off x="7868987" y="20935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280" name="tx280"/>
            <p:cNvSpPr/>
            <p:nvPr/>
          </p:nvSpPr>
          <p:spPr>
            <a:xfrm>
              <a:off x="8132243" y="21230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281" name="tx281"/>
            <p:cNvSpPr/>
            <p:nvPr/>
          </p:nvSpPr>
          <p:spPr>
            <a:xfrm>
              <a:off x="8395499" y="20196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282" name="tx282"/>
            <p:cNvSpPr/>
            <p:nvPr/>
          </p:nvSpPr>
          <p:spPr>
            <a:xfrm>
              <a:off x="8658756" y="19901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283" name="tx283"/>
            <p:cNvSpPr/>
            <p:nvPr/>
          </p:nvSpPr>
          <p:spPr>
            <a:xfrm>
              <a:off x="8922012" y="19310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284" name="rc284"/>
            <p:cNvSpPr/>
            <p:nvPr/>
          </p:nvSpPr>
          <p:spPr>
            <a:xfrm>
              <a:off x="7047337" y="2653973"/>
              <a:ext cx="2027073" cy="1494567"/>
            </a:xfrm>
            <a:prstGeom prst="rect">
              <a:avLst/>
            </a:prstGeom>
            <a:solidFill>
              <a:srgbClr val="EBEBEB">
                <a:alpha val="100000"/>
              </a:srgbClr>
            </a:solidFill>
          </p:spPr>
          <p:txBody>
            <a:bodyPr/>
            <a:lstStyle/>
            <a:p/>
          </p:txBody>
        </p:sp>
        <p:sp>
          <p:nvSpPr>
            <p:cNvPr id="285" name="pl285"/>
            <p:cNvSpPr/>
            <p:nvPr/>
          </p:nvSpPr>
          <p:spPr>
            <a:xfrm>
              <a:off x="7047337" y="401414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86" name="pl286"/>
            <p:cNvSpPr/>
            <p:nvPr/>
          </p:nvSpPr>
          <p:spPr>
            <a:xfrm>
              <a:off x="7047337" y="3644936"/>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87" name="pl287"/>
            <p:cNvSpPr/>
            <p:nvPr/>
          </p:nvSpPr>
          <p:spPr>
            <a:xfrm>
              <a:off x="7047337" y="3275725"/>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88" name="pl288"/>
            <p:cNvSpPr/>
            <p:nvPr/>
          </p:nvSpPr>
          <p:spPr>
            <a:xfrm>
              <a:off x="7047337" y="2906514"/>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89" name="pl289"/>
            <p:cNvSpPr/>
            <p:nvPr/>
          </p:nvSpPr>
          <p:spPr>
            <a:xfrm>
              <a:off x="7047337" y="2721908"/>
              <a:ext cx="2027073" cy="0"/>
            </a:xfrm>
            <a:custGeom>
              <a:avLst/>
              <a:pathLst>
                <a:path w="2027073" h="0">
                  <a:moveTo>
                    <a:pt x="0" y="0"/>
                  </a:moveTo>
                  <a:lnTo>
                    <a:pt x="2027073" y="0"/>
                  </a:lnTo>
                  <a:lnTo>
                    <a:pt x="2027073" y="0"/>
                  </a:lnTo>
                </a:path>
              </a:pathLst>
            </a:custGeom>
            <a:ln w="6775" cap="flat">
              <a:solidFill>
                <a:srgbClr val="FFFFFF">
                  <a:alpha val="100000"/>
                </a:srgbClr>
              </a:solidFill>
              <a:prstDash val="solid"/>
              <a:round/>
            </a:ln>
          </p:spPr>
          <p:txBody>
            <a:bodyPr/>
            <a:lstStyle/>
            <a:p/>
          </p:txBody>
        </p:sp>
        <p:sp>
          <p:nvSpPr>
            <p:cNvPr id="290" name="pl290"/>
            <p:cNvSpPr/>
            <p:nvPr/>
          </p:nvSpPr>
          <p:spPr>
            <a:xfrm>
              <a:off x="7047337" y="3829542"/>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91" name="pl291"/>
            <p:cNvSpPr/>
            <p:nvPr/>
          </p:nvSpPr>
          <p:spPr>
            <a:xfrm>
              <a:off x="7047337" y="3460331"/>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92" name="pl292"/>
            <p:cNvSpPr/>
            <p:nvPr/>
          </p:nvSpPr>
          <p:spPr>
            <a:xfrm>
              <a:off x="7047337" y="3091119"/>
              <a:ext cx="2027073" cy="0"/>
            </a:xfrm>
            <a:custGeom>
              <a:avLst/>
              <a:pathLst>
                <a:path w="2027073" h="0">
                  <a:moveTo>
                    <a:pt x="0" y="0"/>
                  </a:moveTo>
                  <a:lnTo>
                    <a:pt x="2027073" y="0"/>
                  </a:lnTo>
                  <a:lnTo>
                    <a:pt x="2027073" y="0"/>
                  </a:lnTo>
                </a:path>
              </a:pathLst>
            </a:custGeom>
            <a:ln w="13550" cap="flat">
              <a:solidFill>
                <a:srgbClr val="FFFFFF">
                  <a:alpha val="100000"/>
                </a:srgbClr>
              </a:solidFill>
              <a:prstDash val="solid"/>
              <a:round/>
            </a:ln>
          </p:spPr>
          <p:txBody>
            <a:bodyPr/>
            <a:lstStyle/>
            <a:p/>
          </p:txBody>
        </p:sp>
        <p:sp>
          <p:nvSpPr>
            <p:cNvPr id="293" name="pl293"/>
            <p:cNvSpPr/>
            <p:nvPr/>
          </p:nvSpPr>
          <p:spPr>
            <a:xfrm>
              <a:off x="7139477"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7402733"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7665989"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7929246"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8192502"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8455758"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8719014"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8982271" y="2653973"/>
              <a:ext cx="0" cy="1494567"/>
            </a:xfrm>
            <a:custGeom>
              <a:avLst/>
              <a:pathLst>
                <a:path w="0" h="1494567">
                  <a:moveTo>
                    <a:pt x="0" y="1494567"/>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7139477" y="3548941"/>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BEBEBE">
                  <a:alpha val="69803"/>
                </a:srgbClr>
              </a:solidFill>
              <a:prstDash val="solid"/>
              <a:round/>
            </a:ln>
          </p:spPr>
          <p:txBody>
            <a:bodyPr/>
            <a:lstStyle/>
            <a:p/>
          </p:txBody>
        </p:sp>
        <p:sp>
          <p:nvSpPr>
            <p:cNvPr id="302" name="pl302"/>
            <p:cNvSpPr/>
            <p:nvPr/>
          </p:nvSpPr>
          <p:spPr>
            <a:xfrm>
              <a:off x="7139477" y="3416025"/>
              <a:ext cx="1842793" cy="280600"/>
            </a:xfrm>
            <a:custGeom>
              <a:avLst/>
              <a:pathLst>
                <a:path w="1842793" h="280600">
                  <a:moveTo>
                    <a:pt x="0" y="280600"/>
                  </a:moveTo>
                  <a:lnTo>
                    <a:pt x="263256" y="236295"/>
                  </a:lnTo>
                  <a:lnTo>
                    <a:pt x="526512" y="206758"/>
                  </a:lnTo>
                  <a:lnTo>
                    <a:pt x="789768" y="162453"/>
                  </a:lnTo>
                  <a:lnTo>
                    <a:pt x="1053025" y="118147"/>
                  </a:lnTo>
                  <a:lnTo>
                    <a:pt x="1316281" y="59073"/>
                  </a:lnTo>
                  <a:lnTo>
                    <a:pt x="1579537" y="147684"/>
                  </a:lnTo>
                  <a:lnTo>
                    <a:pt x="1842793" y="0"/>
                  </a:lnTo>
                </a:path>
              </a:pathLst>
            </a:custGeom>
            <a:ln w="40651" cap="flat">
              <a:solidFill>
                <a:srgbClr val="BEBEBE">
                  <a:alpha val="69803"/>
                </a:srgbClr>
              </a:solidFill>
              <a:prstDash val="solid"/>
              <a:round/>
            </a:ln>
          </p:spPr>
          <p:txBody>
            <a:bodyPr/>
            <a:lstStyle/>
            <a:p/>
          </p:txBody>
        </p:sp>
        <p:sp>
          <p:nvSpPr>
            <p:cNvPr id="303" name="pl303"/>
            <p:cNvSpPr/>
            <p:nvPr/>
          </p:nvSpPr>
          <p:spPr>
            <a:xfrm>
              <a:off x="7139477" y="3416025"/>
              <a:ext cx="1842793" cy="280600"/>
            </a:xfrm>
            <a:custGeom>
              <a:avLst/>
              <a:pathLst>
                <a:path w="1842793" h="280600">
                  <a:moveTo>
                    <a:pt x="0" y="280600"/>
                  </a:moveTo>
                  <a:lnTo>
                    <a:pt x="263256" y="236295"/>
                  </a:lnTo>
                  <a:lnTo>
                    <a:pt x="526512" y="206758"/>
                  </a:lnTo>
                  <a:lnTo>
                    <a:pt x="789768" y="162453"/>
                  </a:lnTo>
                  <a:lnTo>
                    <a:pt x="1053025" y="118147"/>
                  </a:lnTo>
                  <a:lnTo>
                    <a:pt x="1316281" y="59073"/>
                  </a:lnTo>
                  <a:lnTo>
                    <a:pt x="1579537" y="147684"/>
                  </a:lnTo>
                  <a:lnTo>
                    <a:pt x="1842793" y="0"/>
                  </a:lnTo>
                </a:path>
              </a:pathLst>
            </a:custGeom>
            <a:ln w="35231" cap="flat">
              <a:solidFill>
                <a:srgbClr val="BEBEBE">
                  <a:alpha val="69803"/>
                </a:srgbClr>
              </a:solidFill>
              <a:prstDash val="solid"/>
              <a:round/>
            </a:ln>
          </p:spPr>
          <p:txBody>
            <a:bodyPr/>
            <a:lstStyle/>
            <a:p/>
          </p:txBody>
        </p:sp>
        <p:sp>
          <p:nvSpPr>
            <p:cNvPr id="304" name="pl304"/>
            <p:cNvSpPr/>
            <p:nvPr/>
          </p:nvSpPr>
          <p:spPr>
            <a:xfrm>
              <a:off x="7139477" y="3548941"/>
              <a:ext cx="1842793" cy="73842"/>
            </a:xfrm>
            <a:custGeom>
              <a:avLst/>
              <a:pathLst>
                <a:path w="1842793" h="73842">
                  <a:moveTo>
                    <a:pt x="0" y="14768"/>
                  </a:moveTo>
                  <a:lnTo>
                    <a:pt x="263256" y="0"/>
                  </a:lnTo>
                  <a:lnTo>
                    <a:pt x="526512" y="44305"/>
                  </a:lnTo>
                  <a:lnTo>
                    <a:pt x="789768" y="73842"/>
                  </a:lnTo>
                  <a:lnTo>
                    <a:pt x="1053025" y="73842"/>
                  </a:lnTo>
                  <a:lnTo>
                    <a:pt x="1316281" y="73842"/>
                  </a:lnTo>
                  <a:lnTo>
                    <a:pt x="1579537" y="29536"/>
                  </a:lnTo>
                  <a:lnTo>
                    <a:pt x="1842793" y="29536"/>
                  </a:lnTo>
                </a:path>
              </a:pathLst>
            </a:custGeom>
            <a:ln w="20325" cap="flat">
              <a:solidFill>
                <a:srgbClr val="6B6B6B">
                  <a:alpha val="100000"/>
                </a:srgbClr>
              </a:solidFill>
              <a:prstDash val="solid"/>
              <a:round/>
            </a:ln>
          </p:spPr>
          <p:txBody>
            <a:bodyPr/>
            <a:lstStyle/>
            <a:p/>
          </p:txBody>
        </p:sp>
        <p:sp>
          <p:nvSpPr>
            <p:cNvPr id="305" name="pl305"/>
            <p:cNvSpPr/>
            <p:nvPr/>
          </p:nvSpPr>
          <p:spPr>
            <a:xfrm>
              <a:off x="7139477" y="3416025"/>
              <a:ext cx="1842793" cy="280600"/>
            </a:xfrm>
            <a:custGeom>
              <a:avLst/>
              <a:pathLst>
                <a:path w="1842793" h="280600">
                  <a:moveTo>
                    <a:pt x="0" y="280600"/>
                  </a:moveTo>
                  <a:lnTo>
                    <a:pt x="263256" y="236295"/>
                  </a:lnTo>
                  <a:lnTo>
                    <a:pt x="526512" y="206758"/>
                  </a:lnTo>
                  <a:lnTo>
                    <a:pt x="789768" y="162453"/>
                  </a:lnTo>
                  <a:lnTo>
                    <a:pt x="1053025" y="118147"/>
                  </a:lnTo>
                  <a:lnTo>
                    <a:pt x="1316281" y="59073"/>
                  </a:lnTo>
                  <a:lnTo>
                    <a:pt x="1579537" y="147684"/>
                  </a:lnTo>
                  <a:lnTo>
                    <a:pt x="1842793" y="0"/>
                  </a:lnTo>
                </a:path>
              </a:pathLst>
            </a:custGeom>
            <a:ln w="40651" cap="flat">
              <a:solidFill>
                <a:srgbClr val="000000">
                  <a:alpha val="100000"/>
                </a:srgbClr>
              </a:solidFill>
              <a:prstDash val="solid"/>
              <a:round/>
            </a:ln>
          </p:spPr>
          <p:txBody>
            <a:bodyPr/>
            <a:lstStyle/>
            <a:p/>
          </p:txBody>
        </p:sp>
        <p:sp>
          <p:nvSpPr>
            <p:cNvPr id="306" name="pl306"/>
            <p:cNvSpPr/>
            <p:nvPr/>
          </p:nvSpPr>
          <p:spPr>
            <a:xfrm>
              <a:off x="7139477" y="3416025"/>
              <a:ext cx="1842793" cy="280600"/>
            </a:xfrm>
            <a:custGeom>
              <a:avLst/>
              <a:pathLst>
                <a:path w="1842793" h="280600">
                  <a:moveTo>
                    <a:pt x="0" y="280600"/>
                  </a:moveTo>
                  <a:lnTo>
                    <a:pt x="263256" y="236295"/>
                  </a:lnTo>
                  <a:lnTo>
                    <a:pt x="526512" y="206758"/>
                  </a:lnTo>
                  <a:lnTo>
                    <a:pt x="789768" y="162453"/>
                  </a:lnTo>
                  <a:lnTo>
                    <a:pt x="1053025" y="118147"/>
                  </a:lnTo>
                  <a:lnTo>
                    <a:pt x="1316281" y="59073"/>
                  </a:lnTo>
                  <a:lnTo>
                    <a:pt x="1579537" y="147684"/>
                  </a:lnTo>
                  <a:lnTo>
                    <a:pt x="1842793" y="0"/>
                  </a:lnTo>
                </a:path>
              </a:pathLst>
            </a:custGeom>
            <a:ln w="35231" cap="flat">
              <a:solidFill>
                <a:srgbClr val="1CABE2">
                  <a:alpha val="100000"/>
                </a:srgbClr>
              </a:solidFill>
              <a:prstDash val="solid"/>
              <a:round/>
            </a:ln>
          </p:spPr>
          <p:txBody>
            <a:bodyPr/>
            <a:lstStyle/>
            <a:p/>
          </p:txBody>
        </p:sp>
        <p:sp>
          <p:nvSpPr>
            <p:cNvPr id="307" name="tx307"/>
            <p:cNvSpPr/>
            <p:nvPr/>
          </p:nvSpPr>
          <p:spPr>
            <a:xfrm>
              <a:off x="7079218" y="3518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08" name="tx308"/>
            <p:cNvSpPr/>
            <p:nvPr/>
          </p:nvSpPr>
          <p:spPr>
            <a:xfrm>
              <a:off x="7342474" y="34737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09" name="tx309"/>
            <p:cNvSpPr/>
            <p:nvPr/>
          </p:nvSpPr>
          <p:spPr>
            <a:xfrm>
              <a:off x="7605730" y="3444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10" name="tx310"/>
            <p:cNvSpPr/>
            <p:nvPr/>
          </p:nvSpPr>
          <p:spPr>
            <a:xfrm>
              <a:off x="7868987" y="33999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11" name="tx311"/>
            <p:cNvSpPr/>
            <p:nvPr/>
          </p:nvSpPr>
          <p:spPr>
            <a:xfrm>
              <a:off x="8132243" y="33556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2" name="tx312"/>
            <p:cNvSpPr/>
            <p:nvPr/>
          </p:nvSpPr>
          <p:spPr>
            <a:xfrm>
              <a:off x="8395499" y="3296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13" name="tx313"/>
            <p:cNvSpPr/>
            <p:nvPr/>
          </p:nvSpPr>
          <p:spPr>
            <a:xfrm>
              <a:off x="8658756" y="3385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14" name="tx314"/>
            <p:cNvSpPr/>
            <p:nvPr/>
          </p:nvSpPr>
          <p:spPr>
            <a:xfrm>
              <a:off x="8922012" y="32374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15" name="tx315"/>
            <p:cNvSpPr/>
            <p:nvPr/>
          </p:nvSpPr>
          <p:spPr>
            <a:xfrm>
              <a:off x="1569078" y="4285551"/>
              <a:ext cx="4036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316" name="tx316"/>
            <p:cNvSpPr/>
            <p:nvPr/>
          </p:nvSpPr>
          <p:spPr>
            <a:xfrm>
              <a:off x="3164833" y="4285551"/>
              <a:ext cx="14054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317" name="tx317"/>
            <p:cNvSpPr/>
            <p:nvPr/>
          </p:nvSpPr>
          <p:spPr>
            <a:xfrm>
              <a:off x="1612650" y="2506542"/>
              <a:ext cx="3164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318" name="tx318"/>
            <p:cNvSpPr/>
            <p:nvPr/>
          </p:nvSpPr>
          <p:spPr>
            <a:xfrm>
              <a:off x="3656460" y="2506542"/>
              <a:ext cx="4221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319" name="tx319"/>
            <p:cNvSpPr/>
            <p:nvPr/>
          </p:nvSpPr>
          <p:spPr>
            <a:xfrm>
              <a:off x="5843236" y="2506542"/>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320" name="tx320"/>
            <p:cNvSpPr/>
            <p:nvPr/>
          </p:nvSpPr>
          <p:spPr>
            <a:xfrm>
              <a:off x="7478218" y="2506542"/>
              <a:ext cx="11653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321" name="tx321"/>
            <p:cNvSpPr/>
            <p:nvPr/>
          </p:nvSpPr>
          <p:spPr>
            <a:xfrm>
              <a:off x="1537989" y="727533"/>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322" name="tx322"/>
            <p:cNvSpPr/>
            <p:nvPr/>
          </p:nvSpPr>
          <p:spPr>
            <a:xfrm>
              <a:off x="3613117" y="727533"/>
              <a:ext cx="508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323" name="tx323"/>
            <p:cNvSpPr/>
            <p:nvPr/>
          </p:nvSpPr>
          <p:spPr>
            <a:xfrm>
              <a:off x="5635210" y="727533"/>
              <a:ext cx="65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324" name="tx324"/>
            <p:cNvSpPr/>
            <p:nvPr/>
          </p:nvSpPr>
          <p:spPr>
            <a:xfrm>
              <a:off x="7942962"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325" name="pl325"/>
            <p:cNvSpPr/>
            <p:nvPr/>
          </p:nvSpPr>
          <p:spPr>
            <a:xfrm>
              <a:off x="8494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6" name="pl326"/>
            <p:cNvSpPr/>
            <p:nvPr/>
          </p:nvSpPr>
          <p:spPr>
            <a:xfrm>
              <a:off x="1112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7" name="pl327"/>
            <p:cNvSpPr/>
            <p:nvPr/>
          </p:nvSpPr>
          <p:spPr>
            <a:xfrm>
              <a:off x="137600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8" name="pl328"/>
            <p:cNvSpPr/>
            <p:nvPr/>
          </p:nvSpPr>
          <p:spPr>
            <a:xfrm>
              <a:off x="163925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9" name="pl329"/>
            <p:cNvSpPr/>
            <p:nvPr/>
          </p:nvSpPr>
          <p:spPr>
            <a:xfrm>
              <a:off x="190251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0" name="pl330"/>
            <p:cNvSpPr/>
            <p:nvPr/>
          </p:nvSpPr>
          <p:spPr>
            <a:xfrm>
              <a:off x="21657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1" name="pl331"/>
            <p:cNvSpPr/>
            <p:nvPr/>
          </p:nvSpPr>
          <p:spPr>
            <a:xfrm>
              <a:off x="242902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2" name="pl332"/>
            <p:cNvSpPr/>
            <p:nvPr/>
          </p:nvSpPr>
          <p:spPr>
            <a:xfrm>
              <a:off x="26922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3" name="tx333"/>
            <p:cNvSpPr/>
            <p:nvPr/>
          </p:nvSpPr>
          <p:spPr>
            <a:xfrm rot="-5400000">
              <a:off x="7251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34" name="tx334"/>
            <p:cNvSpPr/>
            <p:nvPr/>
          </p:nvSpPr>
          <p:spPr>
            <a:xfrm rot="-5400000">
              <a:off x="988387"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35" name="tx335"/>
            <p:cNvSpPr/>
            <p:nvPr/>
          </p:nvSpPr>
          <p:spPr>
            <a:xfrm rot="-5400000">
              <a:off x="125164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36" name="tx336"/>
            <p:cNvSpPr/>
            <p:nvPr/>
          </p:nvSpPr>
          <p:spPr>
            <a:xfrm rot="-5400000">
              <a:off x="151490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37" name="tx337"/>
            <p:cNvSpPr/>
            <p:nvPr/>
          </p:nvSpPr>
          <p:spPr>
            <a:xfrm rot="-5400000">
              <a:off x="17781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38" name="tx338"/>
            <p:cNvSpPr/>
            <p:nvPr/>
          </p:nvSpPr>
          <p:spPr>
            <a:xfrm rot="-5400000">
              <a:off x="20414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39" name="tx339"/>
            <p:cNvSpPr/>
            <p:nvPr/>
          </p:nvSpPr>
          <p:spPr>
            <a:xfrm rot="-5400000">
              <a:off x="230466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40" name="tx340"/>
            <p:cNvSpPr/>
            <p:nvPr/>
          </p:nvSpPr>
          <p:spPr>
            <a:xfrm rot="-5400000">
              <a:off x="25679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41" name="pl341"/>
            <p:cNvSpPr/>
            <p:nvPr/>
          </p:nvSpPr>
          <p:spPr>
            <a:xfrm>
              <a:off x="294615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2" name="pl342"/>
            <p:cNvSpPr/>
            <p:nvPr/>
          </p:nvSpPr>
          <p:spPr>
            <a:xfrm>
              <a:off x="3209408"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3" name="pl343"/>
            <p:cNvSpPr/>
            <p:nvPr/>
          </p:nvSpPr>
          <p:spPr>
            <a:xfrm>
              <a:off x="3472665"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4" name="pl344"/>
            <p:cNvSpPr/>
            <p:nvPr/>
          </p:nvSpPr>
          <p:spPr>
            <a:xfrm>
              <a:off x="373592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5" name="pl345"/>
            <p:cNvSpPr/>
            <p:nvPr/>
          </p:nvSpPr>
          <p:spPr>
            <a:xfrm>
              <a:off x="399917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6" name="pl346"/>
            <p:cNvSpPr/>
            <p:nvPr/>
          </p:nvSpPr>
          <p:spPr>
            <a:xfrm>
              <a:off x="4262433"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7" name="pl347"/>
            <p:cNvSpPr/>
            <p:nvPr/>
          </p:nvSpPr>
          <p:spPr>
            <a:xfrm>
              <a:off x="4525690"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8" name="pl348"/>
            <p:cNvSpPr/>
            <p:nvPr/>
          </p:nvSpPr>
          <p:spPr>
            <a:xfrm>
              <a:off x="47889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9" name="tx349"/>
            <p:cNvSpPr/>
            <p:nvPr/>
          </p:nvSpPr>
          <p:spPr>
            <a:xfrm rot="-5400000">
              <a:off x="2821794"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50" name="tx350"/>
            <p:cNvSpPr/>
            <p:nvPr/>
          </p:nvSpPr>
          <p:spPr>
            <a:xfrm rot="-5400000">
              <a:off x="30850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51" name="tx351"/>
            <p:cNvSpPr/>
            <p:nvPr/>
          </p:nvSpPr>
          <p:spPr>
            <a:xfrm rot="-5400000">
              <a:off x="334830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52" name="tx352"/>
            <p:cNvSpPr/>
            <p:nvPr/>
          </p:nvSpPr>
          <p:spPr>
            <a:xfrm rot="-5400000">
              <a:off x="3611562"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53" name="tx353"/>
            <p:cNvSpPr/>
            <p:nvPr/>
          </p:nvSpPr>
          <p:spPr>
            <a:xfrm rot="-5400000">
              <a:off x="3874819"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54" name="tx354"/>
            <p:cNvSpPr/>
            <p:nvPr/>
          </p:nvSpPr>
          <p:spPr>
            <a:xfrm rot="-5400000">
              <a:off x="41380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55" name="tx355"/>
            <p:cNvSpPr/>
            <p:nvPr/>
          </p:nvSpPr>
          <p:spPr>
            <a:xfrm rot="-5400000">
              <a:off x="440133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56" name="tx356"/>
            <p:cNvSpPr/>
            <p:nvPr/>
          </p:nvSpPr>
          <p:spPr>
            <a:xfrm rot="-5400000">
              <a:off x="46645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57" name="pl357"/>
            <p:cNvSpPr/>
            <p:nvPr/>
          </p:nvSpPr>
          <p:spPr>
            <a:xfrm>
              <a:off x="5042814"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8" name="pl358"/>
            <p:cNvSpPr/>
            <p:nvPr/>
          </p:nvSpPr>
          <p:spPr>
            <a:xfrm>
              <a:off x="5306071"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9" name="pl359"/>
            <p:cNvSpPr/>
            <p:nvPr/>
          </p:nvSpPr>
          <p:spPr>
            <a:xfrm>
              <a:off x="5569327"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0" name="pl360"/>
            <p:cNvSpPr/>
            <p:nvPr/>
          </p:nvSpPr>
          <p:spPr>
            <a:xfrm>
              <a:off x="5832583"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1" name="pl361"/>
            <p:cNvSpPr/>
            <p:nvPr/>
          </p:nvSpPr>
          <p:spPr>
            <a:xfrm>
              <a:off x="6095839"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2" name="pl362"/>
            <p:cNvSpPr/>
            <p:nvPr/>
          </p:nvSpPr>
          <p:spPr>
            <a:xfrm>
              <a:off x="6359096"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3" name="pl363"/>
            <p:cNvSpPr/>
            <p:nvPr/>
          </p:nvSpPr>
          <p:spPr>
            <a:xfrm>
              <a:off x="6622352"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4" name="pl364"/>
            <p:cNvSpPr/>
            <p:nvPr/>
          </p:nvSpPr>
          <p:spPr>
            <a:xfrm>
              <a:off x="6885608"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5" name="tx365"/>
            <p:cNvSpPr/>
            <p:nvPr/>
          </p:nvSpPr>
          <p:spPr>
            <a:xfrm rot="-5400000">
              <a:off x="4918456"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66" name="tx366"/>
            <p:cNvSpPr/>
            <p:nvPr/>
          </p:nvSpPr>
          <p:spPr>
            <a:xfrm rot="-5400000">
              <a:off x="5181712"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67" name="tx367"/>
            <p:cNvSpPr/>
            <p:nvPr/>
          </p:nvSpPr>
          <p:spPr>
            <a:xfrm rot="-5400000">
              <a:off x="5444969"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68" name="tx368"/>
            <p:cNvSpPr/>
            <p:nvPr/>
          </p:nvSpPr>
          <p:spPr>
            <a:xfrm rot="-5400000">
              <a:off x="5708225"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69" name="tx369"/>
            <p:cNvSpPr/>
            <p:nvPr/>
          </p:nvSpPr>
          <p:spPr>
            <a:xfrm rot="-5400000">
              <a:off x="5971481"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70" name="tx370"/>
            <p:cNvSpPr/>
            <p:nvPr/>
          </p:nvSpPr>
          <p:spPr>
            <a:xfrm rot="-5400000">
              <a:off x="6234737"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71" name="tx371"/>
            <p:cNvSpPr/>
            <p:nvPr/>
          </p:nvSpPr>
          <p:spPr>
            <a:xfrm rot="-5400000">
              <a:off x="6497994"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72" name="tx372"/>
            <p:cNvSpPr/>
            <p:nvPr/>
          </p:nvSpPr>
          <p:spPr>
            <a:xfrm rot="-5400000">
              <a:off x="6761250"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73" name="pl373"/>
            <p:cNvSpPr/>
            <p:nvPr/>
          </p:nvSpPr>
          <p:spPr>
            <a:xfrm>
              <a:off x="7139477"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4" name="pl374"/>
            <p:cNvSpPr/>
            <p:nvPr/>
          </p:nvSpPr>
          <p:spPr>
            <a:xfrm>
              <a:off x="7402733"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5" name="pl375"/>
            <p:cNvSpPr/>
            <p:nvPr/>
          </p:nvSpPr>
          <p:spPr>
            <a:xfrm>
              <a:off x="7665989"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6" name="pl376"/>
            <p:cNvSpPr/>
            <p:nvPr/>
          </p:nvSpPr>
          <p:spPr>
            <a:xfrm>
              <a:off x="7929246"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7" name="pl377"/>
            <p:cNvSpPr/>
            <p:nvPr/>
          </p:nvSpPr>
          <p:spPr>
            <a:xfrm>
              <a:off x="8192502"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8" name="pl378"/>
            <p:cNvSpPr/>
            <p:nvPr/>
          </p:nvSpPr>
          <p:spPr>
            <a:xfrm>
              <a:off x="8455758"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9" name="pl379"/>
            <p:cNvSpPr/>
            <p:nvPr/>
          </p:nvSpPr>
          <p:spPr>
            <a:xfrm>
              <a:off x="8719014"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80" name="pl380"/>
            <p:cNvSpPr/>
            <p:nvPr/>
          </p:nvSpPr>
          <p:spPr>
            <a:xfrm>
              <a:off x="8982271" y="4148541"/>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81" name="tx381"/>
            <p:cNvSpPr/>
            <p:nvPr/>
          </p:nvSpPr>
          <p:spPr>
            <a:xfrm rot="-5400000">
              <a:off x="7015118"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82" name="tx382"/>
            <p:cNvSpPr/>
            <p:nvPr/>
          </p:nvSpPr>
          <p:spPr>
            <a:xfrm rot="-5400000">
              <a:off x="7278375"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83" name="tx383"/>
            <p:cNvSpPr/>
            <p:nvPr/>
          </p:nvSpPr>
          <p:spPr>
            <a:xfrm rot="-5400000">
              <a:off x="7541631"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84" name="tx384"/>
            <p:cNvSpPr/>
            <p:nvPr/>
          </p:nvSpPr>
          <p:spPr>
            <a:xfrm rot="-5400000">
              <a:off x="7804887"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85" name="tx385"/>
            <p:cNvSpPr/>
            <p:nvPr/>
          </p:nvSpPr>
          <p:spPr>
            <a:xfrm rot="-5400000">
              <a:off x="8068144"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86" name="tx386"/>
            <p:cNvSpPr/>
            <p:nvPr/>
          </p:nvSpPr>
          <p:spPr>
            <a:xfrm rot="-5400000">
              <a:off x="8331400"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87" name="tx387"/>
            <p:cNvSpPr/>
            <p:nvPr/>
          </p:nvSpPr>
          <p:spPr>
            <a:xfrm rot="-5400000">
              <a:off x="8594656"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88" name="tx388"/>
            <p:cNvSpPr/>
            <p:nvPr/>
          </p:nvSpPr>
          <p:spPr>
            <a:xfrm rot="-5400000">
              <a:off x="8857912" y="429552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89" name="tx389"/>
            <p:cNvSpPr/>
            <p:nvPr/>
          </p:nvSpPr>
          <p:spPr>
            <a:xfrm>
              <a:off x="570361" y="201052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0" name="tx390"/>
            <p:cNvSpPr/>
            <p:nvPr/>
          </p:nvSpPr>
          <p:spPr>
            <a:xfrm>
              <a:off x="570361" y="16413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1" name="tx391"/>
            <p:cNvSpPr/>
            <p:nvPr/>
          </p:nvSpPr>
          <p:spPr>
            <a:xfrm>
              <a:off x="508182" y="127210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2" name="pl392"/>
            <p:cNvSpPr/>
            <p:nvPr/>
          </p:nvSpPr>
          <p:spPr>
            <a:xfrm>
              <a:off x="722555" y="205053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3" name="pl393"/>
            <p:cNvSpPr/>
            <p:nvPr/>
          </p:nvSpPr>
          <p:spPr>
            <a:xfrm>
              <a:off x="722555" y="16813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4" name="pl394"/>
            <p:cNvSpPr/>
            <p:nvPr/>
          </p:nvSpPr>
          <p:spPr>
            <a:xfrm>
              <a:off x="722555" y="13121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5" name="tx395"/>
            <p:cNvSpPr/>
            <p:nvPr/>
          </p:nvSpPr>
          <p:spPr>
            <a:xfrm>
              <a:off x="570361" y="37895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6" name="tx396"/>
            <p:cNvSpPr/>
            <p:nvPr/>
          </p:nvSpPr>
          <p:spPr>
            <a:xfrm>
              <a:off x="570361" y="34203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7" name="tx397"/>
            <p:cNvSpPr/>
            <p:nvPr/>
          </p:nvSpPr>
          <p:spPr>
            <a:xfrm>
              <a:off x="508182" y="305111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8" name="pl398"/>
            <p:cNvSpPr/>
            <p:nvPr/>
          </p:nvSpPr>
          <p:spPr>
            <a:xfrm>
              <a:off x="722555" y="38295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9" name="pl399"/>
            <p:cNvSpPr/>
            <p:nvPr/>
          </p:nvSpPr>
          <p:spPr>
            <a:xfrm>
              <a:off x="722555" y="34603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00" name="pl400"/>
            <p:cNvSpPr/>
            <p:nvPr/>
          </p:nvSpPr>
          <p:spPr>
            <a:xfrm>
              <a:off x="722555" y="309111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01" name="tx401"/>
            <p:cNvSpPr/>
            <p:nvPr/>
          </p:nvSpPr>
          <p:spPr>
            <a:xfrm>
              <a:off x="570361" y="55685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02" name="tx402"/>
            <p:cNvSpPr/>
            <p:nvPr/>
          </p:nvSpPr>
          <p:spPr>
            <a:xfrm>
              <a:off x="570361" y="51993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03" name="tx403"/>
            <p:cNvSpPr/>
            <p:nvPr/>
          </p:nvSpPr>
          <p:spPr>
            <a:xfrm>
              <a:off x="508182" y="4830124"/>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04" name="pl404"/>
            <p:cNvSpPr/>
            <p:nvPr/>
          </p:nvSpPr>
          <p:spPr>
            <a:xfrm>
              <a:off x="722555" y="56085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05" name="pl405"/>
            <p:cNvSpPr/>
            <p:nvPr/>
          </p:nvSpPr>
          <p:spPr>
            <a:xfrm>
              <a:off x="722555" y="52393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06" name="pl406"/>
            <p:cNvSpPr/>
            <p:nvPr/>
          </p:nvSpPr>
          <p:spPr>
            <a:xfrm>
              <a:off x="722555" y="48701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407" name="tx407"/>
            <p:cNvSpPr/>
            <p:nvPr/>
          </p:nvSpPr>
          <p:spPr>
            <a:xfrm rot="-5400000">
              <a:off x="-37121" y="3351239"/>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08" name="tx408"/>
            <p:cNvSpPr/>
            <p:nvPr/>
          </p:nvSpPr>
          <p:spPr>
            <a:xfrm>
              <a:off x="757350" y="435349"/>
              <a:ext cx="428021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AFRO-Central, 2018-2025</a:t>
              </a:r>
            </a:p>
          </p:txBody>
        </p:sp>
        <p:sp>
          <p:nvSpPr>
            <p:cNvPr id="409" name="tx409"/>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10" name="tx410"/>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BURUNDI had the highest coverage (89%), while CAR had the lowest coverage (46%).
DTP3 coverage increased in 6 out of 10 countries between 2024 and 2025. The largest increase was 10% points in EQUATORIAL GUINEA from 68% to 78%.
1 countries saw a decrease in coverage (ANGOLA). The largest decline was 6% points in ANGOLA from 58% to 52%. Coverage remained constant between 2024 and 2025 in the remaining 3 countries.
In 2025, 0 out of 10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042618" cy="1454334"/>
            </a:xfrm>
            <a:prstGeom prst="rect">
              <a:avLst/>
            </a:prstGeom>
            <a:solidFill>
              <a:srgbClr val="EBEBEB">
                <a:alpha val="100000"/>
              </a:srgbClr>
            </a:solidFill>
          </p:spPr>
          <p:txBody>
            <a:bodyPr/>
            <a:lstStyle/>
            <a:p/>
          </p:txBody>
        </p:sp>
        <p:sp>
          <p:nvSpPr>
            <p:cNvPr id="6" name="pl6"/>
            <p:cNvSpPr/>
            <p:nvPr/>
          </p:nvSpPr>
          <p:spPr>
            <a:xfrm>
              <a:off x="695171" y="225023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7" name="pl7"/>
            <p:cNvSpPr/>
            <p:nvPr/>
          </p:nvSpPr>
          <p:spPr>
            <a:xfrm>
              <a:off x="695171" y="160213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8" name="pl8"/>
            <p:cNvSpPr/>
            <p:nvPr/>
          </p:nvSpPr>
          <p:spPr>
            <a:xfrm>
              <a:off x="695171" y="95403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 name="pl9"/>
            <p:cNvSpPr/>
            <p:nvPr/>
          </p:nvSpPr>
          <p:spPr>
            <a:xfrm>
              <a:off x="695171" y="192618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27808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1" name="pl11"/>
            <p:cNvSpPr/>
            <p:nvPr/>
          </p:nvSpPr>
          <p:spPr>
            <a:xfrm>
              <a:off x="7880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05329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31856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58384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491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11439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37966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64494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788017" y="1926180"/>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BEBEBE">
                  <a:alpha val="69803"/>
                </a:srgbClr>
              </a:solidFill>
              <a:prstDash val="solid"/>
              <a:round/>
            </a:ln>
          </p:spPr>
          <p:txBody>
            <a:bodyPr/>
            <a:lstStyle/>
            <a:p/>
          </p:txBody>
        </p:sp>
        <p:sp>
          <p:nvSpPr>
            <p:cNvPr id="20" name="pl20"/>
            <p:cNvSpPr/>
            <p:nvPr/>
          </p:nvSpPr>
          <p:spPr>
            <a:xfrm>
              <a:off x="788017" y="1848408"/>
              <a:ext cx="1856925" cy="414783"/>
            </a:xfrm>
            <a:custGeom>
              <a:avLst/>
              <a:pathLst>
                <a:path w="1856925" h="414783">
                  <a:moveTo>
                    <a:pt x="0" y="0"/>
                  </a:moveTo>
                  <a:lnTo>
                    <a:pt x="265275" y="77771"/>
                  </a:lnTo>
                  <a:lnTo>
                    <a:pt x="530550" y="233315"/>
                  </a:lnTo>
                  <a:lnTo>
                    <a:pt x="795825" y="362935"/>
                  </a:lnTo>
                  <a:lnTo>
                    <a:pt x="1061100" y="414783"/>
                  </a:lnTo>
                  <a:lnTo>
                    <a:pt x="1326375" y="103695"/>
                  </a:lnTo>
                  <a:lnTo>
                    <a:pt x="1591650" y="155543"/>
                  </a:lnTo>
                  <a:lnTo>
                    <a:pt x="1856925" y="311087"/>
                  </a:lnTo>
                </a:path>
              </a:pathLst>
            </a:custGeom>
            <a:ln w="40651" cap="flat">
              <a:solidFill>
                <a:srgbClr val="BEBEBE">
                  <a:alpha val="69803"/>
                </a:srgbClr>
              </a:solidFill>
              <a:prstDash val="solid"/>
              <a:round/>
            </a:ln>
          </p:spPr>
          <p:txBody>
            <a:bodyPr/>
            <a:lstStyle/>
            <a:p/>
          </p:txBody>
        </p:sp>
        <p:sp>
          <p:nvSpPr>
            <p:cNvPr id="21" name="pl21"/>
            <p:cNvSpPr/>
            <p:nvPr/>
          </p:nvSpPr>
          <p:spPr>
            <a:xfrm>
              <a:off x="788017" y="1848408"/>
              <a:ext cx="1856925" cy="414783"/>
            </a:xfrm>
            <a:custGeom>
              <a:avLst/>
              <a:pathLst>
                <a:path w="1856925" h="414783">
                  <a:moveTo>
                    <a:pt x="0" y="0"/>
                  </a:moveTo>
                  <a:lnTo>
                    <a:pt x="265275" y="77771"/>
                  </a:lnTo>
                  <a:lnTo>
                    <a:pt x="530550" y="233315"/>
                  </a:lnTo>
                  <a:lnTo>
                    <a:pt x="795825" y="362935"/>
                  </a:lnTo>
                  <a:lnTo>
                    <a:pt x="1061100" y="414783"/>
                  </a:lnTo>
                  <a:lnTo>
                    <a:pt x="1326375" y="103695"/>
                  </a:lnTo>
                  <a:lnTo>
                    <a:pt x="1591650" y="155543"/>
                  </a:lnTo>
                  <a:lnTo>
                    <a:pt x="1856925" y="311087"/>
                  </a:lnTo>
                </a:path>
              </a:pathLst>
            </a:custGeom>
            <a:ln w="35231" cap="flat">
              <a:solidFill>
                <a:srgbClr val="BEBEBE">
                  <a:alpha val="69803"/>
                </a:srgbClr>
              </a:solidFill>
              <a:prstDash val="solid"/>
              <a:round/>
            </a:ln>
          </p:spPr>
          <p:txBody>
            <a:bodyPr/>
            <a:lstStyle/>
            <a:p/>
          </p:txBody>
        </p:sp>
        <p:sp>
          <p:nvSpPr>
            <p:cNvPr id="22" name="pl22"/>
            <p:cNvSpPr/>
            <p:nvPr/>
          </p:nvSpPr>
          <p:spPr>
            <a:xfrm>
              <a:off x="788017" y="1926180"/>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6B6B6B">
                  <a:alpha val="100000"/>
                </a:srgbClr>
              </a:solidFill>
              <a:prstDash val="solid"/>
              <a:round/>
            </a:ln>
          </p:spPr>
          <p:txBody>
            <a:bodyPr/>
            <a:lstStyle/>
            <a:p/>
          </p:txBody>
        </p:sp>
        <p:sp>
          <p:nvSpPr>
            <p:cNvPr id="23" name="pl23"/>
            <p:cNvSpPr/>
            <p:nvPr/>
          </p:nvSpPr>
          <p:spPr>
            <a:xfrm>
              <a:off x="788017" y="1848408"/>
              <a:ext cx="1856925" cy="414783"/>
            </a:xfrm>
            <a:custGeom>
              <a:avLst/>
              <a:pathLst>
                <a:path w="1856925" h="414783">
                  <a:moveTo>
                    <a:pt x="0" y="0"/>
                  </a:moveTo>
                  <a:lnTo>
                    <a:pt x="265275" y="77771"/>
                  </a:lnTo>
                  <a:lnTo>
                    <a:pt x="530550" y="233315"/>
                  </a:lnTo>
                  <a:lnTo>
                    <a:pt x="795825" y="362935"/>
                  </a:lnTo>
                  <a:lnTo>
                    <a:pt x="1061100" y="414783"/>
                  </a:lnTo>
                  <a:lnTo>
                    <a:pt x="1326375" y="103695"/>
                  </a:lnTo>
                  <a:lnTo>
                    <a:pt x="1591650" y="155543"/>
                  </a:lnTo>
                  <a:lnTo>
                    <a:pt x="1856925" y="311087"/>
                  </a:lnTo>
                </a:path>
              </a:pathLst>
            </a:custGeom>
            <a:ln w="40651" cap="flat">
              <a:solidFill>
                <a:srgbClr val="000000">
                  <a:alpha val="100000"/>
                </a:srgbClr>
              </a:solidFill>
              <a:prstDash val="solid"/>
              <a:round/>
            </a:ln>
          </p:spPr>
          <p:txBody>
            <a:bodyPr/>
            <a:lstStyle/>
            <a:p/>
          </p:txBody>
        </p:sp>
        <p:sp>
          <p:nvSpPr>
            <p:cNvPr id="24" name="pl24"/>
            <p:cNvSpPr/>
            <p:nvPr/>
          </p:nvSpPr>
          <p:spPr>
            <a:xfrm>
              <a:off x="788017" y="1848408"/>
              <a:ext cx="1856925" cy="414783"/>
            </a:xfrm>
            <a:custGeom>
              <a:avLst/>
              <a:pathLst>
                <a:path w="1856925" h="414783">
                  <a:moveTo>
                    <a:pt x="0" y="0"/>
                  </a:moveTo>
                  <a:lnTo>
                    <a:pt x="265275" y="77771"/>
                  </a:lnTo>
                  <a:lnTo>
                    <a:pt x="530550" y="233315"/>
                  </a:lnTo>
                  <a:lnTo>
                    <a:pt x="795825" y="362935"/>
                  </a:lnTo>
                  <a:lnTo>
                    <a:pt x="1061100" y="414783"/>
                  </a:lnTo>
                  <a:lnTo>
                    <a:pt x="1326375" y="103695"/>
                  </a:lnTo>
                  <a:lnTo>
                    <a:pt x="1591650" y="155543"/>
                  </a:lnTo>
                  <a:lnTo>
                    <a:pt x="1856925" y="311087"/>
                  </a:lnTo>
                </a:path>
              </a:pathLst>
            </a:custGeom>
            <a:ln w="35231" cap="flat">
              <a:solidFill>
                <a:srgbClr val="80BD41">
                  <a:alpha val="100000"/>
                </a:srgbClr>
              </a:solidFill>
              <a:prstDash val="solid"/>
              <a:round/>
            </a:ln>
          </p:spPr>
          <p:txBody>
            <a:bodyPr/>
            <a:lstStyle/>
            <a:p/>
          </p:txBody>
        </p:sp>
        <p:sp>
          <p:nvSpPr>
            <p:cNvPr id="25" name="pl25"/>
            <p:cNvSpPr/>
            <p:nvPr/>
          </p:nvSpPr>
          <p:spPr>
            <a:xfrm>
              <a:off x="695171" y="192618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6" name="tx26"/>
            <p:cNvSpPr/>
            <p:nvPr/>
          </p:nvSpPr>
          <p:spPr>
            <a:xfrm>
              <a:off x="757887" y="16698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 name="tx27"/>
            <p:cNvSpPr/>
            <p:nvPr/>
          </p:nvSpPr>
          <p:spPr>
            <a:xfrm>
              <a:off x="1023163" y="17476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 name="tx28"/>
            <p:cNvSpPr/>
            <p:nvPr/>
          </p:nvSpPr>
          <p:spPr>
            <a:xfrm>
              <a:off x="1270378" y="190316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9" name="tx29"/>
            <p:cNvSpPr/>
            <p:nvPr/>
          </p:nvSpPr>
          <p:spPr>
            <a:xfrm>
              <a:off x="1509547" y="2032789"/>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0" name="tx30"/>
            <p:cNvSpPr/>
            <p:nvPr/>
          </p:nvSpPr>
          <p:spPr>
            <a:xfrm>
              <a:off x="1770799" y="208463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1" name="tx31"/>
            <p:cNvSpPr/>
            <p:nvPr/>
          </p:nvSpPr>
          <p:spPr>
            <a:xfrm>
              <a:off x="2066203" y="17735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 name="tx32"/>
            <p:cNvSpPr/>
            <p:nvPr/>
          </p:nvSpPr>
          <p:spPr>
            <a:xfrm>
              <a:off x="2331479" y="18253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 name="tx33"/>
            <p:cNvSpPr/>
            <p:nvPr/>
          </p:nvSpPr>
          <p:spPr>
            <a:xfrm>
              <a:off x="2596754" y="19809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 name="rc34"/>
            <p:cNvSpPr/>
            <p:nvPr/>
          </p:nvSpPr>
          <p:spPr>
            <a:xfrm>
              <a:off x="695171" y="2613739"/>
              <a:ext cx="2042618" cy="1454334"/>
            </a:xfrm>
            <a:prstGeom prst="rect">
              <a:avLst/>
            </a:prstGeom>
            <a:solidFill>
              <a:srgbClr val="EBEBEB">
                <a:alpha val="100000"/>
              </a:srgbClr>
            </a:solidFill>
          </p:spPr>
          <p:txBody>
            <a:bodyPr/>
            <a:lstStyle/>
            <a:p/>
          </p:txBody>
        </p:sp>
        <p:sp>
          <p:nvSpPr>
            <p:cNvPr id="35" name="pl35"/>
            <p:cNvSpPr/>
            <p:nvPr/>
          </p:nvSpPr>
          <p:spPr>
            <a:xfrm>
              <a:off x="695171" y="398900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6" name="pl36"/>
            <p:cNvSpPr/>
            <p:nvPr/>
          </p:nvSpPr>
          <p:spPr>
            <a:xfrm>
              <a:off x="695171" y="334090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7" name="pl37"/>
            <p:cNvSpPr/>
            <p:nvPr/>
          </p:nvSpPr>
          <p:spPr>
            <a:xfrm>
              <a:off x="695171" y="269280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8" name="pl38"/>
            <p:cNvSpPr/>
            <p:nvPr/>
          </p:nvSpPr>
          <p:spPr>
            <a:xfrm>
              <a:off x="695171" y="366495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9" name="pl39"/>
            <p:cNvSpPr/>
            <p:nvPr/>
          </p:nvSpPr>
          <p:spPr>
            <a:xfrm>
              <a:off x="695171" y="30168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0" name="pl40"/>
            <p:cNvSpPr/>
            <p:nvPr/>
          </p:nvSpPr>
          <p:spPr>
            <a:xfrm>
              <a:off x="7880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05329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31856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58384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8491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11439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37966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64494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788017" y="3664956"/>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BEBEBE">
                  <a:alpha val="69803"/>
                </a:srgbClr>
              </a:solidFill>
              <a:prstDash val="solid"/>
              <a:round/>
            </a:ln>
          </p:spPr>
          <p:txBody>
            <a:bodyPr/>
            <a:lstStyle/>
            <a:p/>
          </p:txBody>
        </p:sp>
        <p:sp>
          <p:nvSpPr>
            <p:cNvPr id="49" name="pl49"/>
            <p:cNvSpPr/>
            <p:nvPr/>
          </p:nvSpPr>
          <p:spPr>
            <a:xfrm>
              <a:off x="788017" y="3198325"/>
              <a:ext cx="1856925" cy="622175"/>
            </a:xfrm>
            <a:custGeom>
              <a:avLst/>
              <a:pathLst>
                <a:path w="1856925" h="622175">
                  <a:moveTo>
                    <a:pt x="0" y="622175"/>
                  </a:moveTo>
                  <a:lnTo>
                    <a:pt x="265275" y="466631"/>
                  </a:lnTo>
                  <a:lnTo>
                    <a:pt x="530550" y="414783"/>
                  </a:lnTo>
                  <a:lnTo>
                    <a:pt x="795825" y="233315"/>
                  </a:lnTo>
                  <a:lnTo>
                    <a:pt x="1061100" y="129619"/>
                  </a:lnTo>
                  <a:lnTo>
                    <a:pt x="1326375" y="103695"/>
                  </a:lnTo>
                  <a:lnTo>
                    <a:pt x="1591650" y="77771"/>
                  </a:lnTo>
                  <a:lnTo>
                    <a:pt x="1856925" y="0"/>
                  </a:lnTo>
                </a:path>
              </a:pathLst>
            </a:custGeom>
            <a:ln w="40651" cap="flat">
              <a:solidFill>
                <a:srgbClr val="BEBEBE">
                  <a:alpha val="69803"/>
                </a:srgbClr>
              </a:solidFill>
              <a:prstDash val="solid"/>
              <a:round/>
            </a:ln>
          </p:spPr>
          <p:txBody>
            <a:bodyPr/>
            <a:lstStyle/>
            <a:p/>
          </p:txBody>
        </p:sp>
        <p:sp>
          <p:nvSpPr>
            <p:cNvPr id="50" name="pl50"/>
            <p:cNvSpPr/>
            <p:nvPr/>
          </p:nvSpPr>
          <p:spPr>
            <a:xfrm>
              <a:off x="788017" y="3198325"/>
              <a:ext cx="1856925" cy="622175"/>
            </a:xfrm>
            <a:custGeom>
              <a:avLst/>
              <a:pathLst>
                <a:path w="1856925" h="622175">
                  <a:moveTo>
                    <a:pt x="0" y="622175"/>
                  </a:moveTo>
                  <a:lnTo>
                    <a:pt x="265275" y="466631"/>
                  </a:lnTo>
                  <a:lnTo>
                    <a:pt x="530550" y="414783"/>
                  </a:lnTo>
                  <a:lnTo>
                    <a:pt x="795825" y="233315"/>
                  </a:lnTo>
                  <a:lnTo>
                    <a:pt x="1061100" y="129619"/>
                  </a:lnTo>
                  <a:lnTo>
                    <a:pt x="1326375" y="103695"/>
                  </a:lnTo>
                  <a:lnTo>
                    <a:pt x="1591650" y="77771"/>
                  </a:lnTo>
                  <a:lnTo>
                    <a:pt x="1856925" y="0"/>
                  </a:lnTo>
                </a:path>
              </a:pathLst>
            </a:custGeom>
            <a:ln w="35231" cap="flat">
              <a:solidFill>
                <a:srgbClr val="BEBEBE">
                  <a:alpha val="69803"/>
                </a:srgbClr>
              </a:solidFill>
              <a:prstDash val="solid"/>
              <a:round/>
            </a:ln>
          </p:spPr>
          <p:txBody>
            <a:bodyPr/>
            <a:lstStyle/>
            <a:p/>
          </p:txBody>
        </p:sp>
        <p:sp>
          <p:nvSpPr>
            <p:cNvPr id="51" name="pl51"/>
            <p:cNvSpPr/>
            <p:nvPr/>
          </p:nvSpPr>
          <p:spPr>
            <a:xfrm>
              <a:off x="788017" y="3664956"/>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6B6B6B">
                  <a:alpha val="100000"/>
                </a:srgbClr>
              </a:solidFill>
              <a:prstDash val="solid"/>
              <a:round/>
            </a:ln>
          </p:spPr>
          <p:txBody>
            <a:bodyPr/>
            <a:lstStyle/>
            <a:p/>
          </p:txBody>
        </p:sp>
        <p:sp>
          <p:nvSpPr>
            <p:cNvPr id="52" name="pl52"/>
            <p:cNvSpPr/>
            <p:nvPr/>
          </p:nvSpPr>
          <p:spPr>
            <a:xfrm>
              <a:off x="788017" y="3198325"/>
              <a:ext cx="1856925" cy="622175"/>
            </a:xfrm>
            <a:custGeom>
              <a:avLst/>
              <a:pathLst>
                <a:path w="1856925" h="622175">
                  <a:moveTo>
                    <a:pt x="0" y="622175"/>
                  </a:moveTo>
                  <a:lnTo>
                    <a:pt x="265275" y="466631"/>
                  </a:lnTo>
                  <a:lnTo>
                    <a:pt x="530550" y="414783"/>
                  </a:lnTo>
                  <a:lnTo>
                    <a:pt x="795825" y="233315"/>
                  </a:lnTo>
                  <a:lnTo>
                    <a:pt x="1061100" y="129619"/>
                  </a:lnTo>
                  <a:lnTo>
                    <a:pt x="1326375" y="103695"/>
                  </a:lnTo>
                  <a:lnTo>
                    <a:pt x="1591650" y="77771"/>
                  </a:lnTo>
                  <a:lnTo>
                    <a:pt x="1856925" y="0"/>
                  </a:lnTo>
                </a:path>
              </a:pathLst>
            </a:custGeom>
            <a:ln w="40651" cap="flat">
              <a:solidFill>
                <a:srgbClr val="000000">
                  <a:alpha val="100000"/>
                </a:srgbClr>
              </a:solidFill>
              <a:prstDash val="solid"/>
              <a:round/>
            </a:ln>
          </p:spPr>
          <p:txBody>
            <a:bodyPr/>
            <a:lstStyle/>
            <a:p/>
          </p:txBody>
        </p:sp>
        <p:sp>
          <p:nvSpPr>
            <p:cNvPr id="53" name="pl53"/>
            <p:cNvSpPr/>
            <p:nvPr/>
          </p:nvSpPr>
          <p:spPr>
            <a:xfrm>
              <a:off x="788017" y="3198325"/>
              <a:ext cx="1856925" cy="622175"/>
            </a:xfrm>
            <a:custGeom>
              <a:avLst/>
              <a:pathLst>
                <a:path w="1856925" h="622175">
                  <a:moveTo>
                    <a:pt x="0" y="622175"/>
                  </a:moveTo>
                  <a:lnTo>
                    <a:pt x="265275" y="466631"/>
                  </a:lnTo>
                  <a:lnTo>
                    <a:pt x="530550" y="414783"/>
                  </a:lnTo>
                  <a:lnTo>
                    <a:pt x="795825" y="233315"/>
                  </a:lnTo>
                  <a:lnTo>
                    <a:pt x="1061100" y="129619"/>
                  </a:lnTo>
                  <a:lnTo>
                    <a:pt x="1326375" y="103695"/>
                  </a:lnTo>
                  <a:lnTo>
                    <a:pt x="1591650" y="77771"/>
                  </a:lnTo>
                  <a:lnTo>
                    <a:pt x="1856925" y="0"/>
                  </a:lnTo>
                </a:path>
              </a:pathLst>
            </a:custGeom>
            <a:ln w="35231" cap="flat">
              <a:solidFill>
                <a:srgbClr val="80BD41">
                  <a:alpha val="100000"/>
                </a:srgbClr>
              </a:solidFill>
              <a:prstDash val="solid"/>
              <a:round/>
            </a:ln>
          </p:spPr>
          <p:txBody>
            <a:bodyPr/>
            <a:lstStyle/>
            <a:p/>
          </p:txBody>
        </p:sp>
        <p:sp>
          <p:nvSpPr>
            <p:cNvPr id="54" name="pl54"/>
            <p:cNvSpPr/>
            <p:nvPr/>
          </p:nvSpPr>
          <p:spPr>
            <a:xfrm>
              <a:off x="695171" y="3664956"/>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55" name="tx55"/>
            <p:cNvSpPr/>
            <p:nvPr/>
          </p:nvSpPr>
          <p:spPr>
            <a:xfrm>
              <a:off x="739828" y="3641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6" name="tx56"/>
            <p:cNvSpPr/>
            <p:nvPr/>
          </p:nvSpPr>
          <p:spPr>
            <a:xfrm>
              <a:off x="1023163" y="34864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 name="tx57"/>
            <p:cNvSpPr/>
            <p:nvPr/>
          </p:nvSpPr>
          <p:spPr>
            <a:xfrm>
              <a:off x="1288438" y="34345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 name="tx58"/>
            <p:cNvSpPr/>
            <p:nvPr/>
          </p:nvSpPr>
          <p:spPr>
            <a:xfrm>
              <a:off x="1553713" y="32530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9" name="tx59"/>
            <p:cNvSpPr/>
            <p:nvPr/>
          </p:nvSpPr>
          <p:spPr>
            <a:xfrm>
              <a:off x="1788858" y="31493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0" name="tx60"/>
            <p:cNvSpPr/>
            <p:nvPr/>
          </p:nvSpPr>
          <p:spPr>
            <a:xfrm>
              <a:off x="2054133" y="31234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61" name="tx61"/>
            <p:cNvSpPr/>
            <p:nvPr/>
          </p:nvSpPr>
          <p:spPr>
            <a:xfrm>
              <a:off x="2319408" y="30975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62" name="tx62"/>
            <p:cNvSpPr/>
            <p:nvPr/>
          </p:nvSpPr>
          <p:spPr>
            <a:xfrm>
              <a:off x="2584684" y="30197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3" name="rc63"/>
            <p:cNvSpPr/>
            <p:nvPr/>
          </p:nvSpPr>
          <p:spPr>
            <a:xfrm>
              <a:off x="695171" y="4352515"/>
              <a:ext cx="2042618" cy="1454334"/>
            </a:xfrm>
            <a:prstGeom prst="rect">
              <a:avLst/>
            </a:prstGeom>
            <a:solidFill>
              <a:srgbClr val="EBEBEB">
                <a:alpha val="100000"/>
              </a:srgbClr>
            </a:solidFill>
          </p:spPr>
          <p:txBody>
            <a:bodyPr/>
            <a:lstStyle/>
            <a:p/>
          </p:txBody>
        </p:sp>
        <p:sp>
          <p:nvSpPr>
            <p:cNvPr id="64" name="pl64"/>
            <p:cNvSpPr/>
            <p:nvPr/>
          </p:nvSpPr>
          <p:spPr>
            <a:xfrm>
              <a:off x="695171" y="572778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5" name="pl65"/>
            <p:cNvSpPr/>
            <p:nvPr/>
          </p:nvSpPr>
          <p:spPr>
            <a:xfrm>
              <a:off x="695171" y="507968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6" name="pl66"/>
            <p:cNvSpPr/>
            <p:nvPr/>
          </p:nvSpPr>
          <p:spPr>
            <a:xfrm>
              <a:off x="695171" y="443158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7" name="pl67"/>
            <p:cNvSpPr/>
            <p:nvPr/>
          </p:nvSpPr>
          <p:spPr>
            <a:xfrm>
              <a:off x="695171" y="540373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8" name="pl68"/>
            <p:cNvSpPr/>
            <p:nvPr/>
          </p:nvSpPr>
          <p:spPr>
            <a:xfrm>
              <a:off x="695171" y="475563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9" name="pl69"/>
            <p:cNvSpPr/>
            <p:nvPr/>
          </p:nvSpPr>
          <p:spPr>
            <a:xfrm>
              <a:off x="78801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05329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31856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58384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84911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211439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37966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64494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788017" y="5403732"/>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BEBEBE">
                  <a:alpha val="69803"/>
                </a:srgbClr>
              </a:solidFill>
              <a:prstDash val="solid"/>
              <a:round/>
            </a:ln>
          </p:spPr>
          <p:txBody>
            <a:bodyPr/>
            <a:lstStyle/>
            <a:p/>
          </p:txBody>
        </p:sp>
        <p:sp>
          <p:nvSpPr>
            <p:cNvPr id="78" name="pl78"/>
            <p:cNvSpPr/>
            <p:nvPr/>
          </p:nvSpPr>
          <p:spPr>
            <a:xfrm>
              <a:off x="788017" y="5274112"/>
              <a:ext cx="1856925" cy="388859"/>
            </a:xfrm>
            <a:custGeom>
              <a:avLst/>
              <a:pathLst>
                <a:path w="1856925" h="388859">
                  <a:moveTo>
                    <a:pt x="0" y="129619"/>
                  </a:moveTo>
                  <a:lnTo>
                    <a:pt x="265275" y="129619"/>
                  </a:lnTo>
                  <a:lnTo>
                    <a:pt x="530550" y="311087"/>
                  </a:lnTo>
                  <a:lnTo>
                    <a:pt x="795825" y="0"/>
                  </a:lnTo>
                  <a:lnTo>
                    <a:pt x="1061100" y="388859"/>
                  </a:lnTo>
                  <a:lnTo>
                    <a:pt x="1326375" y="129619"/>
                  </a:lnTo>
                  <a:lnTo>
                    <a:pt x="1591650" y="362935"/>
                  </a:lnTo>
                  <a:lnTo>
                    <a:pt x="1856925" y="337011"/>
                  </a:lnTo>
                </a:path>
              </a:pathLst>
            </a:custGeom>
            <a:ln w="40651" cap="flat">
              <a:solidFill>
                <a:srgbClr val="BEBEBE">
                  <a:alpha val="69803"/>
                </a:srgbClr>
              </a:solidFill>
              <a:prstDash val="solid"/>
              <a:round/>
            </a:ln>
          </p:spPr>
          <p:txBody>
            <a:bodyPr/>
            <a:lstStyle/>
            <a:p/>
          </p:txBody>
        </p:sp>
        <p:sp>
          <p:nvSpPr>
            <p:cNvPr id="79" name="pl79"/>
            <p:cNvSpPr/>
            <p:nvPr/>
          </p:nvSpPr>
          <p:spPr>
            <a:xfrm>
              <a:off x="788017" y="5274112"/>
              <a:ext cx="1856925" cy="388859"/>
            </a:xfrm>
            <a:custGeom>
              <a:avLst/>
              <a:pathLst>
                <a:path w="1856925" h="388859">
                  <a:moveTo>
                    <a:pt x="0" y="129619"/>
                  </a:moveTo>
                  <a:lnTo>
                    <a:pt x="265275" y="129619"/>
                  </a:lnTo>
                  <a:lnTo>
                    <a:pt x="530550" y="311087"/>
                  </a:lnTo>
                  <a:lnTo>
                    <a:pt x="795825" y="0"/>
                  </a:lnTo>
                  <a:lnTo>
                    <a:pt x="1061100" y="388859"/>
                  </a:lnTo>
                  <a:lnTo>
                    <a:pt x="1326375" y="129619"/>
                  </a:lnTo>
                  <a:lnTo>
                    <a:pt x="1591650" y="362935"/>
                  </a:lnTo>
                  <a:lnTo>
                    <a:pt x="1856925" y="337011"/>
                  </a:lnTo>
                </a:path>
              </a:pathLst>
            </a:custGeom>
            <a:ln w="35231" cap="flat">
              <a:solidFill>
                <a:srgbClr val="BEBEBE">
                  <a:alpha val="69803"/>
                </a:srgbClr>
              </a:solidFill>
              <a:prstDash val="solid"/>
              <a:round/>
            </a:ln>
          </p:spPr>
          <p:txBody>
            <a:bodyPr/>
            <a:lstStyle/>
            <a:p/>
          </p:txBody>
        </p:sp>
        <p:sp>
          <p:nvSpPr>
            <p:cNvPr id="80" name="pl80"/>
            <p:cNvSpPr/>
            <p:nvPr/>
          </p:nvSpPr>
          <p:spPr>
            <a:xfrm>
              <a:off x="788017" y="5403732"/>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6B6B6B">
                  <a:alpha val="100000"/>
                </a:srgbClr>
              </a:solidFill>
              <a:prstDash val="solid"/>
              <a:round/>
            </a:ln>
          </p:spPr>
          <p:txBody>
            <a:bodyPr/>
            <a:lstStyle/>
            <a:p/>
          </p:txBody>
        </p:sp>
        <p:sp>
          <p:nvSpPr>
            <p:cNvPr id="81" name="pl81"/>
            <p:cNvSpPr/>
            <p:nvPr/>
          </p:nvSpPr>
          <p:spPr>
            <a:xfrm>
              <a:off x="788017" y="5274112"/>
              <a:ext cx="1856925" cy="388859"/>
            </a:xfrm>
            <a:custGeom>
              <a:avLst/>
              <a:pathLst>
                <a:path w="1856925" h="388859">
                  <a:moveTo>
                    <a:pt x="0" y="129619"/>
                  </a:moveTo>
                  <a:lnTo>
                    <a:pt x="265275" y="129619"/>
                  </a:lnTo>
                  <a:lnTo>
                    <a:pt x="530550" y="311087"/>
                  </a:lnTo>
                  <a:lnTo>
                    <a:pt x="795825" y="0"/>
                  </a:lnTo>
                  <a:lnTo>
                    <a:pt x="1061100" y="388859"/>
                  </a:lnTo>
                  <a:lnTo>
                    <a:pt x="1326375" y="129619"/>
                  </a:lnTo>
                  <a:lnTo>
                    <a:pt x="1591650" y="362935"/>
                  </a:lnTo>
                  <a:lnTo>
                    <a:pt x="1856925" y="337011"/>
                  </a:lnTo>
                </a:path>
              </a:pathLst>
            </a:custGeom>
            <a:ln w="40651" cap="flat">
              <a:solidFill>
                <a:srgbClr val="000000">
                  <a:alpha val="100000"/>
                </a:srgbClr>
              </a:solidFill>
              <a:prstDash val="solid"/>
              <a:round/>
            </a:ln>
          </p:spPr>
          <p:txBody>
            <a:bodyPr/>
            <a:lstStyle/>
            <a:p/>
          </p:txBody>
        </p:sp>
        <p:sp>
          <p:nvSpPr>
            <p:cNvPr id="82" name="pl82"/>
            <p:cNvSpPr/>
            <p:nvPr/>
          </p:nvSpPr>
          <p:spPr>
            <a:xfrm>
              <a:off x="788017" y="5274112"/>
              <a:ext cx="1856925" cy="388859"/>
            </a:xfrm>
            <a:custGeom>
              <a:avLst/>
              <a:pathLst>
                <a:path w="1856925" h="388859">
                  <a:moveTo>
                    <a:pt x="0" y="129619"/>
                  </a:moveTo>
                  <a:lnTo>
                    <a:pt x="265275" y="129619"/>
                  </a:lnTo>
                  <a:lnTo>
                    <a:pt x="530550" y="311087"/>
                  </a:lnTo>
                  <a:lnTo>
                    <a:pt x="795825" y="0"/>
                  </a:lnTo>
                  <a:lnTo>
                    <a:pt x="1061100" y="388859"/>
                  </a:lnTo>
                  <a:lnTo>
                    <a:pt x="1326375" y="129619"/>
                  </a:lnTo>
                  <a:lnTo>
                    <a:pt x="1591650" y="362935"/>
                  </a:lnTo>
                  <a:lnTo>
                    <a:pt x="1856925" y="337011"/>
                  </a:lnTo>
                </a:path>
              </a:pathLst>
            </a:custGeom>
            <a:ln w="35231" cap="flat">
              <a:solidFill>
                <a:srgbClr val="80BD41">
                  <a:alpha val="100000"/>
                </a:srgbClr>
              </a:solidFill>
              <a:prstDash val="solid"/>
              <a:round/>
            </a:ln>
          </p:spPr>
          <p:txBody>
            <a:bodyPr/>
            <a:lstStyle/>
            <a:p/>
          </p:txBody>
        </p:sp>
        <p:sp>
          <p:nvSpPr>
            <p:cNvPr id="83" name="pl83"/>
            <p:cNvSpPr/>
            <p:nvPr/>
          </p:nvSpPr>
          <p:spPr>
            <a:xfrm>
              <a:off x="695171" y="540373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84" name="tx84"/>
            <p:cNvSpPr/>
            <p:nvPr/>
          </p:nvSpPr>
          <p:spPr>
            <a:xfrm>
              <a:off x="757887" y="5225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5" name="tx85"/>
            <p:cNvSpPr/>
            <p:nvPr/>
          </p:nvSpPr>
          <p:spPr>
            <a:xfrm>
              <a:off x="1023163" y="5225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1270378" y="54066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7" name="tx87"/>
            <p:cNvSpPr/>
            <p:nvPr/>
          </p:nvSpPr>
          <p:spPr>
            <a:xfrm>
              <a:off x="1553713" y="5095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8" name="tx88"/>
            <p:cNvSpPr/>
            <p:nvPr/>
          </p:nvSpPr>
          <p:spPr>
            <a:xfrm>
              <a:off x="1770799" y="548441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9" name="tx89"/>
            <p:cNvSpPr/>
            <p:nvPr/>
          </p:nvSpPr>
          <p:spPr>
            <a:xfrm>
              <a:off x="2084263" y="5225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0" name="tx90"/>
            <p:cNvSpPr/>
            <p:nvPr/>
          </p:nvSpPr>
          <p:spPr>
            <a:xfrm>
              <a:off x="2331479" y="54584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91" name="tx91"/>
            <p:cNvSpPr/>
            <p:nvPr/>
          </p:nvSpPr>
          <p:spPr>
            <a:xfrm>
              <a:off x="2596754" y="54325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2" name="rc92"/>
            <p:cNvSpPr/>
            <p:nvPr/>
          </p:nvSpPr>
          <p:spPr>
            <a:xfrm>
              <a:off x="2807378" y="874964"/>
              <a:ext cx="2042618" cy="1454334"/>
            </a:xfrm>
            <a:prstGeom prst="rect">
              <a:avLst/>
            </a:prstGeom>
            <a:solidFill>
              <a:srgbClr val="EBEBEB">
                <a:alpha val="100000"/>
              </a:srgbClr>
            </a:solidFill>
          </p:spPr>
          <p:txBody>
            <a:bodyPr/>
            <a:lstStyle/>
            <a:p/>
          </p:txBody>
        </p:sp>
        <p:sp>
          <p:nvSpPr>
            <p:cNvPr id="93" name="pl93"/>
            <p:cNvSpPr/>
            <p:nvPr/>
          </p:nvSpPr>
          <p:spPr>
            <a:xfrm>
              <a:off x="2807378" y="225023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4" name="pl94"/>
            <p:cNvSpPr/>
            <p:nvPr/>
          </p:nvSpPr>
          <p:spPr>
            <a:xfrm>
              <a:off x="2807378" y="160213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5" name="pl95"/>
            <p:cNvSpPr/>
            <p:nvPr/>
          </p:nvSpPr>
          <p:spPr>
            <a:xfrm>
              <a:off x="2807378" y="95403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6" name="pl96"/>
            <p:cNvSpPr/>
            <p:nvPr/>
          </p:nvSpPr>
          <p:spPr>
            <a:xfrm>
              <a:off x="2807378" y="192618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7" name="pl97"/>
            <p:cNvSpPr/>
            <p:nvPr/>
          </p:nvSpPr>
          <p:spPr>
            <a:xfrm>
              <a:off x="2807378" y="127808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8" name="pl98"/>
            <p:cNvSpPr/>
            <p:nvPr/>
          </p:nvSpPr>
          <p:spPr>
            <a:xfrm>
              <a:off x="290022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316549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343077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369604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396132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422660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449187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475715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2900224" y="1926180"/>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BEBEBE">
                  <a:alpha val="69803"/>
                </a:srgbClr>
              </a:solidFill>
              <a:prstDash val="solid"/>
              <a:round/>
            </a:ln>
          </p:spPr>
          <p:txBody>
            <a:bodyPr/>
            <a:lstStyle/>
            <a:p/>
          </p:txBody>
        </p:sp>
        <p:sp>
          <p:nvSpPr>
            <p:cNvPr id="107" name="pl107"/>
            <p:cNvSpPr/>
            <p:nvPr/>
          </p:nvSpPr>
          <p:spPr>
            <a:xfrm>
              <a:off x="2900224" y="1900256"/>
              <a:ext cx="1856925" cy="129619"/>
            </a:xfrm>
            <a:custGeom>
              <a:avLst/>
              <a:pathLst>
                <a:path w="1856925" h="129619">
                  <a:moveTo>
                    <a:pt x="0" y="103695"/>
                  </a:moveTo>
                  <a:lnTo>
                    <a:pt x="265275" y="25923"/>
                  </a:lnTo>
                  <a:lnTo>
                    <a:pt x="530550" y="25923"/>
                  </a:lnTo>
                  <a:lnTo>
                    <a:pt x="795825" y="0"/>
                  </a:lnTo>
                  <a:lnTo>
                    <a:pt x="1061100" y="77771"/>
                  </a:lnTo>
                  <a:lnTo>
                    <a:pt x="1326375" y="129619"/>
                  </a:lnTo>
                  <a:lnTo>
                    <a:pt x="1591650" y="129619"/>
                  </a:lnTo>
                  <a:lnTo>
                    <a:pt x="1856925" y="129619"/>
                  </a:lnTo>
                </a:path>
              </a:pathLst>
            </a:custGeom>
            <a:ln w="40651" cap="flat">
              <a:solidFill>
                <a:srgbClr val="BEBEBE">
                  <a:alpha val="69803"/>
                </a:srgbClr>
              </a:solidFill>
              <a:prstDash val="solid"/>
              <a:round/>
            </a:ln>
          </p:spPr>
          <p:txBody>
            <a:bodyPr/>
            <a:lstStyle/>
            <a:p/>
          </p:txBody>
        </p:sp>
        <p:sp>
          <p:nvSpPr>
            <p:cNvPr id="108" name="pl108"/>
            <p:cNvSpPr/>
            <p:nvPr/>
          </p:nvSpPr>
          <p:spPr>
            <a:xfrm>
              <a:off x="2900224" y="1900256"/>
              <a:ext cx="1856925" cy="129619"/>
            </a:xfrm>
            <a:custGeom>
              <a:avLst/>
              <a:pathLst>
                <a:path w="1856925" h="129619">
                  <a:moveTo>
                    <a:pt x="0" y="103695"/>
                  </a:moveTo>
                  <a:lnTo>
                    <a:pt x="265275" y="25923"/>
                  </a:lnTo>
                  <a:lnTo>
                    <a:pt x="530550" y="25923"/>
                  </a:lnTo>
                  <a:lnTo>
                    <a:pt x="795825" y="0"/>
                  </a:lnTo>
                  <a:lnTo>
                    <a:pt x="1061100" y="77771"/>
                  </a:lnTo>
                  <a:lnTo>
                    <a:pt x="1326375" y="129619"/>
                  </a:lnTo>
                  <a:lnTo>
                    <a:pt x="1591650" y="129619"/>
                  </a:lnTo>
                  <a:lnTo>
                    <a:pt x="1856925" y="129619"/>
                  </a:lnTo>
                </a:path>
              </a:pathLst>
            </a:custGeom>
            <a:ln w="35231" cap="flat">
              <a:solidFill>
                <a:srgbClr val="BEBEBE">
                  <a:alpha val="69803"/>
                </a:srgbClr>
              </a:solidFill>
              <a:prstDash val="solid"/>
              <a:round/>
            </a:ln>
          </p:spPr>
          <p:txBody>
            <a:bodyPr/>
            <a:lstStyle/>
            <a:p/>
          </p:txBody>
        </p:sp>
        <p:sp>
          <p:nvSpPr>
            <p:cNvPr id="109" name="pl109"/>
            <p:cNvSpPr/>
            <p:nvPr/>
          </p:nvSpPr>
          <p:spPr>
            <a:xfrm>
              <a:off x="2900224" y="1926180"/>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6B6B6B">
                  <a:alpha val="100000"/>
                </a:srgbClr>
              </a:solidFill>
              <a:prstDash val="solid"/>
              <a:round/>
            </a:ln>
          </p:spPr>
          <p:txBody>
            <a:bodyPr/>
            <a:lstStyle/>
            <a:p/>
          </p:txBody>
        </p:sp>
        <p:sp>
          <p:nvSpPr>
            <p:cNvPr id="110" name="pl110"/>
            <p:cNvSpPr/>
            <p:nvPr/>
          </p:nvSpPr>
          <p:spPr>
            <a:xfrm>
              <a:off x="2900224" y="1900256"/>
              <a:ext cx="1856925" cy="129619"/>
            </a:xfrm>
            <a:custGeom>
              <a:avLst/>
              <a:pathLst>
                <a:path w="1856925" h="129619">
                  <a:moveTo>
                    <a:pt x="0" y="103695"/>
                  </a:moveTo>
                  <a:lnTo>
                    <a:pt x="265275" y="25923"/>
                  </a:lnTo>
                  <a:lnTo>
                    <a:pt x="530550" y="25923"/>
                  </a:lnTo>
                  <a:lnTo>
                    <a:pt x="795825" y="0"/>
                  </a:lnTo>
                  <a:lnTo>
                    <a:pt x="1061100" y="77771"/>
                  </a:lnTo>
                  <a:lnTo>
                    <a:pt x="1326375" y="129619"/>
                  </a:lnTo>
                  <a:lnTo>
                    <a:pt x="1591650" y="129619"/>
                  </a:lnTo>
                  <a:lnTo>
                    <a:pt x="1856925" y="129619"/>
                  </a:lnTo>
                </a:path>
              </a:pathLst>
            </a:custGeom>
            <a:ln w="40651" cap="flat">
              <a:solidFill>
                <a:srgbClr val="000000">
                  <a:alpha val="100000"/>
                </a:srgbClr>
              </a:solidFill>
              <a:prstDash val="solid"/>
              <a:round/>
            </a:ln>
          </p:spPr>
          <p:txBody>
            <a:bodyPr/>
            <a:lstStyle/>
            <a:p/>
          </p:txBody>
        </p:sp>
        <p:sp>
          <p:nvSpPr>
            <p:cNvPr id="111" name="pl111"/>
            <p:cNvSpPr/>
            <p:nvPr/>
          </p:nvSpPr>
          <p:spPr>
            <a:xfrm>
              <a:off x="2900224" y="1900256"/>
              <a:ext cx="1856925" cy="129619"/>
            </a:xfrm>
            <a:custGeom>
              <a:avLst/>
              <a:pathLst>
                <a:path w="1856925" h="129619">
                  <a:moveTo>
                    <a:pt x="0" y="103695"/>
                  </a:moveTo>
                  <a:lnTo>
                    <a:pt x="265275" y="25923"/>
                  </a:lnTo>
                  <a:lnTo>
                    <a:pt x="530550" y="25923"/>
                  </a:lnTo>
                  <a:lnTo>
                    <a:pt x="795825" y="0"/>
                  </a:lnTo>
                  <a:lnTo>
                    <a:pt x="1061100" y="77771"/>
                  </a:lnTo>
                  <a:lnTo>
                    <a:pt x="1326375" y="129619"/>
                  </a:lnTo>
                  <a:lnTo>
                    <a:pt x="1591650" y="129619"/>
                  </a:lnTo>
                  <a:lnTo>
                    <a:pt x="1856925" y="129619"/>
                  </a:lnTo>
                </a:path>
              </a:pathLst>
            </a:custGeom>
            <a:ln w="35231" cap="flat">
              <a:solidFill>
                <a:srgbClr val="80BD41">
                  <a:alpha val="100000"/>
                </a:srgbClr>
              </a:solidFill>
              <a:prstDash val="solid"/>
              <a:round/>
            </a:ln>
          </p:spPr>
          <p:txBody>
            <a:bodyPr/>
            <a:lstStyle/>
            <a:p/>
          </p:txBody>
        </p:sp>
        <p:sp>
          <p:nvSpPr>
            <p:cNvPr id="112" name="pl112"/>
            <p:cNvSpPr/>
            <p:nvPr/>
          </p:nvSpPr>
          <p:spPr>
            <a:xfrm>
              <a:off x="2807378" y="192618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13" name="tx113"/>
            <p:cNvSpPr/>
            <p:nvPr/>
          </p:nvSpPr>
          <p:spPr>
            <a:xfrm>
              <a:off x="2852035" y="18253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4" name="tx114"/>
            <p:cNvSpPr/>
            <p:nvPr/>
          </p:nvSpPr>
          <p:spPr>
            <a:xfrm>
              <a:off x="3135370" y="17476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5" name="tx115"/>
            <p:cNvSpPr/>
            <p:nvPr/>
          </p:nvSpPr>
          <p:spPr>
            <a:xfrm>
              <a:off x="3400645" y="17476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6" name="tx116"/>
            <p:cNvSpPr/>
            <p:nvPr/>
          </p:nvSpPr>
          <p:spPr>
            <a:xfrm>
              <a:off x="3665920" y="1721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7" name="tx117"/>
            <p:cNvSpPr/>
            <p:nvPr/>
          </p:nvSpPr>
          <p:spPr>
            <a:xfrm>
              <a:off x="3913136" y="17994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8" name="tx118"/>
            <p:cNvSpPr/>
            <p:nvPr/>
          </p:nvSpPr>
          <p:spPr>
            <a:xfrm>
              <a:off x="4178411" y="18513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9" name="tx119"/>
            <p:cNvSpPr/>
            <p:nvPr/>
          </p:nvSpPr>
          <p:spPr>
            <a:xfrm>
              <a:off x="4443686" y="18513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0" name="tx120"/>
            <p:cNvSpPr/>
            <p:nvPr/>
          </p:nvSpPr>
          <p:spPr>
            <a:xfrm>
              <a:off x="4708961" y="18513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1" name="rc121"/>
            <p:cNvSpPr/>
            <p:nvPr/>
          </p:nvSpPr>
          <p:spPr>
            <a:xfrm>
              <a:off x="2807378" y="2613739"/>
              <a:ext cx="2042618" cy="1454334"/>
            </a:xfrm>
            <a:prstGeom prst="rect">
              <a:avLst/>
            </a:prstGeom>
            <a:solidFill>
              <a:srgbClr val="EBEBEB">
                <a:alpha val="100000"/>
              </a:srgbClr>
            </a:solidFill>
          </p:spPr>
          <p:txBody>
            <a:bodyPr/>
            <a:lstStyle/>
            <a:p/>
          </p:txBody>
        </p:sp>
        <p:sp>
          <p:nvSpPr>
            <p:cNvPr id="122" name="pl122"/>
            <p:cNvSpPr/>
            <p:nvPr/>
          </p:nvSpPr>
          <p:spPr>
            <a:xfrm>
              <a:off x="2807378" y="398900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3" name="pl123"/>
            <p:cNvSpPr/>
            <p:nvPr/>
          </p:nvSpPr>
          <p:spPr>
            <a:xfrm>
              <a:off x="2807378" y="334090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4" name="pl124"/>
            <p:cNvSpPr/>
            <p:nvPr/>
          </p:nvSpPr>
          <p:spPr>
            <a:xfrm>
              <a:off x="2807378" y="269280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5" name="pl125"/>
            <p:cNvSpPr/>
            <p:nvPr/>
          </p:nvSpPr>
          <p:spPr>
            <a:xfrm>
              <a:off x="2807378" y="366495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6" name="pl126"/>
            <p:cNvSpPr/>
            <p:nvPr/>
          </p:nvSpPr>
          <p:spPr>
            <a:xfrm>
              <a:off x="2807378" y="30168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7" name="pl127"/>
            <p:cNvSpPr/>
            <p:nvPr/>
          </p:nvSpPr>
          <p:spPr>
            <a:xfrm>
              <a:off x="290022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16549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43077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69604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96132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422660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449187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475715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900224" y="3664956"/>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BEBEBE">
                  <a:alpha val="69803"/>
                </a:srgbClr>
              </a:solidFill>
              <a:prstDash val="solid"/>
              <a:round/>
            </a:ln>
          </p:spPr>
          <p:txBody>
            <a:bodyPr/>
            <a:lstStyle/>
            <a:p/>
          </p:txBody>
        </p:sp>
        <p:sp>
          <p:nvSpPr>
            <p:cNvPr id="136" name="pl136"/>
            <p:cNvSpPr/>
            <p:nvPr/>
          </p:nvSpPr>
          <p:spPr>
            <a:xfrm>
              <a:off x="2900224" y="3509412"/>
              <a:ext cx="1856925" cy="311087"/>
            </a:xfrm>
            <a:custGeom>
              <a:avLst/>
              <a:pathLst>
                <a:path w="1856925" h="311087">
                  <a:moveTo>
                    <a:pt x="0" y="259239"/>
                  </a:moveTo>
                  <a:lnTo>
                    <a:pt x="265275" y="155543"/>
                  </a:lnTo>
                  <a:lnTo>
                    <a:pt x="530550" y="311087"/>
                  </a:lnTo>
                  <a:lnTo>
                    <a:pt x="795825" y="207391"/>
                  </a:lnTo>
                  <a:lnTo>
                    <a:pt x="1061100" y="181467"/>
                  </a:lnTo>
                  <a:lnTo>
                    <a:pt x="1326375" y="181467"/>
                  </a:lnTo>
                  <a:lnTo>
                    <a:pt x="1591650" y="51847"/>
                  </a:lnTo>
                  <a:lnTo>
                    <a:pt x="1856925" y="0"/>
                  </a:lnTo>
                </a:path>
              </a:pathLst>
            </a:custGeom>
            <a:ln w="40651" cap="flat">
              <a:solidFill>
                <a:srgbClr val="BEBEBE">
                  <a:alpha val="69803"/>
                </a:srgbClr>
              </a:solidFill>
              <a:prstDash val="solid"/>
              <a:round/>
            </a:ln>
          </p:spPr>
          <p:txBody>
            <a:bodyPr/>
            <a:lstStyle/>
            <a:p/>
          </p:txBody>
        </p:sp>
        <p:sp>
          <p:nvSpPr>
            <p:cNvPr id="137" name="pl137"/>
            <p:cNvSpPr/>
            <p:nvPr/>
          </p:nvSpPr>
          <p:spPr>
            <a:xfrm>
              <a:off x="2900224" y="3509412"/>
              <a:ext cx="1856925" cy="311087"/>
            </a:xfrm>
            <a:custGeom>
              <a:avLst/>
              <a:pathLst>
                <a:path w="1856925" h="311087">
                  <a:moveTo>
                    <a:pt x="0" y="259239"/>
                  </a:moveTo>
                  <a:lnTo>
                    <a:pt x="265275" y="155543"/>
                  </a:lnTo>
                  <a:lnTo>
                    <a:pt x="530550" y="311087"/>
                  </a:lnTo>
                  <a:lnTo>
                    <a:pt x="795825" y="207391"/>
                  </a:lnTo>
                  <a:lnTo>
                    <a:pt x="1061100" y="181467"/>
                  </a:lnTo>
                  <a:lnTo>
                    <a:pt x="1326375" y="181467"/>
                  </a:lnTo>
                  <a:lnTo>
                    <a:pt x="1591650" y="51847"/>
                  </a:lnTo>
                  <a:lnTo>
                    <a:pt x="1856925" y="0"/>
                  </a:lnTo>
                </a:path>
              </a:pathLst>
            </a:custGeom>
            <a:ln w="35231" cap="flat">
              <a:solidFill>
                <a:srgbClr val="BEBEBE">
                  <a:alpha val="69803"/>
                </a:srgbClr>
              </a:solidFill>
              <a:prstDash val="solid"/>
              <a:round/>
            </a:ln>
          </p:spPr>
          <p:txBody>
            <a:bodyPr/>
            <a:lstStyle/>
            <a:p/>
          </p:txBody>
        </p:sp>
        <p:sp>
          <p:nvSpPr>
            <p:cNvPr id="138" name="pl138"/>
            <p:cNvSpPr/>
            <p:nvPr/>
          </p:nvSpPr>
          <p:spPr>
            <a:xfrm>
              <a:off x="2900224" y="3664956"/>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6B6B6B">
                  <a:alpha val="100000"/>
                </a:srgbClr>
              </a:solidFill>
              <a:prstDash val="solid"/>
              <a:round/>
            </a:ln>
          </p:spPr>
          <p:txBody>
            <a:bodyPr/>
            <a:lstStyle/>
            <a:p/>
          </p:txBody>
        </p:sp>
        <p:sp>
          <p:nvSpPr>
            <p:cNvPr id="139" name="pl139"/>
            <p:cNvSpPr/>
            <p:nvPr/>
          </p:nvSpPr>
          <p:spPr>
            <a:xfrm>
              <a:off x="2900224" y="3509412"/>
              <a:ext cx="1856925" cy="311087"/>
            </a:xfrm>
            <a:custGeom>
              <a:avLst/>
              <a:pathLst>
                <a:path w="1856925" h="311087">
                  <a:moveTo>
                    <a:pt x="0" y="259239"/>
                  </a:moveTo>
                  <a:lnTo>
                    <a:pt x="265275" y="155543"/>
                  </a:lnTo>
                  <a:lnTo>
                    <a:pt x="530550" y="311087"/>
                  </a:lnTo>
                  <a:lnTo>
                    <a:pt x="795825" y="207391"/>
                  </a:lnTo>
                  <a:lnTo>
                    <a:pt x="1061100" y="181467"/>
                  </a:lnTo>
                  <a:lnTo>
                    <a:pt x="1326375" y="181467"/>
                  </a:lnTo>
                  <a:lnTo>
                    <a:pt x="1591650" y="51847"/>
                  </a:lnTo>
                  <a:lnTo>
                    <a:pt x="1856925" y="0"/>
                  </a:lnTo>
                </a:path>
              </a:pathLst>
            </a:custGeom>
            <a:ln w="40651" cap="flat">
              <a:solidFill>
                <a:srgbClr val="000000">
                  <a:alpha val="100000"/>
                </a:srgbClr>
              </a:solidFill>
              <a:prstDash val="solid"/>
              <a:round/>
            </a:ln>
          </p:spPr>
          <p:txBody>
            <a:bodyPr/>
            <a:lstStyle/>
            <a:p/>
          </p:txBody>
        </p:sp>
        <p:sp>
          <p:nvSpPr>
            <p:cNvPr id="140" name="pl140"/>
            <p:cNvSpPr/>
            <p:nvPr/>
          </p:nvSpPr>
          <p:spPr>
            <a:xfrm>
              <a:off x="2900224" y="3509412"/>
              <a:ext cx="1856925" cy="311087"/>
            </a:xfrm>
            <a:custGeom>
              <a:avLst/>
              <a:pathLst>
                <a:path w="1856925" h="311087">
                  <a:moveTo>
                    <a:pt x="0" y="259239"/>
                  </a:moveTo>
                  <a:lnTo>
                    <a:pt x="265275" y="155543"/>
                  </a:lnTo>
                  <a:lnTo>
                    <a:pt x="530550" y="311087"/>
                  </a:lnTo>
                  <a:lnTo>
                    <a:pt x="795825" y="207391"/>
                  </a:lnTo>
                  <a:lnTo>
                    <a:pt x="1061100" y="181467"/>
                  </a:lnTo>
                  <a:lnTo>
                    <a:pt x="1326375" y="181467"/>
                  </a:lnTo>
                  <a:lnTo>
                    <a:pt x="1591650" y="51847"/>
                  </a:lnTo>
                  <a:lnTo>
                    <a:pt x="1856925" y="0"/>
                  </a:lnTo>
                </a:path>
              </a:pathLst>
            </a:custGeom>
            <a:ln w="35231" cap="flat">
              <a:solidFill>
                <a:srgbClr val="80BD41">
                  <a:alpha val="100000"/>
                </a:srgbClr>
              </a:solidFill>
              <a:prstDash val="solid"/>
              <a:round/>
            </a:ln>
          </p:spPr>
          <p:txBody>
            <a:bodyPr/>
            <a:lstStyle/>
            <a:p/>
          </p:txBody>
        </p:sp>
        <p:sp>
          <p:nvSpPr>
            <p:cNvPr id="141" name="pl141"/>
            <p:cNvSpPr/>
            <p:nvPr/>
          </p:nvSpPr>
          <p:spPr>
            <a:xfrm>
              <a:off x="2807378" y="3664956"/>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42" name="tx142"/>
            <p:cNvSpPr/>
            <p:nvPr/>
          </p:nvSpPr>
          <p:spPr>
            <a:xfrm>
              <a:off x="2852035" y="35900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3" name="tx143"/>
            <p:cNvSpPr/>
            <p:nvPr/>
          </p:nvSpPr>
          <p:spPr>
            <a:xfrm>
              <a:off x="3135370" y="34864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3382585" y="36419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45" name="tx145"/>
            <p:cNvSpPr/>
            <p:nvPr/>
          </p:nvSpPr>
          <p:spPr>
            <a:xfrm>
              <a:off x="3647861" y="35382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6" name="tx146"/>
            <p:cNvSpPr/>
            <p:nvPr/>
          </p:nvSpPr>
          <p:spPr>
            <a:xfrm>
              <a:off x="3913136" y="3512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7" name="tx147"/>
            <p:cNvSpPr/>
            <p:nvPr/>
          </p:nvSpPr>
          <p:spPr>
            <a:xfrm>
              <a:off x="4178411" y="35123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8" name="tx148"/>
            <p:cNvSpPr/>
            <p:nvPr/>
          </p:nvSpPr>
          <p:spPr>
            <a:xfrm>
              <a:off x="4461745" y="33827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9" name="tx149"/>
            <p:cNvSpPr/>
            <p:nvPr/>
          </p:nvSpPr>
          <p:spPr>
            <a:xfrm>
              <a:off x="4727020" y="33308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50" name="rc150"/>
            <p:cNvSpPr/>
            <p:nvPr/>
          </p:nvSpPr>
          <p:spPr>
            <a:xfrm>
              <a:off x="2807378" y="4352515"/>
              <a:ext cx="2042618" cy="1454334"/>
            </a:xfrm>
            <a:prstGeom prst="rect">
              <a:avLst/>
            </a:prstGeom>
            <a:solidFill>
              <a:srgbClr val="EBEBEB">
                <a:alpha val="100000"/>
              </a:srgbClr>
            </a:solidFill>
          </p:spPr>
          <p:txBody>
            <a:bodyPr/>
            <a:lstStyle/>
            <a:p/>
          </p:txBody>
        </p:sp>
        <p:sp>
          <p:nvSpPr>
            <p:cNvPr id="151" name="pl151"/>
            <p:cNvSpPr/>
            <p:nvPr/>
          </p:nvSpPr>
          <p:spPr>
            <a:xfrm>
              <a:off x="2807378" y="572778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2" name="pl152"/>
            <p:cNvSpPr/>
            <p:nvPr/>
          </p:nvSpPr>
          <p:spPr>
            <a:xfrm>
              <a:off x="2807378" y="507968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3" name="pl153"/>
            <p:cNvSpPr/>
            <p:nvPr/>
          </p:nvSpPr>
          <p:spPr>
            <a:xfrm>
              <a:off x="2807378" y="443158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4" name="pl154"/>
            <p:cNvSpPr/>
            <p:nvPr/>
          </p:nvSpPr>
          <p:spPr>
            <a:xfrm>
              <a:off x="2807378" y="540373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5" name="pl155"/>
            <p:cNvSpPr/>
            <p:nvPr/>
          </p:nvSpPr>
          <p:spPr>
            <a:xfrm>
              <a:off x="2807378" y="475563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6" name="pl156"/>
            <p:cNvSpPr/>
            <p:nvPr/>
          </p:nvSpPr>
          <p:spPr>
            <a:xfrm>
              <a:off x="290022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16549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343077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69604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96132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422660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449187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475715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900224" y="5403732"/>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BEBEBE">
                  <a:alpha val="69803"/>
                </a:srgbClr>
              </a:solidFill>
              <a:prstDash val="solid"/>
              <a:round/>
            </a:ln>
          </p:spPr>
          <p:txBody>
            <a:bodyPr/>
            <a:lstStyle/>
            <a:p/>
          </p:txBody>
        </p:sp>
        <p:sp>
          <p:nvSpPr>
            <p:cNvPr id="165" name="pl165"/>
            <p:cNvSpPr/>
            <p:nvPr/>
          </p:nvSpPr>
          <p:spPr>
            <a:xfrm>
              <a:off x="2900224" y="5351884"/>
              <a:ext cx="1856925" cy="259239"/>
            </a:xfrm>
            <a:custGeom>
              <a:avLst/>
              <a:pathLst>
                <a:path w="1856925" h="259239">
                  <a:moveTo>
                    <a:pt x="0" y="51847"/>
                  </a:moveTo>
                  <a:lnTo>
                    <a:pt x="265275" y="51847"/>
                  </a:lnTo>
                  <a:lnTo>
                    <a:pt x="530550" y="25923"/>
                  </a:lnTo>
                  <a:lnTo>
                    <a:pt x="795825" y="0"/>
                  </a:lnTo>
                  <a:lnTo>
                    <a:pt x="1061100" y="129619"/>
                  </a:lnTo>
                  <a:lnTo>
                    <a:pt x="1326375" y="259239"/>
                  </a:lnTo>
                  <a:lnTo>
                    <a:pt x="1591650" y="259239"/>
                  </a:lnTo>
                  <a:lnTo>
                    <a:pt x="1856925" y="259239"/>
                  </a:lnTo>
                </a:path>
              </a:pathLst>
            </a:custGeom>
            <a:ln w="40651" cap="flat">
              <a:solidFill>
                <a:srgbClr val="BEBEBE">
                  <a:alpha val="69803"/>
                </a:srgbClr>
              </a:solidFill>
              <a:prstDash val="solid"/>
              <a:round/>
            </a:ln>
          </p:spPr>
          <p:txBody>
            <a:bodyPr/>
            <a:lstStyle/>
            <a:p/>
          </p:txBody>
        </p:sp>
        <p:sp>
          <p:nvSpPr>
            <p:cNvPr id="166" name="pl166"/>
            <p:cNvSpPr/>
            <p:nvPr/>
          </p:nvSpPr>
          <p:spPr>
            <a:xfrm>
              <a:off x="2900224" y="5351884"/>
              <a:ext cx="1856925" cy="259239"/>
            </a:xfrm>
            <a:custGeom>
              <a:avLst/>
              <a:pathLst>
                <a:path w="1856925" h="259239">
                  <a:moveTo>
                    <a:pt x="0" y="51847"/>
                  </a:moveTo>
                  <a:lnTo>
                    <a:pt x="265275" y="51847"/>
                  </a:lnTo>
                  <a:lnTo>
                    <a:pt x="530550" y="25923"/>
                  </a:lnTo>
                  <a:lnTo>
                    <a:pt x="795825" y="0"/>
                  </a:lnTo>
                  <a:lnTo>
                    <a:pt x="1061100" y="129619"/>
                  </a:lnTo>
                  <a:lnTo>
                    <a:pt x="1326375" y="259239"/>
                  </a:lnTo>
                  <a:lnTo>
                    <a:pt x="1591650" y="259239"/>
                  </a:lnTo>
                  <a:lnTo>
                    <a:pt x="1856925" y="259239"/>
                  </a:lnTo>
                </a:path>
              </a:pathLst>
            </a:custGeom>
            <a:ln w="35231" cap="flat">
              <a:solidFill>
                <a:srgbClr val="BEBEBE">
                  <a:alpha val="69803"/>
                </a:srgbClr>
              </a:solidFill>
              <a:prstDash val="solid"/>
              <a:round/>
            </a:ln>
          </p:spPr>
          <p:txBody>
            <a:bodyPr/>
            <a:lstStyle/>
            <a:p/>
          </p:txBody>
        </p:sp>
        <p:sp>
          <p:nvSpPr>
            <p:cNvPr id="167" name="pl167"/>
            <p:cNvSpPr/>
            <p:nvPr/>
          </p:nvSpPr>
          <p:spPr>
            <a:xfrm>
              <a:off x="2900224" y="5403732"/>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6B6B6B">
                  <a:alpha val="100000"/>
                </a:srgbClr>
              </a:solidFill>
              <a:prstDash val="solid"/>
              <a:round/>
            </a:ln>
          </p:spPr>
          <p:txBody>
            <a:bodyPr/>
            <a:lstStyle/>
            <a:p/>
          </p:txBody>
        </p:sp>
        <p:sp>
          <p:nvSpPr>
            <p:cNvPr id="168" name="pl168"/>
            <p:cNvSpPr/>
            <p:nvPr/>
          </p:nvSpPr>
          <p:spPr>
            <a:xfrm>
              <a:off x="2900224" y="5351884"/>
              <a:ext cx="1856925" cy="259239"/>
            </a:xfrm>
            <a:custGeom>
              <a:avLst/>
              <a:pathLst>
                <a:path w="1856925" h="259239">
                  <a:moveTo>
                    <a:pt x="0" y="51847"/>
                  </a:moveTo>
                  <a:lnTo>
                    <a:pt x="265275" y="51847"/>
                  </a:lnTo>
                  <a:lnTo>
                    <a:pt x="530550" y="25923"/>
                  </a:lnTo>
                  <a:lnTo>
                    <a:pt x="795825" y="0"/>
                  </a:lnTo>
                  <a:lnTo>
                    <a:pt x="1061100" y="129619"/>
                  </a:lnTo>
                  <a:lnTo>
                    <a:pt x="1326375" y="259239"/>
                  </a:lnTo>
                  <a:lnTo>
                    <a:pt x="1591650" y="259239"/>
                  </a:lnTo>
                  <a:lnTo>
                    <a:pt x="1856925" y="259239"/>
                  </a:lnTo>
                </a:path>
              </a:pathLst>
            </a:custGeom>
            <a:ln w="40651" cap="flat">
              <a:solidFill>
                <a:srgbClr val="000000">
                  <a:alpha val="100000"/>
                </a:srgbClr>
              </a:solidFill>
              <a:prstDash val="solid"/>
              <a:round/>
            </a:ln>
          </p:spPr>
          <p:txBody>
            <a:bodyPr/>
            <a:lstStyle/>
            <a:p/>
          </p:txBody>
        </p:sp>
        <p:sp>
          <p:nvSpPr>
            <p:cNvPr id="169" name="pl169"/>
            <p:cNvSpPr/>
            <p:nvPr/>
          </p:nvSpPr>
          <p:spPr>
            <a:xfrm>
              <a:off x="2900224" y="5351884"/>
              <a:ext cx="1856925" cy="259239"/>
            </a:xfrm>
            <a:custGeom>
              <a:avLst/>
              <a:pathLst>
                <a:path w="1856925" h="259239">
                  <a:moveTo>
                    <a:pt x="0" y="51847"/>
                  </a:moveTo>
                  <a:lnTo>
                    <a:pt x="265275" y="51847"/>
                  </a:lnTo>
                  <a:lnTo>
                    <a:pt x="530550" y="25923"/>
                  </a:lnTo>
                  <a:lnTo>
                    <a:pt x="795825" y="0"/>
                  </a:lnTo>
                  <a:lnTo>
                    <a:pt x="1061100" y="129619"/>
                  </a:lnTo>
                  <a:lnTo>
                    <a:pt x="1326375" y="259239"/>
                  </a:lnTo>
                  <a:lnTo>
                    <a:pt x="1591650" y="259239"/>
                  </a:lnTo>
                  <a:lnTo>
                    <a:pt x="1856925" y="259239"/>
                  </a:lnTo>
                </a:path>
              </a:pathLst>
            </a:custGeom>
            <a:ln w="35231" cap="flat">
              <a:solidFill>
                <a:srgbClr val="80BD41">
                  <a:alpha val="100000"/>
                </a:srgbClr>
              </a:solidFill>
              <a:prstDash val="solid"/>
              <a:round/>
            </a:ln>
          </p:spPr>
          <p:txBody>
            <a:bodyPr/>
            <a:lstStyle/>
            <a:p/>
          </p:txBody>
        </p:sp>
        <p:sp>
          <p:nvSpPr>
            <p:cNvPr id="170" name="pl170"/>
            <p:cNvSpPr/>
            <p:nvPr/>
          </p:nvSpPr>
          <p:spPr>
            <a:xfrm>
              <a:off x="2807378" y="540373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71" name="tx171"/>
            <p:cNvSpPr/>
            <p:nvPr/>
          </p:nvSpPr>
          <p:spPr>
            <a:xfrm>
              <a:off x="2870095" y="5225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2" name="tx172"/>
            <p:cNvSpPr/>
            <p:nvPr/>
          </p:nvSpPr>
          <p:spPr>
            <a:xfrm>
              <a:off x="3135370" y="52251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3" name="tx173"/>
            <p:cNvSpPr/>
            <p:nvPr/>
          </p:nvSpPr>
          <p:spPr>
            <a:xfrm>
              <a:off x="3400645" y="51992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4" name="tx174"/>
            <p:cNvSpPr/>
            <p:nvPr/>
          </p:nvSpPr>
          <p:spPr>
            <a:xfrm>
              <a:off x="3665920" y="5173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5" name="tx175"/>
            <p:cNvSpPr/>
            <p:nvPr/>
          </p:nvSpPr>
          <p:spPr>
            <a:xfrm>
              <a:off x="3913136" y="53029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6" name="tx176"/>
            <p:cNvSpPr/>
            <p:nvPr/>
          </p:nvSpPr>
          <p:spPr>
            <a:xfrm>
              <a:off x="4178411" y="54325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77" name="tx177"/>
            <p:cNvSpPr/>
            <p:nvPr/>
          </p:nvSpPr>
          <p:spPr>
            <a:xfrm>
              <a:off x="4443686" y="54325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78" name="tx178"/>
            <p:cNvSpPr/>
            <p:nvPr/>
          </p:nvSpPr>
          <p:spPr>
            <a:xfrm>
              <a:off x="4708961" y="54325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79" name="rc179"/>
            <p:cNvSpPr/>
            <p:nvPr/>
          </p:nvSpPr>
          <p:spPr>
            <a:xfrm>
              <a:off x="4919585" y="874964"/>
              <a:ext cx="2042618" cy="1454334"/>
            </a:xfrm>
            <a:prstGeom prst="rect">
              <a:avLst/>
            </a:prstGeom>
            <a:solidFill>
              <a:srgbClr val="EBEBEB">
                <a:alpha val="100000"/>
              </a:srgbClr>
            </a:solidFill>
          </p:spPr>
          <p:txBody>
            <a:bodyPr/>
            <a:lstStyle/>
            <a:p/>
          </p:txBody>
        </p:sp>
        <p:sp>
          <p:nvSpPr>
            <p:cNvPr id="180" name="pl180"/>
            <p:cNvSpPr/>
            <p:nvPr/>
          </p:nvSpPr>
          <p:spPr>
            <a:xfrm>
              <a:off x="4919585" y="225023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1" name="pl181"/>
            <p:cNvSpPr/>
            <p:nvPr/>
          </p:nvSpPr>
          <p:spPr>
            <a:xfrm>
              <a:off x="4919585" y="160213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2" name="pl182"/>
            <p:cNvSpPr/>
            <p:nvPr/>
          </p:nvSpPr>
          <p:spPr>
            <a:xfrm>
              <a:off x="4919585" y="95403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3" name="pl183"/>
            <p:cNvSpPr/>
            <p:nvPr/>
          </p:nvSpPr>
          <p:spPr>
            <a:xfrm>
              <a:off x="4919585" y="192618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84" name="pl184"/>
            <p:cNvSpPr/>
            <p:nvPr/>
          </p:nvSpPr>
          <p:spPr>
            <a:xfrm>
              <a:off x="4919585" y="127808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85" name="pl185"/>
            <p:cNvSpPr/>
            <p:nvPr/>
          </p:nvSpPr>
          <p:spPr>
            <a:xfrm>
              <a:off x="501243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527770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554298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580825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607353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633880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660408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686935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5012431" y="1926180"/>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BEBEBE">
                  <a:alpha val="69803"/>
                </a:srgbClr>
              </a:solidFill>
              <a:prstDash val="solid"/>
              <a:round/>
            </a:ln>
          </p:spPr>
          <p:txBody>
            <a:bodyPr/>
            <a:lstStyle/>
            <a:p/>
          </p:txBody>
        </p:sp>
        <p:sp>
          <p:nvSpPr>
            <p:cNvPr id="194" name="pl194"/>
            <p:cNvSpPr/>
            <p:nvPr/>
          </p:nvSpPr>
          <p:spPr>
            <a:xfrm>
              <a:off x="5012431" y="1511397"/>
              <a:ext cx="1856925" cy="414783"/>
            </a:xfrm>
            <a:custGeom>
              <a:avLst/>
              <a:pathLst>
                <a:path w="1856925" h="414783">
                  <a:moveTo>
                    <a:pt x="0" y="388859"/>
                  </a:moveTo>
                  <a:lnTo>
                    <a:pt x="265275" y="414783"/>
                  </a:lnTo>
                  <a:lnTo>
                    <a:pt x="530550" y="388859"/>
                  </a:lnTo>
                  <a:lnTo>
                    <a:pt x="795825" y="311087"/>
                  </a:lnTo>
                  <a:lnTo>
                    <a:pt x="1061100" y="311087"/>
                  </a:lnTo>
                  <a:lnTo>
                    <a:pt x="1326375" y="207391"/>
                  </a:lnTo>
                  <a:lnTo>
                    <a:pt x="1591650" y="155543"/>
                  </a:lnTo>
                  <a:lnTo>
                    <a:pt x="1856925" y="0"/>
                  </a:lnTo>
                </a:path>
              </a:pathLst>
            </a:custGeom>
            <a:ln w="40651" cap="flat">
              <a:solidFill>
                <a:srgbClr val="BEBEBE">
                  <a:alpha val="69803"/>
                </a:srgbClr>
              </a:solidFill>
              <a:prstDash val="solid"/>
              <a:round/>
            </a:ln>
          </p:spPr>
          <p:txBody>
            <a:bodyPr/>
            <a:lstStyle/>
            <a:p/>
          </p:txBody>
        </p:sp>
        <p:sp>
          <p:nvSpPr>
            <p:cNvPr id="195" name="pl195"/>
            <p:cNvSpPr/>
            <p:nvPr/>
          </p:nvSpPr>
          <p:spPr>
            <a:xfrm>
              <a:off x="5012431" y="1511397"/>
              <a:ext cx="1856925" cy="414783"/>
            </a:xfrm>
            <a:custGeom>
              <a:avLst/>
              <a:pathLst>
                <a:path w="1856925" h="414783">
                  <a:moveTo>
                    <a:pt x="0" y="388859"/>
                  </a:moveTo>
                  <a:lnTo>
                    <a:pt x="265275" y="414783"/>
                  </a:lnTo>
                  <a:lnTo>
                    <a:pt x="530550" y="388859"/>
                  </a:lnTo>
                  <a:lnTo>
                    <a:pt x="795825" y="311087"/>
                  </a:lnTo>
                  <a:lnTo>
                    <a:pt x="1061100" y="311087"/>
                  </a:lnTo>
                  <a:lnTo>
                    <a:pt x="1326375" y="207391"/>
                  </a:lnTo>
                  <a:lnTo>
                    <a:pt x="1591650" y="155543"/>
                  </a:lnTo>
                  <a:lnTo>
                    <a:pt x="1856925" y="0"/>
                  </a:lnTo>
                </a:path>
              </a:pathLst>
            </a:custGeom>
            <a:ln w="35231" cap="flat">
              <a:solidFill>
                <a:srgbClr val="BEBEBE">
                  <a:alpha val="69803"/>
                </a:srgbClr>
              </a:solidFill>
              <a:prstDash val="solid"/>
              <a:round/>
            </a:ln>
          </p:spPr>
          <p:txBody>
            <a:bodyPr/>
            <a:lstStyle/>
            <a:p/>
          </p:txBody>
        </p:sp>
        <p:sp>
          <p:nvSpPr>
            <p:cNvPr id="196" name="pl196"/>
            <p:cNvSpPr/>
            <p:nvPr/>
          </p:nvSpPr>
          <p:spPr>
            <a:xfrm>
              <a:off x="5012431" y="1926180"/>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6B6B6B">
                  <a:alpha val="100000"/>
                </a:srgbClr>
              </a:solidFill>
              <a:prstDash val="solid"/>
              <a:round/>
            </a:ln>
          </p:spPr>
          <p:txBody>
            <a:bodyPr/>
            <a:lstStyle/>
            <a:p/>
          </p:txBody>
        </p:sp>
        <p:sp>
          <p:nvSpPr>
            <p:cNvPr id="197" name="pl197"/>
            <p:cNvSpPr/>
            <p:nvPr/>
          </p:nvSpPr>
          <p:spPr>
            <a:xfrm>
              <a:off x="5012431" y="1511397"/>
              <a:ext cx="1856925" cy="414783"/>
            </a:xfrm>
            <a:custGeom>
              <a:avLst/>
              <a:pathLst>
                <a:path w="1856925" h="414783">
                  <a:moveTo>
                    <a:pt x="0" y="388859"/>
                  </a:moveTo>
                  <a:lnTo>
                    <a:pt x="265275" y="414783"/>
                  </a:lnTo>
                  <a:lnTo>
                    <a:pt x="530550" y="388859"/>
                  </a:lnTo>
                  <a:lnTo>
                    <a:pt x="795825" y="311087"/>
                  </a:lnTo>
                  <a:lnTo>
                    <a:pt x="1061100" y="311087"/>
                  </a:lnTo>
                  <a:lnTo>
                    <a:pt x="1326375" y="207391"/>
                  </a:lnTo>
                  <a:lnTo>
                    <a:pt x="1591650" y="155543"/>
                  </a:lnTo>
                  <a:lnTo>
                    <a:pt x="1856925" y="0"/>
                  </a:lnTo>
                </a:path>
              </a:pathLst>
            </a:custGeom>
            <a:ln w="40651" cap="flat">
              <a:solidFill>
                <a:srgbClr val="000000">
                  <a:alpha val="100000"/>
                </a:srgbClr>
              </a:solidFill>
              <a:prstDash val="solid"/>
              <a:round/>
            </a:ln>
          </p:spPr>
          <p:txBody>
            <a:bodyPr/>
            <a:lstStyle/>
            <a:p/>
          </p:txBody>
        </p:sp>
        <p:sp>
          <p:nvSpPr>
            <p:cNvPr id="198" name="pl198"/>
            <p:cNvSpPr/>
            <p:nvPr/>
          </p:nvSpPr>
          <p:spPr>
            <a:xfrm>
              <a:off x="5012431" y="1511397"/>
              <a:ext cx="1856925" cy="414783"/>
            </a:xfrm>
            <a:custGeom>
              <a:avLst/>
              <a:pathLst>
                <a:path w="1856925" h="414783">
                  <a:moveTo>
                    <a:pt x="0" y="388859"/>
                  </a:moveTo>
                  <a:lnTo>
                    <a:pt x="265275" y="414783"/>
                  </a:lnTo>
                  <a:lnTo>
                    <a:pt x="530550" y="388859"/>
                  </a:lnTo>
                  <a:lnTo>
                    <a:pt x="795825" y="311087"/>
                  </a:lnTo>
                  <a:lnTo>
                    <a:pt x="1061100" y="311087"/>
                  </a:lnTo>
                  <a:lnTo>
                    <a:pt x="1326375" y="207391"/>
                  </a:lnTo>
                  <a:lnTo>
                    <a:pt x="1591650" y="155543"/>
                  </a:lnTo>
                  <a:lnTo>
                    <a:pt x="1856925" y="0"/>
                  </a:lnTo>
                </a:path>
              </a:pathLst>
            </a:custGeom>
            <a:ln w="35231" cap="flat">
              <a:solidFill>
                <a:srgbClr val="80BD41">
                  <a:alpha val="100000"/>
                </a:srgbClr>
              </a:solidFill>
              <a:prstDash val="solid"/>
              <a:round/>
            </a:ln>
          </p:spPr>
          <p:txBody>
            <a:bodyPr/>
            <a:lstStyle/>
            <a:p/>
          </p:txBody>
        </p:sp>
        <p:sp>
          <p:nvSpPr>
            <p:cNvPr id="199" name="pl199"/>
            <p:cNvSpPr/>
            <p:nvPr/>
          </p:nvSpPr>
          <p:spPr>
            <a:xfrm>
              <a:off x="4919585" y="192618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00" name="tx200"/>
            <p:cNvSpPr/>
            <p:nvPr/>
          </p:nvSpPr>
          <p:spPr>
            <a:xfrm>
              <a:off x="4982302" y="1721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1" name="tx201"/>
            <p:cNvSpPr/>
            <p:nvPr/>
          </p:nvSpPr>
          <p:spPr>
            <a:xfrm>
              <a:off x="5247577" y="17476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2" name="tx202"/>
            <p:cNvSpPr/>
            <p:nvPr/>
          </p:nvSpPr>
          <p:spPr>
            <a:xfrm>
              <a:off x="5512852" y="1721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3" name="tx203"/>
            <p:cNvSpPr/>
            <p:nvPr/>
          </p:nvSpPr>
          <p:spPr>
            <a:xfrm>
              <a:off x="5778127" y="16439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4" name="tx204"/>
            <p:cNvSpPr/>
            <p:nvPr/>
          </p:nvSpPr>
          <p:spPr>
            <a:xfrm>
              <a:off x="6043402" y="16439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5" name="tx205"/>
            <p:cNvSpPr/>
            <p:nvPr/>
          </p:nvSpPr>
          <p:spPr>
            <a:xfrm>
              <a:off x="6308677" y="15402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06" name="tx206"/>
            <p:cNvSpPr/>
            <p:nvPr/>
          </p:nvSpPr>
          <p:spPr>
            <a:xfrm>
              <a:off x="6543823" y="14883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07" name="tx207"/>
            <p:cNvSpPr/>
            <p:nvPr/>
          </p:nvSpPr>
          <p:spPr>
            <a:xfrm>
              <a:off x="6809098" y="13328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08" name="rc208"/>
            <p:cNvSpPr/>
            <p:nvPr/>
          </p:nvSpPr>
          <p:spPr>
            <a:xfrm>
              <a:off x="4919585" y="2613739"/>
              <a:ext cx="2042618" cy="1454334"/>
            </a:xfrm>
            <a:prstGeom prst="rect">
              <a:avLst/>
            </a:prstGeom>
            <a:solidFill>
              <a:srgbClr val="EBEBEB">
                <a:alpha val="100000"/>
              </a:srgbClr>
            </a:solidFill>
          </p:spPr>
          <p:txBody>
            <a:bodyPr/>
            <a:lstStyle/>
            <a:p/>
          </p:txBody>
        </p:sp>
        <p:sp>
          <p:nvSpPr>
            <p:cNvPr id="209" name="pl209"/>
            <p:cNvSpPr/>
            <p:nvPr/>
          </p:nvSpPr>
          <p:spPr>
            <a:xfrm>
              <a:off x="4919585" y="398900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0" name="pl210"/>
            <p:cNvSpPr/>
            <p:nvPr/>
          </p:nvSpPr>
          <p:spPr>
            <a:xfrm>
              <a:off x="4919585" y="334090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1" name="pl211"/>
            <p:cNvSpPr/>
            <p:nvPr/>
          </p:nvSpPr>
          <p:spPr>
            <a:xfrm>
              <a:off x="4919585" y="269280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2" name="pl212"/>
            <p:cNvSpPr/>
            <p:nvPr/>
          </p:nvSpPr>
          <p:spPr>
            <a:xfrm>
              <a:off x="4919585" y="366495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13" name="pl213"/>
            <p:cNvSpPr/>
            <p:nvPr/>
          </p:nvSpPr>
          <p:spPr>
            <a:xfrm>
              <a:off x="4919585" y="30168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14" name="pl214"/>
            <p:cNvSpPr/>
            <p:nvPr/>
          </p:nvSpPr>
          <p:spPr>
            <a:xfrm>
              <a:off x="501243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527770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554298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580825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607353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633880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660408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686935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5012431" y="3664956"/>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BEBEBE">
                  <a:alpha val="69803"/>
                </a:srgbClr>
              </a:solidFill>
              <a:prstDash val="solid"/>
              <a:round/>
            </a:ln>
          </p:spPr>
          <p:txBody>
            <a:bodyPr/>
            <a:lstStyle/>
            <a:p/>
          </p:txBody>
        </p:sp>
        <p:sp>
          <p:nvSpPr>
            <p:cNvPr id="223" name="pl223"/>
            <p:cNvSpPr/>
            <p:nvPr/>
          </p:nvSpPr>
          <p:spPr>
            <a:xfrm>
              <a:off x="5012431" y="3664956"/>
              <a:ext cx="1856925" cy="337011"/>
            </a:xfrm>
            <a:custGeom>
              <a:avLst/>
              <a:pathLst>
                <a:path w="1856925" h="337011">
                  <a:moveTo>
                    <a:pt x="0" y="51847"/>
                  </a:moveTo>
                  <a:lnTo>
                    <a:pt x="265275" y="0"/>
                  </a:lnTo>
                  <a:lnTo>
                    <a:pt x="530550" y="77771"/>
                  </a:lnTo>
                  <a:lnTo>
                    <a:pt x="795825" y="207391"/>
                  </a:lnTo>
                  <a:lnTo>
                    <a:pt x="1061100" y="207391"/>
                  </a:lnTo>
                  <a:lnTo>
                    <a:pt x="1326375" y="337011"/>
                  </a:lnTo>
                  <a:lnTo>
                    <a:pt x="1591650" y="207391"/>
                  </a:lnTo>
                  <a:lnTo>
                    <a:pt x="1856925" y="207391"/>
                  </a:lnTo>
                </a:path>
              </a:pathLst>
            </a:custGeom>
            <a:ln w="40651" cap="flat">
              <a:solidFill>
                <a:srgbClr val="BEBEBE">
                  <a:alpha val="69803"/>
                </a:srgbClr>
              </a:solidFill>
              <a:prstDash val="solid"/>
              <a:round/>
            </a:ln>
          </p:spPr>
          <p:txBody>
            <a:bodyPr/>
            <a:lstStyle/>
            <a:p/>
          </p:txBody>
        </p:sp>
        <p:sp>
          <p:nvSpPr>
            <p:cNvPr id="224" name="pl224"/>
            <p:cNvSpPr/>
            <p:nvPr/>
          </p:nvSpPr>
          <p:spPr>
            <a:xfrm>
              <a:off x="5012431" y="3664956"/>
              <a:ext cx="1856925" cy="337011"/>
            </a:xfrm>
            <a:custGeom>
              <a:avLst/>
              <a:pathLst>
                <a:path w="1856925" h="337011">
                  <a:moveTo>
                    <a:pt x="0" y="51847"/>
                  </a:moveTo>
                  <a:lnTo>
                    <a:pt x="265275" y="0"/>
                  </a:lnTo>
                  <a:lnTo>
                    <a:pt x="530550" y="77771"/>
                  </a:lnTo>
                  <a:lnTo>
                    <a:pt x="795825" y="207391"/>
                  </a:lnTo>
                  <a:lnTo>
                    <a:pt x="1061100" y="207391"/>
                  </a:lnTo>
                  <a:lnTo>
                    <a:pt x="1326375" y="337011"/>
                  </a:lnTo>
                  <a:lnTo>
                    <a:pt x="1591650" y="207391"/>
                  </a:lnTo>
                  <a:lnTo>
                    <a:pt x="1856925" y="207391"/>
                  </a:lnTo>
                </a:path>
              </a:pathLst>
            </a:custGeom>
            <a:ln w="35231" cap="flat">
              <a:solidFill>
                <a:srgbClr val="BEBEBE">
                  <a:alpha val="69803"/>
                </a:srgbClr>
              </a:solidFill>
              <a:prstDash val="solid"/>
              <a:round/>
            </a:ln>
          </p:spPr>
          <p:txBody>
            <a:bodyPr/>
            <a:lstStyle/>
            <a:p/>
          </p:txBody>
        </p:sp>
        <p:sp>
          <p:nvSpPr>
            <p:cNvPr id="225" name="pl225"/>
            <p:cNvSpPr/>
            <p:nvPr/>
          </p:nvSpPr>
          <p:spPr>
            <a:xfrm>
              <a:off x="5012431" y="3664956"/>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6B6B6B">
                  <a:alpha val="100000"/>
                </a:srgbClr>
              </a:solidFill>
              <a:prstDash val="solid"/>
              <a:round/>
            </a:ln>
          </p:spPr>
          <p:txBody>
            <a:bodyPr/>
            <a:lstStyle/>
            <a:p/>
          </p:txBody>
        </p:sp>
        <p:sp>
          <p:nvSpPr>
            <p:cNvPr id="226" name="pl226"/>
            <p:cNvSpPr/>
            <p:nvPr/>
          </p:nvSpPr>
          <p:spPr>
            <a:xfrm>
              <a:off x="5012431" y="3664956"/>
              <a:ext cx="1856925" cy="337011"/>
            </a:xfrm>
            <a:custGeom>
              <a:avLst/>
              <a:pathLst>
                <a:path w="1856925" h="337011">
                  <a:moveTo>
                    <a:pt x="0" y="51847"/>
                  </a:moveTo>
                  <a:lnTo>
                    <a:pt x="265275" y="0"/>
                  </a:lnTo>
                  <a:lnTo>
                    <a:pt x="530550" y="77771"/>
                  </a:lnTo>
                  <a:lnTo>
                    <a:pt x="795825" y="207391"/>
                  </a:lnTo>
                  <a:lnTo>
                    <a:pt x="1061100" y="207391"/>
                  </a:lnTo>
                  <a:lnTo>
                    <a:pt x="1326375" y="337011"/>
                  </a:lnTo>
                  <a:lnTo>
                    <a:pt x="1591650" y="207391"/>
                  </a:lnTo>
                  <a:lnTo>
                    <a:pt x="1856925" y="207391"/>
                  </a:lnTo>
                </a:path>
              </a:pathLst>
            </a:custGeom>
            <a:ln w="40651" cap="flat">
              <a:solidFill>
                <a:srgbClr val="000000">
                  <a:alpha val="100000"/>
                </a:srgbClr>
              </a:solidFill>
              <a:prstDash val="solid"/>
              <a:round/>
            </a:ln>
          </p:spPr>
          <p:txBody>
            <a:bodyPr/>
            <a:lstStyle/>
            <a:p/>
          </p:txBody>
        </p:sp>
        <p:sp>
          <p:nvSpPr>
            <p:cNvPr id="227" name="pl227"/>
            <p:cNvSpPr/>
            <p:nvPr/>
          </p:nvSpPr>
          <p:spPr>
            <a:xfrm>
              <a:off x="5012431" y="3664956"/>
              <a:ext cx="1856925" cy="337011"/>
            </a:xfrm>
            <a:custGeom>
              <a:avLst/>
              <a:pathLst>
                <a:path w="1856925" h="337011">
                  <a:moveTo>
                    <a:pt x="0" y="51847"/>
                  </a:moveTo>
                  <a:lnTo>
                    <a:pt x="265275" y="0"/>
                  </a:lnTo>
                  <a:lnTo>
                    <a:pt x="530550" y="77771"/>
                  </a:lnTo>
                  <a:lnTo>
                    <a:pt x="795825" y="207391"/>
                  </a:lnTo>
                  <a:lnTo>
                    <a:pt x="1061100" y="207391"/>
                  </a:lnTo>
                  <a:lnTo>
                    <a:pt x="1326375" y="337011"/>
                  </a:lnTo>
                  <a:lnTo>
                    <a:pt x="1591650" y="207391"/>
                  </a:lnTo>
                  <a:lnTo>
                    <a:pt x="1856925" y="207391"/>
                  </a:lnTo>
                </a:path>
              </a:pathLst>
            </a:custGeom>
            <a:ln w="35231" cap="flat">
              <a:solidFill>
                <a:srgbClr val="80BD41">
                  <a:alpha val="100000"/>
                </a:srgbClr>
              </a:solidFill>
              <a:prstDash val="solid"/>
              <a:round/>
            </a:ln>
          </p:spPr>
          <p:txBody>
            <a:bodyPr/>
            <a:lstStyle/>
            <a:p/>
          </p:txBody>
        </p:sp>
        <p:sp>
          <p:nvSpPr>
            <p:cNvPr id="228" name="pl228"/>
            <p:cNvSpPr/>
            <p:nvPr/>
          </p:nvSpPr>
          <p:spPr>
            <a:xfrm>
              <a:off x="4919585" y="3664956"/>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29" name="tx229"/>
            <p:cNvSpPr/>
            <p:nvPr/>
          </p:nvSpPr>
          <p:spPr>
            <a:xfrm>
              <a:off x="4964242" y="35382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0" name="tx230"/>
            <p:cNvSpPr/>
            <p:nvPr/>
          </p:nvSpPr>
          <p:spPr>
            <a:xfrm>
              <a:off x="5247577" y="34864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1" name="tx231"/>
            <p:cNvSpPr/>
            <p:nvPr/>
          </p:nvSpPr>
          <p:spPr>
            <a:xfrm>
              <a:off x="5494793" y="35641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2" name="tx232"/>
            <p:cNvSpPr/>
            <p:nvPr/>
          </p:nvSpPr>
          <p:spPr>
            <a:xfrm>
              <a:off x="5760068" y="36937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3" name="tx233"/>
            <p:cNvSpPr/>
            <p:nvPr/>
          </p:nvSpPr>
          <p:spPr>
            <a:xfrm>
              <a:off x="6025343" y="36937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4" name="tx234"/>
            <p:cNvSpPr/>
            <p:nvPr/>
          </p:nvSpPr>
          <p:spPr>
            <a:xfrm>
              <a:off x="6260488" y="382341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35" name="tx235"/>
            <p:cNvSpPr/>
            <p:nvPr/>
          </p:nvSpPr>
          <p:spPr>
            <a:xfrm>
              <a:off x="6555893" y="36937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6" name="tx236"/>
            <p:cNvSpPr/>
            <p:nvPr/>
          </p:nvSpPr>
          <p:spPr>
            <a:xfrm>
              <a:off x="6821168" y="36937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7" name="rc237"/>
            <p:cNvSpPr/>
            <p:nvPr/>
          </p:nvSpPr>
          <p:spPr>
            <a:xfrm>
              <a:off x="7031792" y="874964"/>
              <a:ext cx="2042618" cy="1454334"/>
            </a:xfrm>
            <a:prstGeom prst="rect">
              <a:avLst/>
            </a:prstGeom>
            <a:solidFill>
              <a:srgbClr val="EBEBEB">
                <a:alpha val="100000"/>
              </a:srgbClr>
            </a:solidFill>
          </p:spPr>
          <p:txBody>
            <a:bodyPr/>
            <a:lstStyle/>
            <a:p/>
          </p:txBody>
        </p:sp>
        <p:sp>
          <p:nvSpPr>
            <p:cNvPr id="238" name="pl238"/>
            <p:cNvSpPr/>
            <p:nvPr/>
          </p:nvSpPr>
          <p:spPr>
            <a:xfrm>
              <a:off x="7031792" y="2250230"/>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39" name="pl239"/>
            <p:cNvSpPr/>
            <p:nvPr/>
          </p:nvSpPr>
          <p:spPr>
            <a:xfrm>
              <a:off x="7031792" y="160213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40" name="pl240"/>
            <p:cNvSpPr/>
            <p:nvPr/>
          </p:nvSpPr>
          <p:spPr>
            <a:xfrm>
              <a:off x="7031792" y="95403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41" name="pl241"/>
            <p:cNvSpPr/>
            <p:nvPr/>
          </p:nvSpPr>
          <p:spPr>
            <a:xfrm>
              <a:off x="7031792" y="192618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42" name="pl242"/>
            <p:cNvSpPr/>
            <p:nvPr/>
          </p:nvSpPr>
          <p:spPr>
            <a:xfrm>
              <a:off x="7031792" y="127808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43" name="pl243"/>
            <p:cNvSpPr/>
            <p:nvPr/>
          </p:nvSpPr>
          <p:spPr>
            <a:xfrm>
              <a:off x="712463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73899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765518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792046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818573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84510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871628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898156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7124639" y="1926180"/>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BEBEBE">
                  <a:alpha val="69803"/>
                </a:srgbClr>
              </a:solidFill>
              <a:prstDash val="solid"/>
              <a:round/>
            </a:ln>
          </p:spPr>
          <p:txBody>
            <a:bodyPr/>
            <a:lstStyle/>
            <a:p/>
          </p:txBody>
        </p:sp>
        <p:sp>
          <p:nvSpPr>
            <p:cNvPr id="252" name="pl252"/>
            <p:cNvSpPr/>
            <p:nvPr/>
          </p:nvSpPr>
          <p:spPr>
            <a:xfrm>
              <a:off x="7124639" y="1718789"/>
              <a:ext cx="1856925" cy="337011"/>
            </a:xfrm>
            <a:custGeom>
              <a:avLst/>
              <a:pathLst>
                <a:path w="1856925" h="337011">
                  <a:moveTo>
                    <a:pt x="0" y="155543"/>
                  </a:moveTo>
                  <a:lnTo>
                    <a:pt x="265275" y="207391"/>
                  </a:lnTo>
                  <a:lnTo>
                    <a:pt x="530550" y="233315"/>
                  </a:lnTo>
                  <a:lnTo>
                    <a:pt x="795825" y="285163"/>
                  </a:lnTo>
                  <a:lnTo>
                    <a:pt x="1061100" y="337011"/>
                  </a:lnTo>
                  <a:lnTo>
                    <a:pt x="1326375" y="155543"/>
                  </a:lnTo>
                  <a:lnTo>
                    <a:pt x="1591650" y="103695"/>
                  </a:lnTo>
                  <a:lnTo>
                    <a:pt x="1856925" y="0"/>
                  </a:lnTo>
                </a:path>
              </a:pathLst>
            </a:custGeom>
            <a:ln w="40651" cap="flat">
              <a:solidFill>
                <a:srgbClr val="BEBEBE">
                  <a:alpha val="69803"/>
                </a:srgbClr>
              </a:solidFill>
              <a:prstDash val="solid"/>
              <a:round/>
            </a:ln>
          </p:spPr>
          <p:txBody>
            <a:bodyPr/>
            <a:lstStyle/>
            <a:p/>
          </p:txBody>
        </p:sp>
        <p:sp>
          <p:nvSpPr>
            <p:cNvPr id="253" name="pl253"/>
            <p:cNvSpPr/>
            <p:nvPr/>
          </p:nvSpPr>
          <p:spPr>
            <a:xfrm>
              <a:off x="7124639" y="1718789"/>
              <a:ext cx="1856925" cy="337011"/>
            </a:xfrm>
            <a:custGeom>
              <a:avLst/>
              <a:pathLst>
                <a:path w="1856925" h="337011">
                  <a:moveTo>
                    <a:pt x="0" y="155543"/>
                  </a:moveTo>
                  <a:lnTo>
                    <a:pt x="265275" y="207391"/>
                  </a:lnTo>
                  <a:lnTo>
                    <a:pt x="530550" y="233315"/>
                  </a:lnTo>
                  <a:lnTo>
                    <a:pt x="795825" y="285163"/>
                  </a:lnTo>
                  <a:lnTo>
                    <a:pt x="1061100" y="337011"/>
                  </a:lnTo>
                  <a:lnTo>
                    <a:pt x="1326375" y="155543"/>
                  </a:lnTo>
                  <a:lnTo>
                    <a:pt x="1591650" y="103695"/>
                  </a:lnTo>
                  <a:lnTo>
                    <a:pt x="1856925" y="0"/>
                  </a:lnTo>
                </a:path>
              </a:pathLst>
            </a:custGeom>
            <a:ln w="35231" cap="flat">
              <a:solidFill>
                <a:srgbClr val="BEBEBE">
                  <a:alpha val="69803"/>
                </a:srgbClr>
              </a:solidFill>
              <a:prstDash val="solid"/>
              <a:round/>
            </a:ln>
          </p:spPr>
          <p:txBody>
            <a:bodyPr/>
            <a:lstStyle/>
            <a:p/>
          </p:txBody>
        </p:sp>
        <p:sp>
          <p:nvSpPr>
            <p:cNvPr id="254" name="pl254"/>
            <p:cNvSpPr/>
            <p:nvPr/>
          </p:nvSpPr>
          <p:spPr>
            <a:xfrm>
              <a:off x="7124639" y="1926180"/>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6B6B6B">
                  <a:alpha val="100000"/>
                </a:srgbClr>
              </a:solidFill>
              <a:prstDash val="solid"/>
              <a:round/>
            </a:ln>
          </p:spPr>
          <p:txBody>
            <a:bodyPr/>
            <a:lstStyle/>
            <a:p/>
          </p:txBody>
        </p:sp>
        <p:sp>
          <p:nvSpPr>
            <p:cNvPr id="255" name="pl255"/>
            <p:cNvSpPr/>
            <p:nvPr/>
          </p:nvSpPr>
          <p:spPr>
            <a:xfrm>
              <a:off x="7124639" y="1718789"/>
              <a:ext cx="1856925" cy="337011"/>
            </a:xfrm>
            <a:custGeom>
              <a:avLst/>
              <a:pathLst>
                <a:path w="1856925" h="337011">
                  <a:moveTo>
                    <a:pt x="0" y="155543"/>
                  </a:moveTo>
                  <a:lnTo>
                    <a:pt x="265275" y="207391"/>
                  </a:lnTo>
                  <a:lnTo>
                    <a:pt x="530550" y="233315"/>
                  </a:lnTo>
                  <a:lnTo>
                    <a:pt x="795825" y="285163"/>
                  </a:lnTo>
                  <a:lnTo>
                    <a:pt x="1061100" y="337011"/>
                  </a:lnTo>
                  <a:lnTo>
                    <a:pt x="1326375" y="155543"/>
                  </a:lnTo>
                  <a:lnTo>
                    <a:pt x="1591650" y="103695"/>
                  </a:lnTo>
                  <a:lnTo>
                    <a:pt x="1856925" y="0"/>
                  </a:lnTo>
                </a:path>
              </a:pathLst>
            </a:custGeom>
            <a:ln w="40651" cap="flat">
              <a:solidFill>
                <a:srgbClr val="000000">
                  <a:alpha val="100000"/>
                </a:srgbClr>
              </a:solidFill>
              <a:prstDash val="solid"/>
              <a:round/>
            </a:ln>
          </p:spPr>
          <p:txBody>
            <a:bodyPr/>
            <a:lstStyle/>
            <a:p/>
          </p:txBody>
        </p:sp>
        <p:sp>
          <p:nvSpPr>
            <p:cNvPr id="256" name="pl256"/>
            <p:cNvSpPr/>
            <p:nvPr/>
          </p:nvSpPr>
          <p:spPr>
            <a:xfrm>
              <a:off x="7124639" y="1718789"/>
              <a:ext cx="1856925" cy="337011"/>
            </a:xfrm>
            <a:custGeom>
              <a:avLst/>
              <a:pathLst>
                <a:path w="1856925" h="337011">
                  <a:moveTo>
                    <a:pt x="0" y="155543"/>
                  </a:moveTo>
                  <a:lnTo>
                    <a:pt x="265275" y="207391"/>
                  </a:lnTo>
                  <a:lnTo>
                    <a:pt x="530550" y="233315"/>
                  </a:lnTo>
                  <a:lnTo>
                    <a:pt x="795825" y="285163"/>
                  </a:lnTo>
                  <a:lnTo>
                    <a:pt x="1061100" y="337011"/>
                  </a:lnTo>
                  <a:lnTo>
                    <a:pt x="1326375" y="155543"/>
                  </a:lnTo>
                  <a:lnTo>
                    <a:pt x="1591650" y="103695"/>
                  </a:lnTo>
                  <a:lnTo>
                    <a:pt x="1856925" y="0"/>
                  </a:lnTo>
                </a:path>
              </a:pathLst>
            </a:custGeom>
            <a:ln w="35231" cap="flat">
              <a:solidFill>
                <a:srgbClr val="80BD41">
                  <a:alpha val="100000"/>
                </a:srgbClr>
              </a:solidFill>
              <a:prstDash val="solid"/>
              <a:round/>
            </a:ln>
          </p:spPr>
          <p:txBody>
            <a:bodyPr/>
            <a:lstStyle/>
            <a:p/>
          </p:txBody>
        </p:sp>
        <p:sp>
          <p:nvSpPr>
            <p:cNvPr id="257" name="pl257"/>
            <p:cNvSpPr/>
            <p:nvPr/>
          </p:nvSpPr>
          <p:spPr>
            <a:xfrm>
              <a:off x="7031792" y="192618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58" name="tx258"/>
            <p:cNvSpPr/>
            <p:nvPr/>
          </p:nvSpPr>
          <p:spPr>
            <a:xfrm>
              <a:off x="7094509" y="16957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59" name="tx259"/>
            <p:cNvSpPr/>
            <p:nvPr/>
          </p:nvSpPr>
          <p:spPr>
            <a:xfrm>
              <a:off x="7359784" y="17476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0" name="tx260"/>
            <p:cNvSpPr/>
            <p:nvPr/>
          </p:nvSpPr>
          <p:spPr>
            <a:xfrm>
              <a:off x="7607000" y="17735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1" name="tx261"/>
            <p:cNvSpPr/>
            <p:nvPr/>
          </p:nvSpPr>
          <p:spPr>
            <a:xfrm>
              <a:off x="7872275" y="18253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62" name="tx262"/>
            <p:cNvSpPr/>
            <p:nvPr/>
          </p:nvSpPr>
          <p:spPr>
            <a:xfrm>
              <a:off x="8137550" y="187724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63" name="tx263"/>
            <p:cNvSpPr/>
            <p:nvPr/>
          </p:nvSpPr>
          <p:spPr>
            <a:xfrm>
              <a:off x="8420885" y="16957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4" name="tx264"/>
            <p:cNvSpPr/>
            <p:nvPr/>
          </p:nvSpPr>
          <p:spPr>
            <a:xfrm>
              <a:off x="8686160" y="16439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5" name="tx265"/>
            <p:cNvSpPr/>
            <p:nvPr/>
          </p:nvSpPr>
          <p:spPr>
            <a:xfrm>
              <a:off x="8951435" y="15402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66" name="rc266"/>
            <p:cNvSpPr/>
            <p:nvPr/>
          </p:nvSpPr>
          <p:spPr>
            <a:xfrm>
              <a:off x="7031792" y="2613739"/>
              <a:ext cx="2042618" cy="1454334"/>
            </a:xfrm>
            <a:prstGeom prst="rect">
              <a:avLst/>
            </a:prstGeom>
            <a:solidFill>
              <a:srgbClr val="EBEBEB">
                <a:alpha val="100000"/>
              </a:srgbClr>
            </a:solidFill>
          </p:spPr>
          <p:txBody>
            <a:bodyPr/>
            <a:lstStyle/>
            <a:p/>
          </p:txBody>
        </p:sp>
        <p:sp>
          <p:nvSpPr>
            <p:cNvPr id="267" name="pl267"/>
            <p:cNvSpPr/>
            <p:nvPr/>
          </p:nvSpPr>
          <p:spPr>
            <a:xfrm>
              <a:off x="7031792" y="398900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8" name="pl268"/>
            <p:cNvSpPr/>
            <p:nvPr/>
          </p:nvSpPr>
          <p:spPr>
            <a:xfrm>
              <a:off x="7031792" y="3340907"/>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9" name="pl269"/>
            <p:cNvSpPr/>
            <p:nvPr/>
          </p:nvSpPr>
          <p:spPr>
            <a:xfrm>
              <a:off x="7031792" y="269280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70" name="pl270"/>
            <p:cNvSpPr/>
            <p:nvPr/>
          </p:nvSpPr>
          <p:spPr>
            <a:xfrm>
              <a:off x="7031792" y="366495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71" name="pl271"/>
            <p:cNvSpPr/>
            <p:nvPr/>
          </p:nvSpPr>
          <p:spPr>
            <a:xfrm>
              <a:off x="7031792" y="301685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72" name="pl272"/>
            <p:cNvSpPr/>
            <p:nvPr/>
          </p:nvSpPr>
          <p:spPr>
            <a:xfrm>
              <a:off x="712463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73899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765518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792046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818573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84510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871628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898156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7124639" y="3664956"/>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BEBEBE">
                  <a:alpha val="69803"/>
                </a:srgbClr>
              </a:solidFill>
              <a:prstDash val="solid"/>
              <a:round/>
            </a:ln>
          </p:spPr>
          <p:txBody>
            <a:bodyPr/>
            <a:lstStyle/>
            <a:p/>
          </p:txBody>
        </p:sp>
        <p:sp>
          <p:nvSpPr>
            <p:cNvPr id="281" name="pl281"/>
            <p:cNvSpPr/>
            <p:nvPr/>
          </p:nvSpPr>
          <p:spPr>
            <a:xfrm>
              <a:off x="7124639" y="3250173"/>
              <a:ext cx="1856925" cy="492555"/>
            </a:xfrm>
            <a:custGeom>
              <a:avLst/>
              <a:pathLst>
                <a:path w="1856925" h="492555">
                  <a:moveTo>
                    <a:pt x="0" y="492555"/>
                  </a:moveTo>
                  <a:lnTo>
                    <a:pt x="265275" y="414783"/>
                  </a:lnTo>
                  <a:lnTo>
                    <a:pt x="530550" y="362935"/>
                  </a:lnTo>
                  <a:lnTo>
                    <a:pt x="795825" y="285163"/>
                  </a:lnTo>
                  <a:lnTo>
                    <a:pt x="1061100" y="207391"/>
                  </a:lnTo>
                  <a:lnTo>
                    <a:pt x="1326375" y="103695"/>
                  </a:lnTo>
                  <a:lnTo>
                    <a:pt x="1591650" y="259239"/>
                  </a:lnTo>
                  <a:lnTo>
                    <a:pt x="1856925" y="0"/>
                  </a:lnTo>
                </a:path>
              </a:pathLst>
            </a:custGeom>
            <a:ln w="40651" cap="flat">
              <a:solidFill>
                <a:srgbClr val="BEBEBE">
                  <a:alpha val="69803"/>
                </a:srgbClr>
              </a:solidFill>
              <a:prstDash val="solid"/>
              <a:round/>
            </a:ln>
          </p:spPr>
          <p:txBody>
            <a:bodyPr/>
            <a:lstStyle/>
            <a:p/>
          </p:txBody>
        </p:sp>
        <p:sp>
          <p:nvSpPr>
            <p:cNvPr id="282" name="pl282"/>
            <p:cNvSpPr/>
            <p:nvPr/>
          </p:nvSpPr>
          <p:spPr>
            <a:xfrm>
              <a:off x="7124639" y="3250173"/>
              <a:ext cx="1856925" cy="492555"/>
            </a:xfrm>
            <a:custGeom>
              <a:avLst/>
              <a:pathLst>
                <a:path w="1856925" h="492555">
                  <a:moveTo>
                    <a:pt x="0" y="492555"/>
                  </a:moveTo>
                  <a:lnTo>
                    <a:pt x="265275" y="414783"/>
                  </a:lnTo>
                  <a:lnTo>
                    <a:pt x="530550" y="362935"/>
                  </a:lnTo>
                  <a:lnTo>
                    <a:pt x="795825" y="285163"/>
                  </a:lnTo>
                  <a:lnTo>
                    <a:pt x="1061100" y="207391"/>
                  </a:lnTo>
                  <a:lnTo>
                    <a:pt x="1326375" y="103695"/>
                  </a:lnTo>
                  <a:lnTo>
                    <a:pt x="1591650" y="259239"/>
                  </a:lnTo>
                  <a:lnTo>
                    <a:pt x="1856925" y="0"/>
                  </a:lnTo>
                </a:path>
              </a:pathLst>
            </a:custGeom>
            <a:ln w="35231" cap="flat">
              <a:solidFill>
                <a:srgbClr val="BEBEBE">
                  <a:alpha val="69803"/>
                </a:srgbClr>
              </a:solidFill>
              <a:prstDash val="solid"/>
              <a:round/>
            </a:ln>
          </p:spPr>
          <p:txBody>
            <a:bodyPr/>
            <a:lstStyle/>
            <a:p/>
          </p:txBody>
        </p:sp>
        <p:sp>
          <p:nvSpPr>
            <p:cNvPr id="283" name="pl283"/>
            <p:cNvSpPr/>
            <p:nvPr/>
          </p:nvSpPr>
          <p:spPr>
            <a:xfrm>
              <a:off x="7124639" y="3664956"/>
              <a:ext cx="1856925" cy="129619"/>
            </a:xfrm>
            <a:custGeom>
              <a:avLst/>
              <a:pathLst>
                <a:path w="1856925" h="129619">
                  <a:moveTo>
                    <a:pt x="0" y="25923"/>
                  </a:moveTo>
                  <a:lnTo>
                    <a:pt x="265275" y="0"/>
                  </a:lnTo>
                  <a:lnTo>
                    <a:pt x="530550" y="77771"/>
                  </a:lnTo>
                  <a:lnTo>
                    <a:pt x="795825" y="129619"/>
                  </a:lnTo>
                  <a:lnTo>
                    <a:pt x="1061100" y="129619"/>
                  </a:lnTo>
                  <a:lnTo>
                    <a:pt x="1326375" y="129619"/>
                  </a:lnTo>
                  <a:lnTo>
                    <a:pt x="1591650" y="51847"/>
                  </a:lnTo>
                  <a:lnTo>
                    <a:pt x="1856925" y="51847"/>
                  </a:lnTo>
                </a:path>
              </a:pathLst>
            </a:custGeom>
            <a:ln w="20325" cap="flat">
              <a:solidFill>
                <a:srgbClr val="6B6B6B">
                  <a:alpha val="100000"/>
                </a:srgbClr>
              </a:solidFill>
              <a:prstDash val="solid"/>
              <a:round/>
            </a:ln>
          </p:spPr>
          <p:txBody>
            <a:bodyPr/>
            <a:lstStyle/>
            <a:p/>
          </p:txBody>
        </p:sp>
        <p:sp>
          <p:nvSpPr>
            <p:cNvPr id="284" name="pl284"/>
            <p:cNvSpPr/>
            <p:nvPr/>
          </p:nvSpPr>
          <p:spPr>
            <a:xfrm>
              <a:off x="7124639" y="3250173"/>
              <a:ext cx="1856925" cy="492555"/>
            </a:xfrm>
            <a:custGeom>
              <a:avLst/>
              <a:pathLst>
                <a:path w="1856925" h="492555">
                  <a:moveTo>
                    <a:pt x="0" y="492555"/>
                  </a:moveTo>
                  <a:lnTo>
                    <a:pt x="265275" y="414783"/>
                  </a:lnTo>
                  <a:lnTo>
                    <a:pt x="530550" y="362935"/>
                  </a:lnTo>
                  <a:lnTo>
                    <a:pt x="795825" y="285163"/>
                  </a:lnTo>
                  <a:lnTo>
                    <a:pt x="1061100" y="207391"/>
                  </a:lnTo>
                  <a:lnTo>
                    <a:pt x="1326375" y="103695"/>
                  </a:lnTo>
                  <a:lnTo>
                    <a:pt x="1591650" y="259239"/>
                  </a:lnTo>
                  <a:lnTo>
                    <a:pt x="1856925" y="0"/>
                  </a:lnTo>
                </a:path>
              </a:pathLst>
            </a:custGeom>
            <a:ln w="40651" cap="flat">
              <a:solidFill>
                <a:srgbClr val="000000">
                  <a:alpha val="100000"/>
                </a:srgbClr>
              </a:solidFill>
              <a:prstDash val="solid"/>
              <a:round/>
            </a:ln>
          </p:spPr>
          <p:txBody>
            <a:bodyPr/>
            <a:lstStyle/>
            <a:p/>
          </p:txBody>
        </p:sp>
        <p:sp>
          <p:nvSpPr>
            <p:cNvPr id="285" name="pl285"/>
            <p:cNvSpPr/>
            <p:nvPr/>
          </p:nvSpPr>
          <p:spPr>
            <a:xfrm>
              <a:off x="7124639" y="3250173"/>
              <a:ext cx="1856925" cy="492555"/>
            </a:xfrm>
            <a:custGeom>
              <a:avLst/>
              <a:pathLst>
                <a:path w="1856925" h="492555">
                  <a:moveTo>
                    <a:pt x="0" y="492555"/>
                  </a:moveTo>
                  <a:lnTo>
                    <a:pt x="265275" y="414783"/>
                  </a:lnTo>
                  <a:lnTo>
                    <a:pt x="530550" y="362935"/>
                  </a:lnTo>
                  <a:lnTo>
                    <a:pt x="795825" y="285163"/>
                  </a:lnTo>
                  <a:lnTo>
                    <a:pt x="1061100" y="207391"/>
                  </a:lnTo>
                  <a:lnTo>
                    <a:pt x="1326375" y="103695"/>
                  </a:lnTo>
                  <a:lnTo>
                    <a:pt x="1591650" y="259239"/>
                  </a:lnTo>
                  <a:lnTo>
                    <a:pt x="1856925" y="0"/>
                  </a:lnTo>
                </a:path>
              </a:pathLst>
            </a:custGeom>
            <a:ln w="35231" cap="flat">
              <a:solidFill>
                <a:srgbClr val="80BD41">
                  <a:alpha val="100000"/>
                </a:srgbClr>
              </a:solidFill>
              <a:prstDash val="solid"/>
              <a:round/>
            </a:ln>
          </p:spPr>
          <p:txBody>
            <a:bodyPr/>
            <a:lstStyle/>
            <a:p/>
          </p:txBody>
        </p:sp>
        <p:sp>
          <p:nvSpPr>
            <p:cNvPr id="286" name="pl286"/>
            <p:cNvSpPr/>
            <p:nvPr/>
          </p:nvSpPr>
          <p:spPr>
            <a:xfrm>
              <a:off x="7031792" y="3664956"/>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87" name="tx287"/>
            <p:cNvSpPr/>
            <p:nvPr/>
          </p:nvSpPr>
          <p:spPr>
            <a:xfrm>
              <a:off x="7076450" y="35641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8" name="tx288"/>
            <p:cNvSpPr/>
            <p:nvPr/>
          </p:nvSpPr>
          <p:spPr>
            <a:xfrm>
              <a:off x="7359784" y="34864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9" name="tx289"/>
            <p:cNvSpPr/>
            <p:nvPr/>
          </p:nvSpPr>
          <p:spPr>
            <a:xfrm>
              <a:off x="7625059" y="34345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0" name="tx290"/>
            <p:cNvSpPr/>
            <p:nvPr/>
          </p:nvSpPr>
          <p:spPr>
            <a:xfrm>
              <a:off x="7890334" y="33567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1" name="tx291"/>
            <p:cNvSpPr/>
            <p:nvPr/>
          </p:nvSpPr>
          <p:spPr>
            <a:xfrm>
              <a:off x="8155609" y="32790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92" name="tx292"/>
            <p:cNvSpPr/>
            <p:nvPr/>
          </p:nvSpPr>
          <p:spPr>
            <a:xfrm>
              <a:off x="8390755" y="31753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93" name="tx293"/>
            <p:cNvSpPr/>
            <p:nvPr/>
          </p:nvSpPr>
          <p:spPr>
            <a:xfrm>
              <a:off x="8686160" y="33308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94" name="tx294"/>
            <p:cNvSpPr/>
            <p:nvPr/>
          </p:nvSpPr>
          <p:spPr>
            <a:xfrm>
              <a:off x="8921305" y="30716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95" name="tx295"/>
            <p:cNvSpPr/>
            <p:nvPr/>
          </p:nvSpPr>
          <p:spPr>
            <a:xfrm>
              <a:off x="1514672" y="4205084"/>
              <a:ext cx="4036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296" name="tx296"/>
            <p:cNvSpPr/>
            <p:nvPr/>
          </p:nvSpPr>
          <p:spPr>
            <a:xfrm>
              <a:off x="3125971" y="4205084"/>
              <a:ext cx="14054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297" name="tx297"/>
            <p:cNvSpPr/>
            <p:nvPr/>
          </p:nvSpPr>
          <p:spPr>
            <a:xfrm>
              <a:off x="1558243" y="2466308"/>
              <a:ext cx="3164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298" name="tx298"/>
            <p:cNvSpPr/>
            <p:nvPr/>
          </p:nvSpPr>
          <p:spPr>
            <a:xfrm>
              <a:off x="3617598" y="2466308"/>
              <a:ext cx="4221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299" name="tx299"/>
            <p:cNvSpPr/>
            <p:nvPr/>
          </p:nvSpPr>
          <p:spPr>
            <a:xfrm>
              <a:off x="5819919" y="2466308"/>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300" name="tx300"/>
            <p:cNvSpPr/>
            <p:nvPr/>
          </p:nvSpPr>
          <p:spPr>
            <a:xfrm>
              <a:off x="7470446" y="2466308"/>
              <a:ext cx="11653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301" name="tx301"/>
            <p:cNvSpPr/>
            <p:nvPr/>
          </p:nvSpPr>
          <p:spPr>
            <a:xfrm>
              <a:off x="1483582" y="727533"/>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302" name="tx302"/>
            <p:cNvSpPr/>
            <p:nvPr/>
          </p:nvSpPr>
          <p:spPr>
            <a:xfrm>
              <a:off x="3574255" y="727533"/>
              <a:ext cx="508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303" name="tx303"/>
            <p:cNvSpPr/>
            <p:nvPr/>
          </p:nvSpPr>
          <p:spPr>
            <a:xfrm>
              <a:off x="5611893" y="727533"/>
              <a:ext cx="65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304" name="tx304"/>
            <p:cNvSpPr/>
            <p:nvPr/>
          </p:nvSpPr>
          <p:spPr>
            <a:xfrm>
              <a:off x="7935189"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305" name="pl305"/>
            <p:cNvSpPr/>
            <p:nvPr/>
          </p:nvSpPr>
          <p:spPr>
            <a:xfrm>
              <a:off x="7880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6" name="pl306"/>
            <p:cNvSpPr/>
            <p:nvPr/>
          </p:nvSpPr>
          <p:spPr>
            <a:xfrm>
              <a:off x="10532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7" name="pl307"/>
            <p:cNvSpPr/>
            <p:nvPr/>
          </p:nvSpPr>
          <p:spPr>
            <a:xfrm>
              <a:off x="1318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8" name="pl308"/>
            <p:cNvSpPr/>
            <p:nvPr/>
          </p:nvSpPr>
          <p:spPr>
            <a:xfrm>
              <a:off x="158384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9" name="pl309"/>
            <p:cNvSpPr/>
            <p:nvPr/>
          </p:nvSpPr>
          <p:spPr>
            <a:xfrm>
              <a:off x="18491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0" name="pl310"/>
            <p:cNvSpPr/>
            <p:nvPr/>
          </p:nvSpPr>
          <p:spPr>
            <a:xfrm>
              <a:off x="21143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1" name="pl311"/>
            <p:cNvSpPr/>
            <p:nvPr/>
          </p:nvSpPr>
          <p:spPr>
            <a:xfrm>
              <a:off x="23796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2" name="pl312"/>
            <p:cNvSpPr/>
            <p:nvPr/>
          </p:nvSpPr>
          <p:spPr>
            <a:xfrm>
              <a:off x="26449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3" name="tx313"/>
            <p:cNvSpPr/>
            <p:nvPr/>
          </p:nvSpPr>
          <p:spPr>
            <a:xfrm rot="-5400000">
              <a:off x="6636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14" name="tx314"/>
            <p:cNvSpPr/>
            <p:nvPr/>
          </p:nvSpPr>
          <p:spPr>
            <a:xfrm rot="-5400000">
              <a:off x="9289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15" name="tx315"/>
            <p:cNvSpPr/>
            <p:nvPr/>
          </p:nvSpPr>
          <p:spPr>
            <a:xfrm rot="-5400000">
              <a:off x="1194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16" name="tx316"/>
            <p:cNvSpPr/>
            <p:nvPr/>
          </p:nvSpPr>
          <p:spPr>
            <a:xfrm rot="-5400000">
              <a:off x="14594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17" name="tx317"/>
            <p:cNvSpPr/>
            <p:nvPr/>
          </p:nvSpPr>
          <p:spPr>
            <a:xfrm rot="-5400000">
              <a:off x="17247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18" name="tx318"/>
            <p:cNvSpPr/>
            <p:nvPr/>
          </p:nvSpPr>
          <p:spPr>
            <a:xfrm rot="-5400000">
              <a:off x="19900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19" name="tx319"/>
            <p:cNvSpPr/>
            <p:nvPr/>
          </p:nvSpPr>
          <p:spPr>
            <a:xfrm rot="-5400000">
              <a:off x="22553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20" name="tx320"/>
            <p:cNvSpPr/>
            <p:nvPr/>
          </p:nvSpPr>
          <p:spPr>
            <a:xfrm rot="-5400000">
              <a:off x="25205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21" name="pl321"/>
            <p:cNvSpPr/>
            <p:nvPr/>
          </p:nvSpPr>
          <p:spPr>
            <a:xfrm>
              <a:off x="29002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2" name="pl322"/>
            <p:cNvSpPr/>
            <p:nvPr/>
          </p:nvSpPr>
          <p:spPr>
            <a:xfrm>
              <a:off x="31654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3" name="pl323"/>
            <p:cNvSpPr/>
            <p:nvPr/>
          </p:nvSpPr>
          <p:spPr>
            <a:xfrm>
              <a:off x="343077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4" name="pl324"/>
            <p:cNvSpPr/>
            <p:nvPr/>
          </p:nvSpPr>
          <p:spPr>
            <a:xfrm>
              <a:off x="369604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5" name="pl325"/>
            <p:cNvSpPr/>
            <p:nvPr/>
          </p:nvSpPr>
          <p:spPr>
            <a:xfrm>
              <a:off x="39613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6" name="pl326"/>
            <p:cNvSpPr/>
            <p:nvPr/>
          </p:nvSpPr>
          <p:spPr>
            <a:xfrm>
              <a:off x="42266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7" name="pl327"/>
            <p:cNvSpPr/>
            <p:nvPr/>
          </p:nvSpPr>
          <p:spPr>
            <a:xfrm>
              <a:off x="4491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8" name="pl328"/>
            <p:cNvSpPr/>
            <p:nvPr/>
          </p:nvSpPr>
          <p:spPr>
            <a:xfrm>
              <a:off x="47571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9" name="tx329"/>
            <p:cNvSpPr/>
            <p:nvPr/>
          </p:nvSpPr>
          <p:spPr>
            <a:xfrm rot="-5400000">
              <a:off x="27758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30" name="tx330"/>
            <p:cNvSpPr/>
            <p:nvPr/>
          </p:nvSpPr>
          <p:spPr>
            <a:xfrm rot="-5400000">
              <a:off x="30411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31" name="tx331"/>
            <p:cNvSpPr/>
            <p:nvPr/>
          </p:nvSpPr>
          <p:spPr>
            <a:xfrm rot="-5400000">
              <a:off x="33064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32" name="tx332"/>
            <p:cNvSpPr/>
            <p:nvPr/>
          </p:nvSpPr>
          <p:spPr>
            <a:xfrm rot="-5400000">
              <a:off x="35716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33" name="tx333"/>
            <p:cNvSpPr/>
            <p:nvPr/>
          </p:nvSpPr>
          <p:spPr>
            <a:xfrm rot="-5400000">
              <a:off x="38369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34" name="tx334"/>
            <p:cNvSpPr/>
            <p:nvPr/>
          </p:nvSpPr>
          <p:spPr>
            <a:xfrm rot="-5400000">
              <a:off x="41022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35" name="tx335"/>
            <p:cNvSpPr/>
            <p:nvPr/>
          </p:nvSpPr>
          <p:spPr>
            <a:xfrm rot="-5400000">
              <a:off x="4367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36" name="tx336"/>
            <p:cNvSpPr/>
            <p:nvPr/>
          </p:nvSpPr>
          <p:spPr>
            <a:xfrm rot="-5400000">
              <a:off x="46327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37" name="pl337"/>
            <p:cNvSpPr/>
            <p:nvPr/>
          </p:nvSpPr>
          <p:spPr>
            <a:xfrm>
              <a:off x="5012431"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8" name="pl338"/>
            <p:cNvSpPr/>
            <p:nvPr/>
          </p:nvSpPr>
          <p:spPr>
            <a:xfrm>
              <a:off x="5277706"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9" name="pl339"/>
            <p:cNvSpPr/>
            <p:nvPr/>
          </p:nvSpPr>
          <p:spPr>
            <a:xfrm>
              <a:off x="554298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0" name="pl340"/>
            <p:cNvSpPr/>
            <p:nvPr/>
          </p:nvSpPr>
          <p:spPr>
            <a:xfrm>
              <a:off x="580825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1" name="pl341"/>
            <p:cNvSpPr/>
            <p:nvPr/>
          </p:nvSpPr>
          <p:spPr>
            <a:xfrm>
              <a:off x="607353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2" name="pl342"/>
            <p:cNvSpPr/>
            <p:nvPr/>
          </p:nvSpPr>
          <p:spPr>
            <a:xfrm>
              <a:off x="633880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3" name="pl343"/>
            <p:cNvSpPr/>
            <p:nvPr/>
          </p:nvSpPr>
          <p:spPr>
            <a:xfrm>
              <a:off x="660408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4" name="pl344"/>
            <p:cNvSpPr/>
            <p:nvPr/>
          </p:nvSpPr>
          <p:spPr>
            <a:xfrm>
              <a:off x="686935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5" name="tx345"/>
            <p:cNvSpPr/>
            <p:nvPr/>
          </p:nvSpPr>
          <p:spPr>
            <a:xfrm rot="-5400000">
              <a:off x="488807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46" name="tx346"/>
            <p:cNvSpPr/>
            <p:nvPr/>
          </p:nvSpPr>
          <p:spPr>
            <a:xfrm rot="-5400000">
              <a:off x="515334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47" name="tx347"/>
            <p:cNvSpPr/>
            <p:nvPr/>
          </p:nvSpPr>
          <p:spPr>
            <a:xfrm rot="-5400000">
              <a:off x="541862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48" name="tx348"/>
            <p:cNvSpPr/>
            <p:nvPr/>
          </p:nvSpPr>
          <p:spPr>
            <a:xfrm rot="-5400000">
              <a:off x="568389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49" name="tx349"/>
            <p:cNvSpPr/>
            <p:nvPr/>
          </p:nvSpPr>
          <p:spPr>
            <a:xfrm rot="-5400000">
              <a:off x="594917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50" name="tx350"/>
            <p:cNvSpPr/>
            <p:nvPr/>
          </p:nvSpPr>
          <p:spPr>
            <a:xfrm rot="-5400000">
              <a:off x="621444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51" name="tx351"/>
            <p:cNvSpPr/>
            <p:nvPr/>
          </p:nvSpPr>
          <p:spPr>
            <a:xfrm rot="-5400000">
              <a:off x="647972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52" name="tx352"/>
            <p:cNvSpPr/>
            <p:nvPr/>
          </p:nvSpPr>
          <p:spPr>
            <a:xfrm rot="-5400000">
              <a:off x="6744999"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53" name="pl353"/>
            <p:cNvSpPr/>
            <p:nvPr/>
          </p:nvSpPr>
          <p:spPr>
            <a:xfrm>
              <a:off x="712463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4" name="pl354"/>
            <p:cNvSpPr/>
            <p:nvPr/>
          </p:nvSpPr>
          <p:spPr>
            <a:xfrm>
              <a:off x="738991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5" name="pl355"/>
            <p:cNvSpPr/>
            <p:nvPr/>
          </p:nvSpPr>
          <p:spPr>
            <a:xfrm>
              <a:off x="765518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6" name="pl356"/>
            <p:cNvSpPr/>
            <p:nvPr/>
          </p:nvSpPr>
          <p:spPr>
            <a:xfrm>
              <a:off x="792046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7" name="pl357"/>
            <p:cNvSpPr/>
            <p:nvPr/>
          </p:nvSpPr>
          <p:spPr>
            <a:xfrm>
              <a:off x="818573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8" name="pl358"/>
            <p:cNvSpPr/>
            <p:nvPr/>
          </p:nvSpPr>
          <p:spPr>
            <a:xfrm>
              <a:off x="845101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9" name="pl359"/>
            <p:cNvSpPr/>
            <p:nvPr/>
          </p:nvSpPr>
          <p:spPr>
            <a:xfrm>
              <a:off x="871628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0" name="pl360"/>
            <p:cNvSpPr/>
            <p:nvPr/>
          </p:nvSpPr>
          <p:spPr>
            <a:xfrm>
              <a:off x="898156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1" name="tx361"/>
            <p:cNvSpPr/>
            <p:nvPr/>
          </p:nvSpPr>
          <p:spPr>
            <a:xfrm rot="-5400000">
              <a:off x="700028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62" name="tx362"/>
            <p:cNvSpPr/>
            <p:nvPr/>
          </p:nvSpPr>
          <p:spPr>
            <a:xfrm rot="-5400000">
              <a:off x="726555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63" name="tx363"/>
            <p:cNvSpPr/>
            <p:nvPr/>
          </p:nvSpPr>
          <p:spPr>
            <a:xfrm rot="-5400000">
              <a:off x="753083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64" name="tx364"/>
            <p:cNvSpPr/>
            <p:nvPr/>
          </p:nvSpPr>
          <p:spPr>
            <a:xfrm rot="-5400000">
              <a:off x="779610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65" name="tx365"/>
            <p:cNvSpPr/>
            <p:nvPr/>
          </p:nvSpPr>
          <p:spPr>
            <a:xfrm rot="-5400000">
              <a:off x="806138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66" name="tx366"/>
            <p:cNvSpPr/>
            <p:nvPr/>
          </p:nvSpPr>
          <p:spPr>
            <a:xfrm rot="-5400000">
              <a:off x="8326656"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67" name="tx367"/>
            <p:cNvSpPr/>
            <p:nvPr/>
          </p:nvSpPr>
          <p:spPr>
            <a:xfrm rot="-5400000">
              <a:off x="859193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68" name="tx368"/>
            <p:cNvSpPr/>
            <p:nvPr/>
          </p:nvSpPr>
          <p:spPr>
            <a:xfrm rot="-5400000">
              <a:off x="8857206"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69" name="tx369"/>
            <p:cNvSpPr/>
            <p:nvPr/>
          </p:nvSpPr>
          <p:spPr>
            <a:xfrm>
              <a:off x="570361" y="188617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0" name="tx370"/>
            <p:cNvSpPr/>
            <p:nvPr/>
          </p:nvSpPr>
          <p:spPr>
            <a:xfrm>
              <a:off x="508182" y="123807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1" name="pl371"/>
            <p:cNvSpPr/>
            <p:nvPr/>
          </p:nvSpPr>
          <p:spPr>
            <a:xfrm>
              <a:off x="660376" y="19261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2" name="pl372"/>
            <p:cNvSpPr/>
            <p:nvPr/>
          </p:nvSpPr>
          <p:spPr>
            <a:xfrm>
              <a:off x="660376" y="127808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3" name="tx373"/>
            <p:cNvSpPr/>
            <p:nvPr/>
          </p:nvSpPr>
          <p:spPr>
            <a:xfrm>
              <a:off x="570361" y="362495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4" name="tx374"/>
            <p:cNvSpPr/>
            <p:nvPr/>
          </p:nvSpPr>
          <p:spPr>
            <a:xfrm>
              <a:off x="508182" y="29768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5" name="pl375"/>
            <p:cNvSpPr/>
            <p:nvPr/>
          </p:nvSpPr>
          <p:spPr>
            <a:xfrm>
              <a:off x="660376" y="36649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6" name="pl376"/>
            <p:cNvSpPr/>
            <p:nvPr/>
          </p:nvSpPr>
          <p:spPr>
            <a:xfrm>
              <a:off x="660376" y="30168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7" name="tx377"/>
            <p:cNvSpPr/>
            <p:nvPr/>
          </p:nvSpPr>
          <p:spPr>
            <a:xfrm>
              <a:off x="570361" y="536372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8" name="tx378"/>
            <p:cNvSpPr/>
            <p:nvPr/>
          </p:nvSpPr>
          <p:spPr>
            <a:xfrm>
              <a:off x="508182" y="471562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9" name="pl379"/>
            <p:cNvSpPr/>
            <p:nvPr/>
          </p:nvSpPr>
          <p:spPr>
            <a:xfrm>
              <a:off x="660376" y="54037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0" name="pl380"/>
            <p:cNvSpPr/>
            <p:nvPr/>
          </p:nvSpPr>
          <p:spPr>
            <a:xfrm>
              <a:off x="660376" y="475563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1" name="tx381"/>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382" name="tx382"/>
            <p:cNvSpPr/>
            <p:nvPr/>
          </p:nvSpPr>
          <p:spPr>
            <a:xfrm>
              <a:off x="695171" y="435349"/>
              <a:ext cx="623300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AFRO-Central, 2018-2025</a:t>
              </a:r>
            </a:p>
          </p:txBody>
        </p:sp>
        <p:sp>
          <p:nvSpPr>
            <p:cNvPr id="383" name="tx383"/>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84" name="tx384"/>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385" name="tx385"/>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DTP3 coverage compared to 2019, by country.
Coverage was higher in 2025 compared to 2019 in 5 countries (CAMEROON, CAR, CHAD, CONGO, and EQUATORIAL GUINEA).
The largest increase in coverage was 18% points in CHAD from 53% in 2019 to 71% in 2025.
Coverage was lower than in 2019 in 5 countries (ANGOLA, BURUNDI, DRC, GABON, and SAO TOME AND PRINCIPE).
The largest decline in coverage was 9% points in ANGOLA from 61% in 2019 to 52% in 2025.</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28008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625543"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97100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31646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338256" y="5527164"/>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9" name="pl9"/>
            <p:cNvSpPr/>
            <p:nvPr/>
          </p:nvSpPr>
          <p:spPr>
            <a:xfrm>
              <a:off x="2338256" y="5020180"/>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0" name="pl10"/>
            <p:cNvSpPr/>
            <p:nvPr/>
          </p:nvSpPr>
          <p:spPr>
            <a:xfrm>
              <a:off x="2338256" y="4513195"/>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1" name="pl11"/>
            <p:cNvSpPr/>
            <p:nvPr/>
          </p:nvSpPr>
          <p:spPr>
            <a:xfrm>
              <a:off x="2338256" y="4006210"/>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2" name="pl12"/>
            <p:cNvSpPr/>
            <p:nvPr/>
          </p:nvSpPr>
          <p:spPr>
            <a:xfrm>
              <a:off x="2338256" y="3499226"/>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3" name="pl13"/>
            <p:cNvSpPr/>
            <p:nvPr/>
          </p:nvSpPr>
          <p:spPr>
            <a:xfrm>
              <a:off x="2338256" y="2992241"/>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4" name="pl14"/>
            <p:cNvSpPr/>
            <p:nvPr/>
          </p:nvSpPr>
          <p:spPr>
            <a:xfrm>
              <a:off x="2338256" y="2485256"/>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5" name="pl15"/>
            <p:cNvSpPr/>
            <p:nvPr/>
          </p:nvSpPr>
          <p:spPr>
            <a:xfrm>
              <a:off x="2338256" y="1978271"/>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6" name="pl16"/>
            <p:cNvSpPr/>
            <p:nvPr/>
          </p:nvSpPr>
          <p:spPr>
            <a:xfrm>
              <a:off x="2338256" y="1471287"/>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7" name="pl17"/>
            <p:cNvSpPr/>
            <p:nvPr/>
          </p:nvSpPr>
          <p:spPr>
            <a:xfrm>
              <a:off x="2338256" y="964302"/>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8" name="pl18"/>
            <p:cNvSpPr/>
            <p:nvPr/>
          </p:nvSpPr>
          <p:spPr>
            <a:xfrm>
              <a:off x="260734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5281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29827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4373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98920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97196" y="964302"/>
              <a:ext cx="269092" cy="0"/>
            </a:xfrm>
            <a:custGeom>
              <a:avLst/>
              <a:pathLst>
                <a:path w="269092" h="0">
                  <a:moveTo>
                    <a:pt x="0" y="0"/>
                  </a:moveTo>
                  <a:lnTo>
                    <a:pt x="0" y="0"/>
                  </a:lnTo>
                  <a:lnTo>
                    <a:pt x="0" y="0"/>
                  </a:lnTo>
                  <a:lnTo>
                    <a:pt x="107637" y="0"/>
                  </a:lnTo>
                  <a:lnTo>
                    <a:pt x="215274" y="0"/>
                  </a:lnTo>
                  <a:lnTo>
                    <a:pt x="215274" y="0"/>
                  </a:lnTo>
                  <a:lnTo>
                    <a:pt x="269092" y="0"/>
                  </a:lnTo>
                </a:path>
              </a:pathLst>
            </a:custGeom>
            <a:ln w="108405" cap="flat">
              <a:solidFill>
                <a:srgbClr val="E8E8E8">
                  <a:alpha val="100000"/>
                </a:srgbClr>
              </a:solidFill>
              <a:prstDash val="solid"/>
              <a:round/>
            </a:ln>
          </p:spPr>
          <p:txBody>
            <a:bodyPr/>
            <a:lstStyle/>
            <a:p/>
          </p:txBody>
        </p:sp>
        <p:sp>
          <p:nvSpPr>
            <p:cNvPr id="24" name="pl24"/>
            <p:cNvSpPr/>
            <p:nvPr/>
          </p:nvSpPr>
          <p:spPr>
            <a:xfrm>
              <a:off x="7289559" y="1471287"/>
              <a:ext cx="538185" cy="0"/>
            </a:xfrm>
            <a:custGeom>
              <a:avLst/>
              <a:pathLst>
                <a:path w="538185" h="0">
                  <a:moveTo>
                    <a:pt x="0" y="0"/>
                  </a:moveTo>
                  <a:lnTo>
                    <a:pt x="0" y="0"/>
                  </a:lnTo>
                  <a:lnTo>
                    <a:pt x="0" y="0"/>
                  </a:lnTo>
                  <a:lnTo>
                    <a:pt x="269092" y="0"/>
                  </a:lnTo>
                  <a:lnTo>
                    <a:pt x="430548" y="0"/>
                  </a:lnTo>
                  <a:lnTo>
                    <a:pt x="484366" y="0"/>
                  </a:lnTo>
                  <a:lnTo>
                    <a:pt x="538185" y="0"/>
                  </a:lnTo>
                </a:path>
              </a:pathLst>
            </a:custGeom>
            <a:ln w="108405" cap="flat">
              <a:solidFill>
                <a:srgbClr val="E8E8E8">
                  <a:alpha val="100000"/>
                </a:srgbClr>
              </a:solidFill>
              <a:prstDash val="solid"/>
              <a:round/>
            </a:ln>
          </p:spPr>
          <p:txBody>
            <a:bodyPr/>
            <a:lstStyle/>
            <a:p/>
          </p:txBody>
        </p:sp>
        <p:sp>
          <p:nvSpPr>
            <p:cNvPr id="25" name="pl25"/>
            <p:cNvSpPr/>
            <p:nvPr/>
          </p:nvSpPr>
          <p:spPr>
            <a:xfrm>
              <a:off x="6536100" y="1978271"/>
              <a:ext cx="645822" cy="0"/>
            </a:xfrm>
            <a:custGeom>
              <a:avLst/>
              <a:pathLst>
                <a:path w="645822" h="0">
                  <a:moveTo>
                    <a:pt x="0" y="0"/>
                  </a:moveTo>
                  <a:lnTo>
                    <a:pt x="215274" y="0"/>
                  </a:lnTo>
                  <a:lnTo>
                    <a:pt x="269092" y="0"/>
                  </a:lnTo>
                  <a:lnTo>
                    <a:pt x="269092" y="0"/>
                  </a:lnTo>
                  <a:lnTo>
                    <a:pt x="322911" y="0"/>
                  </a:lnTo>
                  <a:lnTo>
                    <a:pt x="538185" y="0"/>
                  </a:lnTo>
                  <a:lnTo>
                    <a:pt x="645822" y="0"/>
                  </a:lnTo>
                </a:path>
              </a:pathLst>
            </a:custGeom>
            <a:ln w="108405" cap="flat">
              <a:solidFill>
                <a:srgbClr val="E8E8E8">
                  <a:alpha val="100000"/>
                </a:srgbClr>
              </a:solidFill>
              <a:prstDash val="solid"/>
              <a:round/>
            </a:ln>
          </p:spPr>
          <p:txBody>
            <a:bodyPr/>
            <a:lstStyle/>
            <a:p/>
          </p:txBody>
        </p:sp>
        <p:sp>
          <p:nvSpPr>
            <p:cNvPr id="26" name="pl26"/>
            <p:cNvSpPr/>
            <p:nvPr/>
          </p:nvSpPr>
          <p:spPr>
            <a:xfrm>
              <a:off x="6213189" y="2485256"/>
              <a:ext cx="861096" cy="0"/>
            </a:xfrm>
            <a:custGeom>
              <a:avLst/>
              <a:pathLst>
                <a:path w="861096" h="0">
                  <a:moveTo>
                    <a:pt x="0" y="0"/>
                  </a:moveTo>
                  <a:lnTo>
                    <a:pt x="53818" y="0"/>
                  </a:lnTo>
                  <a:lnTo>
                    <a:pt x="215274" y="0"/>
                  </a:lnTo>
                  <a:lnTo>
                    <a:pt x="215274" y="0"/>
                  </a:lnTo>
                  <a:lnTo>
                    <a:pt x="430548" y="0"/>
                  </a:lnTo>
                  <a:lnTo>
                    <a:pt x="538185" y="0"/>
                  </a:lnTo>
                  <a:lnTo>
                    <a:pt x="861096" y="0"/>
                  </a:lnTo>
                </a:path>
              </a:pathLst>
            </a:custGeom>
            <a:ln w="108405" cap="flat">
              <a:solidFill>
                <a:srgbClr val="E8E8E8">
                  <a:alpha val="100000"/>
                </a:srgbClr>
              </a:solidFill>
              <a:prstDash val="solid"/>
              <a:round/>
            </a:ln>
          </p:spPr>
          <p:txBody>
            <a:bodyPr/>
            <a:lstStyle/>
            <a:p/>
          </p:txBody>
        </p:sp>
        <p:sp>
          <p:nvSpPr>
            <p:cNvPr id="27" name="pl27"/>
            <p:cNvSpPr/>
            <p:nvPr/>
          </p:nvSpPr>
          <p:spPr>
            <a:xfrm>
              <a:off x="5944096" y="2992241"/>
              <a:ext cx="861096" cy="0"/>
            </a:xfrm>
            <a:custGeom>
              <a:avLst/>
              <a:pathLst>
                <a:path w="861096" h="0">
                  <a:moveTo>
                    <a:pt x="0" y="0"/>
                  </a:moveTo>
                  <a:lnTo>
                    <a:pt x="107637" y="0"/>
                  </a:lnTo>
                  <a:lnTo>
                    <a:pt x="269092" y="0"/>
                  </a:lnTo>
                  <a:lnTo>
                    <a:pt x="322911" y="0"/>
                  </a:lnTo>
                  <a:lnTo>
                    <a:pt x="430548" y="0"/>
                  </a:lnTo>
                  <a:lnTo>
                    <a:pt x="645822" y="0"/>
                  </a:lnTo>
                  <a:lnTo>
                    <a:pt x="861096" y="0"/>
                  </a:lnTo>
                </a:path>
              </a:pathLst>
            </a:custGeom>
            <a:ln w="108405" cap="flat">
              <a:solidFill>
                <a:srgbClr val="E8E8E8">
                  <a:alpha val="100000"/>
                </a:srgbClr>
              </a:solidFill>
              <a:prstDash val="solid"/>
              <a:round/>
            </a:ln>
          </p:spPr>
          <p:txBody>
            <a:bodyPr/>
            <a:lstStyle/>
            <a:p/>
          </p:txBody>
        </p:sp>
        <p:sp>
          <p:nvSpPr>
            <p:cNvPr id="28" name="pl28"/>
            <p:cNvSpPr/>
            <p:nvPr/>
          </p:nvSpPr>
          <p:spPr>
            <a:xfrm>
              <a:off x="5459730" y="3499226"/>
              <a:ext cx="968733" cy="0"/>
            </a:xfrm>
            <a:custGeom>
              <a:avLst/>
              <a:pathLst>
                <a:path w="968733" h="0">
                  <a:moveTo>
                    <a:pt x="0" y="0"/>
                  </a:moveTo>
                  <a:lnTo>
                    <a:pt x="107637" y="0"/>
                  </a:lnTo>
                  <a:lnTo>
                    <a:pt x="484366" y="0"/>
                  </a:lnTo>
                  <a:lnTo>
                    <a:pt x="699640" y="0"/>
                  </a:lnTo>
                  <a:lnTo>
                    <a:pt x="753459" y="0"/>
                  </a:lnTo>
                  <a:lnTo>
                    <a:pt x="807277" y="0"/>
                  </a:lnTo>
                  <a:lnTo>
                    <a:pt x="968733" y="0"/>
                  </a:lnTo>
                </a:path>
              </a:pathLst>
            </a:custGeom>
            <a:ln w="108405" cap="flat">
              <a:solidFill>
                <a:srgbClr val="E8E8E8">
                  <a:alpha val="100000"/>
                </a:srgbClr>
              </a:solidFill>
              <a:prstDash val="solid"/>
              <a:round/>
            </a:ln>
          </p:spPr>
          <p:txBody>
            <a:bodyPr/>
            <a:lstStyle/>
            <a:p/>
          </p:txBody>
        </p:sp>
        <p:sp>
          <p:nvSpPr>
            <p:cNvPr id="29" name="pl29"/>
            <p:cNvSpPr/>
            <p:nvPr/>
          </p:nvSpPr>
          <p:spPr>
            <a:xfrm>
              <a:off x="5836459" y="4006210"/>
              <a:ext cx="699640" cy="0"/>
            </a:xfrm>
            <a:custGeom>
              <a:avLst/>
              <a:pathLst>
                <a:path w="699640" h="0">
                  <a:moveTo>
                    <a:pt x="0" y="0"/>
                  </a:moveTo>
                  <a:lnTo>
                    <a:pt x="269092" y="0"/>
                  </a:lnTo>
                  <a:lnTo>
                    <a:pt x="269092" y="0"/>
                  </a:lnTo>
                  <a:lnTo>
                    <a:pt x="269092" y="0"/>
                  </a:lnTo>
                  <a:lnTo>
                    <a:pt x="269092" y="0"/>
                  </a:lnTo>
                  <a:lnTo>
                    <a:pt x="538185" y="0"/>
                  </a:lnTo>
                  <a:lnTo>
                    <a:pt x="699640" y="0"/>
                  </a:lnTo>
                </a:path>
              </a:pathLst>
            </a:custGeom>
            <a:ln w="108405" cap="flat">
              <a:solidFill>
                <a:srgbClr val="E8E8E8">
                  <a:alpha val="100000"/>
                </a:srgbClr>
              </a:solidFill>
              <a:prstDash val="solid"/>
              <a:round/>
            </a:ln>
          </p:spPr>
          <p:txBody>
            <a:bodyPr/>
            <a:lstStyle/>
            <a:p/>
          </p:txBody>
        </p:sp>
        <p:sp>
          <p:nvSpPr>
            <p:cNvPr id="30" name="pl30"/>
            <p:cNvSpPr/>
            <p:nvPr/>
          </p:nvSpPr>
          <p:spPr>
            <a:xfrm>
              <a:off x="5836459" y="4513195"/>
              <a:ext cx="807277" cy="0"/>
            </a:xfrm>
            <a:custGeom>
              <a:avLst/>
              <a:pathLst>
                <a:path w="807277" h="0">
                  <a:moveTo>
                    <a:pt x="0" y="0"/>
                  </a:moveTo>
                  <a:lnTo>
                    <a:pt x="53818" y="0"/>
                  </a:lnTo>
                  <a:lnTo>
                    <a:pt x="107637" y="0"/>
                  </a:lnTo>
                  <a:lnTo>
                    <a:pt x="161455" y="0"/>
                  </a:lnTo>
                  <a:lnTo>
                    <a:pt x="538185" y="0"/>
                  </a:lnTo>
                  <a:lnTo>
                    <a:pt x="538185" y="0"/>
                  </a:lnTo>
                  <a:lnTo>
                    <a:pt x="807277" y="0"/>
                  </a:lnTo>
                </a:path>
              </a:pathLst>
            </a:custGeom>
            <a:ln w="108405" cap="flat">
              <a:solidFill>
                <a:srgbClr val="E8E8E8">
                  <a:alpha val="100000"/>
                </a:srgbClr>
              </a:solidFill>
              <a:prstDash val="solid"/>
              <a:round/>
            </a:ln>
          </p:spPr>
          <p:txBody>
            <a:bodyPr/>
            <a:lstStyle/>
            <a:p/>
          </p:txBody>
        </p:sp>
        <p:sp>
          <p:nvSpPr>
            <p:cNvPr id="31" name="pl31"/>
            <p:cNvSpPr/>
            <p:nvPr/>
          </p:nvSpPr>
          <p:spPr>
            <a:xfrm>
              <a:off x="5190637" y="5020180"/>
              <a:ext cx="699640" cy="0"/>
            </a:xfrm>
            <a:custGeom>
              <a:avLst/>
              <a:pathLst>
                <a:path w="699640" h="0">
                  <a:moveTo>
                    <a:pt x="0" y="0"/>
                  </a:moveTo>
                  <a:lnTo>
                    <a:pt x="107637" y="0"/>
                  </a:lnTo>
                  <a:lnTo>
                    <a:pt x="215274" y="0"/>
                  </a:lnTo>
                  <a:lnTo>
                    <a:pt x="376729" y="0"/>
                  </a:lnTo>
                  <a:lnTo>
                    <a:pt x="538185" y="0"/>
                  </a:lnTo>
                  <a:lnTo>
                    <a:pt x="645822" y="0"/>
                  </a:lnTo>
                  <a:lnTo>
                    <a:pt x="699640" y="0"/>
                  </a:lnTo>
                </a:path>
              </a:pathLst>
            </a:custGeom>
            <a:ln w="108405" cap="flat">
              <a:solidFill>
                <a:srgbClr val="E8E8E8">
                  <a:alpha val="100000"/>
                </a:srgbClr>
              </a:solidFill>
              <a:prstDash val="solid"/>
              <a:round/>
            </a:ln>
          </p:spPr>
          <p:txBody>
            <a:bodyPr/>
            <a:lstStyle/>
            <a:p/>
          </p:txBody>
        </p:sp>
        <p:sp>
          <p:nvSpPr>
            <p:cNvPr id="32" name="pl32"/>
            <p:cNvSpPr/>
            <p:nvPr/>
          </p:nvSpPr>
          <p:spPr>
            <a:xfrm>
              <a:off x="4383360" y="5527164"/>
              <a:ext cx="699640" cy="0"/>
            </a:xfrm>
            <a:custGeom>
              <a:avLst/>
              <a:pathLst>
                <a:path w="699640" h="0">
                  <a:moveTo>
                    <a:pt x="0" y="0"/>
                  </a:moveTo>
                  <a:lnTo>
                    <a:pt x="107637" y="0"/>
                  </a:lnTo>
                  <a:lnTo>
                    <a:pt x="215274" y="0"/>
                  </a:lnTo>
                  <a:lnTo>
                    <a:pt x="269092" y="0"/>
                  </a:lnTo>
                  <a:lnTo>
                    <a:pt x="376729" y="0"/>
                  </a:lnTo>
                  <a:lnTo>
                    <a:pt x="484366" y="0"/>
                  </a:lnTo>
                  <a:lnTo>
                    <a:pt x="699640" y="0"/>
                  </a:lnTo>
                </a:path>
              </a:pathLst>
            </a:custGeom>
            <a:ln w="108405" cap="flat">
              <a:solidFill>
                <a:srgbClr val="E8E8E8">
                  <a:alpha val="100000"/>
                </a:srgbClr>
              </a:solidFill>
              <a:prstDash val="solid"/>
              <a:round/>
            </a:ln>
          </p:spPr>
          <p:txBody>
            <a:bodyPr/>
            <a:lstStyle/>
            <a:p/>
          </p:txBody>
        </p:sp>
        <p:sp>
          <p:nvSpPr>
            <p:cNvPr id="33" name="pt33"/>
            <p:cNvSpPr/>
            <p:nvPr/>
          </p:nvSpPr>
          <p:spPr>
            <a:xfrm>
              <a:off x="5885778"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5562867"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5293774"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5186137"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831959"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724322"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5401411"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607970"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607970"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61789"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500333"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39269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39269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39269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208689"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262507"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423963"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423963"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639237"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746874"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069785"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647952"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4594134"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486497"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378860"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4755589"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4863226"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078500"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455230"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562867"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939596"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154870"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208689"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262507"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423963"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854511"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531600"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746874"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800693"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800693"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069785"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177422"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531600"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370144"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101052"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101052"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831959"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101052"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101052"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596"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047233"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208689"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370144"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585419"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262507"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800693"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370144"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93415"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639237"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831959"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370144"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885778"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939596"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715607"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769426"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23244"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554152"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285059"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285059"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285059"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831575" y="49614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5670120" y="49614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5347209" y="49614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553768" y="9056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338494" y="9056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338494" y="9056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6154486" y="24265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6692672" y="24265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7015583" y="24265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4593750" y="54684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4809024" y="54684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5024298" y="54684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5401027" y="34405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6208305" y="34405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6369761" y="34405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6800309" y="19195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015583" y="19195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123220" y="19195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6477398" y="39475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046849" y="39475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6046849" y="39475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5885394" y="29335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6208305" y="29335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6746490" y="29335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6315942" y="4454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5831575" y="4454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5885394" y="4454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7661405" y="1412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7230857" y="1412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7230857" y="1412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tx133"/>
            <p:cNvSpPr/>
            <p:nvPr/>
          </p:nvSpPr>
          <p:spPr>
            <a:xfrm>
              <a:off x="1926325" y="5462425"/>
              <a:ext cx="3493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CAR*</a:t>
              </a:r>
            </a:p>
          </p:txBody>
        </p:sp>
        <p:sp>
          <p:nvSpPr>
            <p:cNvPr id="134" name="tx134"/>
            <p:cNvSpPr/>
            <p:nvPr/>
          </p:nvSpPr>
          <p:spPr>
            <a:xfrm>
              <a:off x="1693245" y="4955440"/>
              <a:ext cx="5823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ANGOLA</a:t>
              </a:r>
            </a:p>
          </p:txBody>
        </p:sp>
        <p:sp>
          <p:nvSpPr>
            <p:cNvPr id="135" name="tx135"/>
            <p:cNvSpPr/>
            <p:nvPr/>
          </p:nvSpPr>
          <p:spPr>
            <a:xfrm>
              <a:off x="1770969" y="4448455"/>
              <a:ext cx="5046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GABON</a:t>
              </a:r>
            </a:p>
          </p:txBody>
        </p:sp>
        <p:sp>
          <p:nvSpPr>
            <p:cNvPr id="136" name="tx136"/>
            <p:cNvSpPr/>
            <p:nvPr/>
          </p:nvSpPr>
          <p:spPr>
            <a:xfrm>
              <a:off x="1918644" y="3941471"/>
              <a:ext cx="3569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DRC*</a:t>
              </a:r>
            </a:p>
          </p:txBody>
        </p:sp>
        <p:sp>
          <p:nvSpPr>
            <p:cNvPr id="137" name="tx137"/>
            <p:cNvSpPr/>
            <p:nvPr/>
          </p:nvSpPr>
          <p:spPr>
            <a:xfrm>
              <a:off x="1825467" y="3434486"/>
              <a:ext cx="450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CHAD*</a:t>
              </a:r>
            </a:p>
          </p:txBody>
        </p:sp>
        <p:sp>
          <p:nvSpPr>
            <p:cNvPr id="138" name="tx138"/>
            <p:cNvSpPr/>
            <p:nvPr/>
          </p:nvSpPr>
          <p:spPr>
            <a:xfrm>
              <a:off x="813409" y="2927501"/>
              <a:ext cx="8876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EQUATORIAL</a:t>
              </a:r>
            </a:p>
          </p:txBody>
        </p:sp>
        <p:sp>
          <p:nvSpPr>
            <p:cNvPr id="139" name="tx139"/>
            <p:cNvSpPr/>
            <p:nvPr/>
          </p:nvSpPr>
          <p:spPr>
            <a:xfrm>
              <a:off x="1739970" y="2927501"/>
              <a:ext cx="5356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140" name="tx140"/>
            <p:cNvSpPr/>
            <p:nvPr/>
          </p:nvSpPr>
          <p:spPr>
            <a:xfrm>
              <a:off x="1398442" y="2420517"/>
              <a:ext cx="87718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CAMEROON*</a:t>
              </a:r>
            </a:p>
          </p:txBody>
        </p:sp>
        <p:sp>
          <p:nvSpPr>
            <p:cNvPr id="141" name="tx141"/>
            <p:cNvSpPr/>
            <p:nvPr/>
          </p:nvSpPr>
          <p:spPr>
            <a:xfrm>
              <a:off x="1747743" y="1913532"/>
              <a:ext cx="52788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CONGO</a:t>
              </a:r>
            </a:p>
          </p:txBody>
        </p:sp>
        <p:sp>
          <p:nvSpPr>
            <p:cNvPr id="142" name="tx142"/>
            <p:cNvSpPr/>
            <p:nvPr/>
          </p:nvSpPr>
          <p:spPr>
            <a:xfrm>
              <a:off x="508182" y="1406547"/>
              <a:ext cx="2950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SAO</a:t>
              </a:r>
            </a:p>
          </p:txBody>
        </p:sp>
        <p:sp>
          <p:nvSpPr>
            <p:cNvPr id="143" name="tx143"/>
            <p:cNvSpPr/>
            <p:nvPr/>
          </p:nvSpPr>
          <p:spPr>
            <a:xfrm>
              <a:off x="842121" y="1406547"/>
              <a:ext cx="4010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TOME</a:t>
              </a:r>
            </a:p>
          </p:txBody>
        </p:sp>
        <p:sp>
          <p:nvSpPr>
            <p:cNvPr id="144" name="tx144"/>
            <p:cNvSpPr/>
            <p:nvPr/>
          </p:nvSpPr>
          <p:spPr>
            <a:xfrm>
              <a:off x="1282039" y="1406547"/>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AND</a:t>
              </a:r>
            </a:p>
          </p:txBody>
        </p:sp>
        <p:sp>
          <p:nvSpPr>
            <p:cNvPr id="145" name="tx145"/>
            <p:cNvSpPr/>
            <p:nvPr/>
          </p:nvSpPr>
          <p:spPr>
            <a:xfrm>
              <a:off x="1615795" y="1406547"/>
              <a:ext cx="659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PRINCIPE</a:t>
              </a:r>
            </a:p>
          </p:txBody>
        </p:sp>
        <p:sp>
          <p:nvSpPr>
            <p:cNvPr id="146" name="tx146"/>
            <p:cNvSpPr/>
            <p:nvPr/>
          </p:nvSpPr>
          <p:spPr>
            <a:xfrm>
              <a:off x="1584888" y="899563"/>
              <a:ext cx="6907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BURUNDI*</a:t>
              </a:r>
            </a:p>
          </p:txBody>
        </p:sp>
        <p:sp>
          <p:nvSpPr>
            <p:cNvPr id="147" name="tx147"/>
            <p:cNvSpPr/>
            <p:nvPr/>
          </p:nvSpPr>
          <p:spPr>
            <a:xfrm>
              <a:off x="2576259"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8" name="tx148"/>
            <p:cNvSpPr/>
            <p:nvPr/>
          </p:nvSpPr>
          <p:spPr>
            <a:xfrm>
              <a:off x="3890632"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49" name="tx149"/>
            <p:cNvSpPr/>
            <p:nvPr/>
          </p:nvSpPr>
          <p:spPr>
            <a:xfrm>
              <a:off x="5236095"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50" name="tx150"/>
            <p:cNvSpPr/>
            <p:nvPr/>
          </p:nvSpPr>
          <p:spPr>
            <a:xfrm>
              <a:off x="6581558"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51" name="tx151"/>
            <p:cNvSpPr/>
            <p:nvPr/>
          </p:nvSpPr>
          <p:spPr>
            <a:xfrm>
              <a:off x="7895931"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52" name="tx152"/>
            <p:cNvSpPr/>
            <p:nvPr/>
          </p:nvSpPr>
          <p:spPr>
            <a:xfrm>
              <a:off x="4867226"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3" name="pt153"/>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55" name="pt155"/>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6" name="tx156"/>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57" name="tx157"/>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58" name="tx158"/>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9" name="tx159"/>
            <p:cNvSpPr/>
            <p:nvPr/>
          </p:nvSpPr>
          <p:spPr>
            <a:xfrm>
              <a:off x="2338256" y="435349"/>
              <a:ext cx="405673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AFRO-Central, 2019-2025</a:t>
              </a:r>
            </a:p>
          </p:txBody>
        </p:sp>
        <p:sp>
          <p:nvSpPr>
            <p:cNvPr id="160" name="tx160"/>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1" name="tx161"/>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62" name="tx162"/>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63" name="tx163"/>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5 (out of 10) countries had lower coverage than in 2019.
In 2025, 1 countries had lower DTP3 coverage than in 2024.
In 2025, 5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743716" y="5139445"/>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5" name="pl5"/>
            <p:cNvSpPr/>
            <p:nvPr/>
          </p:nvSpPr>
          <p:spPr>
            <a:xfrm>
              <a:off x="1743716" y="4415142"/>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6" name="pl6"/>
            <p:cNvSpPr/>
            <p:nvPr/>
          </p:nvSpPr>
          <p:spPr>
            <a:xfrm>
              <a:off x="1743716" y="3690839"/>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7" name="pl7"/>
            <p:cNvSpPr/>
            <p:nvPr/>
          </p:nvSpPr>
          <p:spPr>
            <a:xfrm>
              <a:off x="1743716" y="2966537"/>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8" name="pl8"/>
            <p:cNvSpPr/>
            <p:nvPr/>
          </p:nvSpPr>
          <p:spPr>
            <a:xfrm>
              <a:off x="1743716" y="2242234"/>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9" name="pl9"/>
            <p:cNvSpPr/>
            <p:nvPr/>
          </p:nvSpPr>
          <p:spPr>
            <a:xfrm>
              <a:off x="188654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36263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83873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31482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9091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670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24388" y="2242234"/>
              <a:ext cx="214242" cy="0"/>
            </a:xfrm>
            <a:custGeom>
              <a:avLst/>
              <a:pathLst>
                <a:path w="214242" h="0">
                  <a:moveTo>
                    <a:pt x="0" y="0"/>
                  </a:moveTo>
                  <a:lnTo>
                    <a:pt x="214242" y="0"/>
                  </a:lnTo>
                </a:path>
              </a:pathLst>
            </a:custGeom>
            <a:ln w="81303" cap="flat">
              <a:solidFill>
                <a:srgbClr val="E8E8E8">
                  <a:alpha val="100000"/>
                </a:srgbClr>
              </a:solidFill>
              <a:prstDash val="solid"/>
              <a:round/>
            </a:ln>
          </p:spPr>
          <p:txBody>
            <a:bodyPr/>
            <a:lstStyle/>
            <a:p/>
          </p:txBody>
        </p:sp>
        <p:sp>
          <p:nvSpPr>
            <p:cNvPr id="16" name="pl16"/>
            <p:cNvSpPr/>
            <p:nvPr/>
          </p:nvSpPr>
          <p:spPr>
            <a:xfrm>
              <a:off x="3433849" y="2966537"/>
              <a:ext cx="190437" cy="0"/>
            </a:xfrm>
            <a:custGeom>
              <a:avLst/>
              <a:pathLst>
                <a:path w="190437" h="0">
                  <a:moveTo>
                    <a:pt x="0" y="0"/>
                  </a:moveTo>
                  <a:lnTo>
                    <a:pt x="190437" y="0"/>
                  </a:lnTo>
                </a:path>
              </a:pathLst>
            </a:custGeom>
            <a:ln w="81303" cap="flat">
              <a:solidFill>
                <a:srgbClr val="E8E8E8">
                  <a:alpha val="100000"/>
                </a:srgbClr>
              </a:solidFill>
              <a:prstDash val="solid"/>
              <a:round/>
            </a:ln>
          </p:spPr>
          <p:txBody>
            <a:bodyPr/>
            <a:lstStyle/>
            <a:p/>
          </p:txBody>
        </p:sp>
        <p:sp>
          <p:nvSpPr>
            <p:cNvPr id="17" name="pl17"/>
            <p:cNvSpPr/>
            <p:nvPr/>
          </p:nvSpPr>
          <p:spPr>
            <a:xfrm>
              <a:off x="3362435" y="3690839"/>
              <a:ext cx="190437" cy="0"/>
            </a:xfrm>
            <a:custGeom>
              <a:avLst/>
              <a:pathLst>
                <a:path w="190437" h="0">
                  <a:moveTo>
                    <a:pt x="0" y="0"/>
                  </a:moveTo>
                  <a:lnTo>
                    <a:pt x="190437" y="0"/>
                  </a:lnTo>
                </a:path>
              </a:pathLst>
            </a:custGeom>
            <a:ln w="81303" cap="flat">
              <a:solidFill>
                <a:srgbClr val="E8E8E8">
                  <a:alpha val="100000"/>
                </a:srgbClr>
              </a:solidFill>
              <a:prstDash val="solid"/>
              <a:round/>
            </a:ln>
          </p:spPr>
          <p:txBody>
            <a:bodyPr/>
            <a:lstStyle/>
            <a:p/>
          </p:txBody>
        </p:sp>
        <p:sp>
          <p:nvSpPr>
            <p:cNvPr id="18" name="pl18"/>
            <p:cNvSpPr/>
            <p:nvPr/>
          </p:nvSpPr>
          <p:spPr>
            <a:xfrm>
              <a:off x="3957552" y="4415142"/>
              <a:ext cx="190437" cy="0"/>
            </a:xfrm>
            <a:custGeom>
              <a:avLst/>
              <a:pathLst>
                <a:path w="190437" h="0">
                  <a:moveTo>
                    <a:pt x="0" y="0"/>
                  </a:moveTo>
                  <a:lnTo>
                    <a:pt x="190437" y="0"/>
                  </a:lnTo>
                </a:path>
              </a:pathLst>
            </a:custGeom>
            <a:ln w="81303" cap="flat">
              <a:solidFill>
                <a:srgbClr val="E8E8E8">
                  <a:alpha val="100000"/>
                </a:srgbClr>
              </a:solidFill>
              <a:prstDash val="solid"/>
              <a:round/>
            </a:ln>
          </p:spPr>
          <p:txBody>
            <a:bodyPr/>
            <a:lstStyle/>
            <a:p/>
          </p:txBody>
        </p:sp>
        <p:sp>
          <p:nvSpPr>
            <p:cNvPr id="19" name="pl19"/>
            <p:cNvSpPr/>
            <p:nvPr/>
          </p:nvSpPr>
          <p:spPr>
            <a:xfrm>
              <a:off x="4005162" y="5139445"/>
              <a:ext cx="95218" cy="0"/>
            </a:xfrm>
            <a:custGeom>
              <a:avLst/>
              <a:pathLst>
                <a:path w="95218" h="0">
                  <a:moveTo>
                    <a:pt x="0" y="0"/>
                  </a:moveTo>
                  <a:lnTo>
                    <a:pt x="95218" y="0"/>
                  </a:lnTo>
                </a:path>
              </a:pathLst>
            </a:custGeom>
            <a:ln w="81303" cap="flat">
              <a:solidFill>
                <a:srgbClr val="E8E8E8">
                  <a:alpha val="100000"/>
                </a:srgbClr>
              </a:solidFill>
              <a:prstDash val="solid"/>
              <a:round/>
            </a:ln>
          </p:spPr>
          <p:txBody>
            <a:bodyPr/>
            <a:lstStyle/>
            <a:p/>
          </p:txBody>
        </p:sp>
        <p:sp>
          <p:nvSpPr>
            <p:cNvPr id="20" name="pt20"/>
            <p:cNvSpPr/>
            <p:nvPr/>
          </p:nvSpPr>
          <p:spPr>
            <a:xfrm>
              <a:off x="3334130"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3119888"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4095880"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4000662"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3619787"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3429349"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354837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335793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4143490"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3953052"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3293478" y="21970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 name="pt31"/>
            <p:cNvSpPr/>
            <p:nvPr/>
          </p:nvSpPr>
          <p:spPr>
            <a:xfrm>
              <a:off x="3079236"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 name="pt32"/>
            <p:cNvSpPr/>
            <p:nvPr/>
          </p:nvSpPr>
          <p:spPr>
            <a:xfrm>
              <a:off x="4055228" y="50942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 name="pt33"/>
            <p:cNvSpPr/>
            <p:nvPr/>
          </p:nvSpPr>
          <p:spPr>
            <a:xfrm>
              <a:off x="3960010"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 name="pt34"/>
            <p:cNvSpPr/>
            <p:nvPr/>
          </p:nvSpPr>
          <p:spPr>
            <a:xfrm>
              <a:off x="3579135" y="292138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 name="pt35"/>
            <p:cNvSpPr/>
            <p:nvPr/>
          </p:nvSpPr>
          <p:spPr>
            <a:xfrm>
              <a:off x="3388697"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 name="pt36"/>
            <p:cNvSpPr/>
            <p:nvPr/>
          </p:nvSpPr>
          <p:spPr>
            <a:xfrm>
              <a:off x="3507721"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7" name="pt37"/>
            <p:cNvSpPr/>
            <p:nvPr/>
          </p:nvSpPr>
          <p:spPr>
            <a:xfrm>
              <a:off x="331728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8" name="pt38"/>
            <p:cNvSpPr/>
            <p:nvPr/>
          </p:nvSpPr>
          <p:spPr>
            <a:xfrm>
              <a:off x="4102838" y="4369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9" name="pt39"/>
            <p:cNvSpPr/>
            <p:nvPr/>
          </p:nvSpPr>
          <p:spPr>
            <a:xfrm>
              <a:off x="3912400"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tx40"/>
            <p:cNvSpPr/>
            <p:nvPr/>
          </p:nvSpPr>
          <p:spPr>
            <a:xfrm>
              <a:off x="4521396" y="220090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-9%</a:t>
              </a:r>
            </a:p>
          </p:txBody>
        </p:sp>
        <p:sp>
          <p:nvSpPr>
            <p:cNvPr id="41" name="tx41"/>
            <p:cNvSpPr/>
            <p:nvPr/>
          </p:nvSpPr>
          <p:spPr>
            <a:xfrm>
              <a:off x="4521396" y="509811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42" name="tx42"/>
            <p:cNvSpPr/>
            <p:nvPr/>
          </p:nvSpPr>
          <p:spPr>
            <a:xfrm>
              <a:off x="4521396" y="292520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43" name="tx43"/>
            <p:cNvSpPr/>
            <p:nvPr/>
          </p:nvSpPr>
          <p:spPr>
            <a:xfrm>
              <a:off x="4521396"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44" name="tx44"/>
            <p:cNvSpPr/>
            <p:nvPr/>
          </p:nvSpPr>
          <p:spPr>
            <a:xfrm>
              <a:off x="4521396" y="437381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45" name="rc45"/>
            <p:cNvSpPr/>
            <p:nvPr/>
          </p:nvSpPr>
          <p:spPr>
            <a:xfrm>
              <a:off x="1743716" y="1807652"/>
              <a:ext cx="3142218" cy="3766375"/>
            </a:xfrm>
            <a:prstGeom prst="rect">
              <a:avLst/>
            </a:prstGeom>
            <a:noFill/>
            <a:ln w="13550" cap="rnd">
              <a:solidFill>
                <a:srgbClr val="999999">
                  <a:alpha val="100000"/>
                </a:srgbClr>
              </a:solidFill>
              <a:prstDash val="solid"/>
              <a:round/>
            </a:ln>
          </p:spPr>
          <p:txBody>
            <a:bodyPr/>
            <a:lstStyle/>
            <a:p/>
          </p:txBody>
        </p:sp>
        <p:sp>
          <p:nvSpPr>
            <p:cNvPr id="46" name="pl46"/>
            <p:cNvSpPr/>
            <p:nvPr/>
          </p:nvSpPr>
          <p:spPr>
            <a:xfrm>
              <a:off x="5932192" y="5139445"/>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47" name="pl47"/>
            <p:cNvSpPr/>
            <p:nvPr/>
          </p:nvSpPr>
          <p:spPr>
            <a:xfrm>
              <a:off x="5932192" y="4415142"/>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48" name="pl48"/>
            <p:cNvSpPr/>
            <p:nvPr/>
          </p:nvSpPr>
          <p:spPr>
            <a:xfrm>
              <a:off x="5932192" y="3690839"/>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49" name="pl49"/>
            <p:cNvSpPr/>
            <p:nvPr/>
          </p:nvSpPr>
          <p:spPr>
            <a:xfrm>
              <a:off x="5932192" y="2966537"/>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50" name="pl50"/>
            <p:cNvSpPr/>
            <p:nvPr/>
          </p:nvSpPr>
          <p:spPr>
            <a:xfrm>
              <a:off x="5932192" y="2242234"/>
              <a:ext cx="3142218" cy="0"/>
            </a:xfrm>
            <a:custGeom>
              <a:avLst/>
              <a:pathLst>
                <a:path w="3142218" h="0">
                  <a:moveTo>
                    <a:pt x="0" y="0"/>
                  </a:moveTo>
                  <a:lnTo>
                    <a:pt x="3142218" y="0"/>
                  </a:lnTo>
                  <a:lnTo>
                    <a:pt x="3142218" y="0"/>
                  </a:lnTo>
                </a:path>
              </a:pathLst>
            </a:custGeom>
            <a:ln w="13550" cap="flat">
              <a:solidFill>
                <a:srgbClr val="EBEBEB">
                  <a:alpha val="100000"/>
                </a:srgbClr>
              </a:solidFill>
              <a:prstDash val="solid"/>
              <a:round/>
            </a:ln>
          </p:spPr>
          <p:txBody>
            <a:bodyPr/>
            <a:lstStyle/>
            <a:p/>
          </p:txBody>
        </p:sp>
        <p:sp>
          <p:nvSpPr>
            <p:cNvPr id="51" name="pl51"/>
            <p:cNvSpPr/>
            <p:nvPr/>
          </p:nvSpPr>
          <p:spPr>
            <a:xfrm>
              <a:off x="60750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655111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702720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75033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797939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845548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7336668" y="2242234"/>
              <a:ext cx="428484" cy="0"/>
            </a:xfrm>
            <a:custGeom>
              <a:avLst/>
              <a:pathLst>
                <a:path w="428484" h="0">
                  <a:moveTo>
                    <a:pt x="0" y="0"/>
                  </a:moveTo>
                  <a:lnTo>
                    <a:pt x="428484" y="0"/>
                  </a:lnTo>
                </a:path>
              </a:pathLst>
            </a:custGeom>
            <a:ln w="81303" cap="flat">
              <a:solidFill>
                <a:srgbClr val="E8E8E8">
                  <a:alpha val="100000"/>
                </a:srgbClr>
              </a:solidFill>
              <a:prstDash val="solid"/>
              <a:round/>
            </a:ln>
          </p:spPr>
          <p:txBody>
            <a:bodyPr/>
            <a:lstStyle/>
            <a:p/>
          </p:txBody>
        </p:sp>
        <p:sp>
          <p:nvSpPr>
            <p:cNvPr id="58" name="pl58"/>
            <p:cNvSpPr/>
            <p:nvPr/>
          </p:nvSpPr>
          <p:spPr>
            <a:xfrm>
              <a:off x="7669934" y="2966537"/>
              <a:ext cx="380875" cy="0"/>
            </a:xfrm>
            <a:custGeom>
              <a:avLst/>
              <a:pathLst>
                <a:path w="380875" h="0">
                  <a:moveTo>
                    <a:pt x="0" y="0"/>
                  </a:moveTo>
                  <a:lnTo>
                    <a:pt x="380875" y="0"/>
                  </a:lnTo>
                </a:path>
              </a:pathLst>
            </a:custGeom>
            <a:ln w="81303" cap="flat">
              <a:solidFill>
                <a:srgbClr val="E8E8E8">
                  <a:alpha val="100000"/>
                </a:srgbClr>
              </a:solidFill>
              <a:prstDash val="solid"/>
              <a:round/>
            </a:ln>
          </p:spPr>
          <p:txBody>
            <a:bodyPr/>
            <a:lstStyle/>
            <a:p/>
          </p:txBody>
        </p:sp>
        <p:sp>
          <p:nvSpPr>
            <p:cNvPr id="59" name="pl59"/>
            <p:cNvSpPr/>
            <p:nvPr/>
          </p:nvSpPr>
          <p:spPr>
            <a:xfrm>
              <a:off x="7550910" y="3690839"/>
              <a:ext cx="380875" cy="0"/>
            </a:xfrm>
            <a:custGeom>
              <a:avLst/>
              <a:pathLst>
                <a:path w="380875" h="0">
                  <a:moveTo>
                    <a:pt x="0" y="0"/>
                  </a:moveTo>
                  <a:lnTo>
                    <a:pt x="380875" y="0"/>
                  </a:lnTo>
                </a:path>
              </a:pathLst>
            </a:custGeom>
            <a:ln w="81303" cap="flat">
              <a:solidFill>
                <a:srgbClr val="E8E8E8">
                  <a:alpha val="100000"/>
                </a:srgbClr>
              </a:solidFill>
              <a:prstDash val="solid"/>
              <a:round/>
            </a:ln>
          </p:spPr>
          <p:txBody>
            <a:bodyPr/>
            <a:lstStyle/>
            <a:p/>
          </p:txBody>
        </p:sp>
        <p:sp>
          <p:nvSpPr>
            <p:cNvPr id="60" name="pl60"/>
            <p:cNvSpPr/>
            <p:nvPr/>
          </p:nvSpPr>
          <p:spPr>
            <a:xfrm>
              <a:off x="6979598" y="4415142"/>
              <a:ext cx="190437" cy="0"/>
            </a:xfrm>
            <a:custGeom>
              <a:avLst/>
              <a:pathLst>
                <a:path w="190437" h="0">
                  <a:moveTo>
                    <a:pt x="0" y="0"/>
                  </a:moveTo>
                  <a:lnTo>
                    <a:pt x="190437" y="0"/>
                  </a:lnTo>
                </a:path>
              </a:pathLst>
            </a:custGeom>
            <a:ln w="81303" cap="flat">
              <a:solidFill>
                <a:srgbClr val="E8E8E8">
                  <a:alpha val="100000"/>
                </a:srgbClr>
              </a:solidFill>
              <a:prstDash val="solid"/>
              <a:round/>
            </a:ln>
          </p:spPr>
          <p:txBody>
            <a:bodyPr/>
            <a:lstStyle/>
            <a:p/>
          </p:txBody>
        </p:sp>
        <p:sp>
          <p:nvSpPr>
            <p:cNvPr id="61" name="pl61"/>
            <p:cNvSpPr/>
            <p:nvPr/>
          </p:nvSpPr>
          <p:spPr>
            <a:xfrm>
              <a:off x="7955590" y="5139445"/>
              <a:ext cx="142828" cy="0"/>
            </a:xfrm>
            <a:custGeom>
              <a:avLst/>
              <a:pathLst>
                <a:path w="142828" h="0">
                  <a:moveTo>
                    <a:pt x="0" y="0"/>
                  </a:moveTo>
                  <a:lnTo>
                    <a:pt x="142828" y="0"/>
                  </a:lnTo>
                </a:path>
              </a:pathLst>
            </a:custGeom>
            <a:ln w="81303" cap="flat">
              <a:solidFill>
                <a:srgbClr val="E8E8E8">
                  <a:alpha val="100000"/>
                </a:srgbClr>
              </a:solidFill>
              <a:prstDash val="solid"/>
              <a:round/>
            </a:ln>
          </p:spPr>
          <p:txBody>
            <a:bodyPr/>
            <a:lstStyle/>
            <a:p/>
          </p:txBody>
        </p:sp>
        <p:sp>
          <p:nvSpPr>
            <p:cNvPr id="62" name="pt62"/>
            <p:cNvSpPr/>
            <p:nvPr/>
          </p:nvSpPr>
          <p:spPr>
            <a:xfrm>
              <a:off x="7665434"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046309"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975098"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65535"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332168"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60653"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51090"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093918"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54641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2728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24782" y="292138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8005657"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6934446" y="4369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7124884"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7291516" y="21970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7720001"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7910438" y="50942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8053266"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7505759"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1" name="pt81"/>
            <p:cNvSpPr/>
            <p:nvPr/>
          </p:nvSpPr>
          <p:spPr>
            <a:xfrm>
              <a:off x="7886634"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tx82"/>
            <p:cNvSpPr/>
            <p:nvPr/>
          </p:nvSpPr>
          <p:spPr>
            <a:xfrm>
              <a:off x="8663283" y="2925206"/>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83" name="tx83"/>
            <p:cNvSpPr/>
            <p:nvPr/>
          </p:nvSpPr>
          <p:spPr>
            <a:xfrm>
              <a:off x="8695379" y="4373812"/>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84" name="tx84"/>
            <p:cNvSpPr/>
            <p:nvPr/>
          </p:nvSpPr>
          <p:spPr>
            <a:xfrm>
              <a:off x="8663283" y="2200903"/>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+18%</a:t>
              </a:r>
            </a:p>
          </p:txBody>
        </p:sp>
        <p:sp>
          <p:nvSpPr>
            <p:cNvPr id="85" name="tx85"/>
            <p:cNvSpPr/>
            <p:nvPr/>
          </p:nvSpPr>
          <p:spPr>
            <a:xfrm>
              <a:off x="8695379" y="509811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86" name="tx86"/>
            <p:cNvSpPr/>
            <p:nvPr/>
          </p:nvSpPr>
          <p:spPr>
            <a:xfrm>
              <a:off x="8663283" y="3649509"/>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+16%</a:t>
              </a:r>
            </a:p>
          </p:txBody>
        </p:sp>
        <p:sp>
          <p:nvSpPr>
            <p:cNvPr id="87" name="rc87"/>
            <p:cNvSpPr/>
            <p:nvPr/>
          </p:nvSpPr>
          <p:spPr>
            <a:xfrm>
              <a:off x="5932192" y="1807652"/>
              <a:ext cx="3142218" cy="3766375"/>
            </a:xfrm>
            <a:prstGeom prst="rect">
              <a:avLst/>
            </a:prstGeom>
            <a:noFill/>
            <a:ln w="13550" cap="rnd">
              <a:solidFill>
                <a:srgbClr val="999999">
                  <a:alpha val="100000"/>
                </a:srgbClr>
              </a:solidFill>
              <a:prstDash val="solid"/>
              <a:round/>
            </a:ln>
          </p:spPr>
          <p:txBody>
            <a:bodyPr/>
            <a:lstStyle/>
            <a:p/>
          </p:txBody>
        </p:sp>
        <p:sp>
          <p:nvSpPr>
            <p:cNvPr id="88" name="rc88"/>
            <p:cNvSpPr/>
            <p:nvPr/>
          </p:nvSpPr>
          <p:spPr>
            <a:xfrm>
              <a:off x="1743716" y="1592799"/>
              <a:ext cx="314221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9" name="tx89"/>
            <p:cNvSpPr/>
            <p:nvPr/>
          </p:nvSpPr>
          <p:spPr>
            <a:xfrm>
              <a:off x="3075664"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90" name="rc90"/>
            <p:cNvSpPr/>
            <p:nvPr/>
          </p:nvSpPr>
          <p:spPr>
            <a:xfrm>
              <a:off x="5932192" y="1592799"/>
              <a:ext cx="314221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1" name="tx91"/>
            <p:cNvSpPr/>
            <p:nvPr/>
          </p:nvSpPr>
          <p:spPr>
            <a:xfrm>
              <a:off x="728892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92" name="pl92"/>
            <p:cNvSpPr/>
            <p:nvPr/>
          </p:nvSpPr>
          <p:spPr>
            <a:xfrm>
              <a:off x="1743716" y="5574027"/>
              <a:ext cx="3142218" cy="0"/>
            </a:xfrm>
            <a:custGeom>
              <a:avLst/>
              <a:pathLst>
                <a:path w="3142218" h="0">
                  <a:moveTo>
                    <a:pt x="0" y="0"/>
                  </a:moveTo>
                  <a:lnTo>
                    <a:pt x="3142218" y="0"/>
                  </a:lnTo>
                </a:path>
              </a:pathLst>
            </a:custGeom>
            <a:ln w="8130" cap="flat">
              <a:solidFill>
                <a:srgbClr val="000000">
                  <a:alpha val="100000"/>
                </a:srgbClr>
              </a:solidFill>
              <a:prstDash val="solid"/>
              <a:round/>
            </a:ln>
          </p:spPr>
          <p:txBody>
            <a:bodyPr/>
            <a:lstStyle/>
            <a:p/>
          </p:txBody>
        </p:sp>
        <p:sp>
          <p:nvSpPr>
            <p:cNvPr id="93" name="pl93"/>
            <p:cNvSpPr/>
            <p:nvPr/>
          </p:nvSpPr>
          <p:spPr>
            <a:xfrm>
              <a:off x="188654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4" name="pl94"/>
            <p:cNvSpPr/>
            <p:nvPr/>
          </p:nvSpPr>
          <p:spPr>
            <a:xfrm>
              <a:off x="236263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5" name="pl95"/>
            <p:cNvSpPr/>
            <p:nvPr/>
          </p:nvSpPr>
          <p:spPr>
            <a:xfrm>
              <a:off x="283873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6" name="pl96"/>
            <p:cNvSpPr/>
            <p:nvPr/>
          </p:nvSpPr>
          <p:spPr>
            <a:xfrm>
              <a:off x="331482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7" name="pl97"/>
            <p:cNvSpPr/>
            <p:nvPr/>
          </p:nvSpPr>
          <p:spPr>
            <a:xfrm>
              <a:off x="379091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8" name="pl98"/>
            <p:cNvSpPr/>
            <p:nvPr/>
          </p:nvSpPr>
          <p:spPr>
            <a:xfrm>
              <a:off x="42670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9" name="tx99"/>
            <p:cNvSpPr/>
            <p:nvPr/>
          </p:nvSpPr>
          <p:spPr>
            <a:xfrm>
              <a:off x="1855455"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0" name="tx100"/>
            <p:cNvSpPr/>
            <p:nvPr/>
          </p:nvSpPr>
          <p:spPr>
            <a:xfrm>
              <a:off x="230045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01" name="tx101"/>
            <p:cNvSpPr/>
            <p:nvPr/>
          </p:nvSpPr>
          <p:spPr>
            <a:xfrm>
              <a:off x="277655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02" name="tx102"/>
            <p:cNvSpPr/>
            <p:nvPr/>
          </p:nvSpPr>
          <p:spPr>
            <a:xfrm>
              <a:off x="325264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03" name="tx103"/>
            <p:cNvSpPr/>
            <p:nvPr/>
          </p:nvSpPr>
          <p:spPr>
            <a:xfrm>
              <a:off x="372874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04" name="tx104"/>
            <p:cNvSpPr/>
            <p:nvPr/>
          </p:nvSpPr>
          <p:spPr>
            <a:xfrm>
              <a:off x="417374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05" name="pl105"/>
            <p:cNvSpPr/>
            <p:nvPr/>
          </p:nvSpPr>
          <p:spPr>
            <a:xfrm>
              <a:off x="5932192" y="5574027"/>
              <a:ext cx="3142218" cy="0"/>
            </a:xfrm>
            <a:custGeom>
              <a:avLst/>
              <a:pathLst>
                <a:path w="3142218" h="0">
                  <a:moveTo>
                    <a:pt x="0" y="0"/>
                  </a:moveTo>
                  <a:lnTo>
                    <a:pt x="3142218" y="0"/>
                  </a:lnTo>
                </a:path>
              </a:pathLst>
            </a:custGeom>
            <a:ln w="8130" cap="flat">
              <a:solidFill>
                <a:srgbClr val="000000">
                  <a:alpha val="100000"/>
                </a:srgbClr>
              </a:solidFill>
              <a:prstDash val="solid"/>
              <a:round/>
            </a:ln>
          </p:spPr>
          <p:txBody>
            <a:bodyPr/>
            <a:lstStyle/>
            <a:p/>
          </p:txBody>
        </p:sp>
        <p:sp>
          <p:nvSpPr>
            <p:cNvPr id="106" name="pl106"/>
            <p:cNvSpPr/>
            <p:nvPr/>
          </p:nvSpPr>
          <p:spPr>
            <a:xfrm>
              <a:off x="60750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pl107"/>
            <p:cNvSpPr/>
            <p:nvPr/>
          </p:nvSpPr>
          <p:spPr>
            <a:xfrm>
              <a:off x="655111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8" name="pl108"/>
            <p:cNvSpPr/>
            <p:nvPr/>
          </p:nvSpPr>
          <p:spPr>
            <a:xfrm>
              <a:off x="702720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9" name="pl109"/>
            <p:cNvSpPr/>
            <p:nvPr/>
          </p:nvSpPr>
          <p:spPr>
            <a:xfrm>
              <a:off x="75033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0" name="pl110"/>
            <p:cNvSpPr/>
            <p:nvPr/>
          </p:nvSpPr>
          <p:spPr>
            <a:xfrm>
              <a:off x="797939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1" name="pl111"/>
            <p:cNvSpPr/>
            <p:nvPr/>
          </p:nvSpPr>
          <p:spPr>
            <a:xfrm>
              <a:off x="845548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2" name="tx112"/>
            <p:cNvSpPr/>
            <p:nvPr/>
          </p:nvSpPr>
          <p:spPr>
            <a:xfrm>
              <a:off x="604393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3" name="tx113"/>
            <p:cNvSpPr/>
            <p:nvPr/>
          </p:nvSpPr>
          <p:spPr>
            <a:xfrm>
              <a:off x="648893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14" name="tx114"/>
            <p:cNvSpPr/>
            <p:nvPr/>
          </p:nvSpPr>
          <p:spPr>
            <a:xfrm>
              <a:off x="696502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15" name="tx115"/>
            <p:cNvSpPr/>
            <p:nvPr/>
          </p:nvSpPr>
          <p:spPr>
            <a:xfrm>
              <a:off x="744112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16" name="tx116"/>
            <p:cNvSpPr/>
            <p:nvPr/>
          </p:nvSpPr>
          <p:spPr>
            <a:xfrm>
              <a:off x="791721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7" name="tx117"/>
            <p:cNvSpPr/>
            <p:nvPr/>
          </p:nvSpPr>
          <p:spPr>
            <a:xfrm>
              <a:off x="8362220"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8" name="tx118"/>
            <p:cNvSpPr/>
            <p:nvPr/>
          </p:nvSpPr>
          <p:spPr>
            <a:xfrm>
              <a:off x="5520989" y="5099440"/>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119" name="tx119"/>
            <p:cNvSpPr/>
            <p:nvPr/>
          </p:nvSpPr>
          <p:spPr>
            <a:xfrm>
              <a:off x="5614532" y="4375137"/>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20" name="tx120"/>
            <p:cNvSpPr/>
            <p:nvPr/>
          </p:nvSpPr>
          <p:spPr>
            <a:xfrm>
              <a:off x="4955524" y="3650834"/>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121" name="tx121"/>
            <p:cNvSpPr/>
            <p:nvPr/>
          </p:nvSpPr>
          <p:spPr>
            <a:xfrm>
              <a:off x="5328508" y="2926532"/>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122" name="tx122"/>
            <p:cNvSpPr/>
            <p:nvPr/>
          </p:nvSpPr>
          <p:spPr>
            <a:xfrm>
              <a:off x="5583168" y="2202229"/>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123" name="tx123"/>
            <p:cNvSpPr/>
            <p:nvPr/>
          </p:nvSpPr>
          <p:spPr>
            <a:xfrm>
              <a:off x="1276644" y="5099440"/>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124" name="tx124"/>
            <p:cNvSpPr/>
            <p:nvPr/>
          </p:nvSpPr>
          <p:spPr>
            <a:xfrm>
              <a:off x="508182" y="4375137"/>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Sao Tome and Principe</a:t>
              </a:r>
            </a:p>
          </p:txBody>
        </p:sp>
        <p:sp>
          <p:nvSpPr>
            <p:cNvPr id="125" name="tx125"/>
            <p:cNvSpPr/>
            <p:nvPr/>
          </p:nvSpPr>
          <p:spPr>
            <a:xfrm>
              <a:off x="1326204" y="365083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126" name="tx126"/>
            <p:cNvSpPr/>
            <p:nvPr/>
          </p:nvSpPr>
          <p:spPr>
            <a:xfrm>
              <a:off x="1419930" y="2926532"/>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127" name="tx127"/>
            <p:cNvSpPr/>
            <p:nvPr/>
          </p:nvSpPr>
          <p:spPr>
            <a:xfrm>
              <a:off x="1313860" y="2202229"/>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128" name="tx128"/>
            <p:cNvSpPr/>
            <p:nvPr/>
          </p:nvSpPr>
          <p:spPr>
            <a:xfrm>
              <a:off x="4277441"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29" name="pt129"/>
            <p:cNvSpPr/>
            <p:nvPr/>
          </p:nvSpPr>
          <p:spPr>
            <a:xfrm>
              <a:off x="5433048"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6040398"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1" name="tx131"/>
            <p:cNvSpPr/>
            <p:nvPr/>
          </p:nvSpPr>
          <p:spPr>
            <a:xfrm>
              <a:off x="5684618"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32" name="tx132"/>
            <p:cNvSpPr/>
            <p:nvPr/>
          </p:nvSpPr>
          <p:spPr>
            <a:xfrm>
              <a:off x="629196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33" name="tx133"/>
            <p:cNvSpPr/>
            <p:nvPr/>
          </p:nvSpPr>
          <p:spPr>
            <a:xfrm>
              <a:off x="1743716"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134" name="tx13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5" name="tx135"/>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5 out of 10 (50%) countries in AFRO-Central had a decline in coverage. The largest decline was in Angola (-9 percentage points), followed by DRC, Gabon, and Sao Tome and Principe (-8 percentage points).
There were 5 (50%) countries with an increase in DTP3 coverage. Coverage remained the same in 0 countries between 2019 and 2025.
</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five countries and decreased in five countries.</a:t>
            </a:r>
          </a:p>
        </p:txBody>
      </p:sp>
      <p:grpSp xmlns:pic="http://schemas.openxmlformats.org/drawingml/2006/picture">
        <p:nvGrpSpPr>
          <p:cNvPr id="138" name=""/>
          <p:cNvGrpSpPr/>
          <p:nvPr/>
        </p:nvGrpSpPr>
        <p:grpSpPr>
          <a:xfrm>
            <a:off x="292608" y="1005840"/>
            <a:ext cx="8595360" cy="28575"/>
            <a:chOff x="292608" y="1005840"/>
            <a:chExt cx="8595360" cy="28575"/>
          </a:xfrm>
        </p:grpSpPr>
        <p:sp>
          <p:nvSpPr>
            <p:cNvPr id="13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38038" y="3690839"/>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5" name="pl5"/>
            <p:cNvSpPr/>
            <p:nvPr/>
          </p:nvSpPr>
          <p:spPr>
            <a:xfrm>
              <a:off x="102569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31786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61003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90220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19437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48654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785335" y="3690839"/>
              <a:ext cx="87651" cy="0"/>
            </a:xfrm>
            <a:custGeom>
              <a:avLst/>
              <a:pathLst>
                <a:path w="87651" h="0">
                  <a:moveTo>
                    <a:pt x="0" y="0"/>
                  </a:moveTo>
                  <a:lnTo>
                    <a:pt x="87651" y="0"/>
                  </a:lnTo>
                </a:path>
              </a:pathLst>
            </a:custGeom>
            <a:ln w="81303" cap="flat">
              <a:solidFill>
                <a:srgbClr val="E8E8E8">
                  <a:alpha val="100000"/>
                </a:srgbClr>
              </a:solidFill>
              <a:prstDash val="solid"/>
              <a:round/>
            </a:ln>
          </p:spPr>
          <p:txBody>
            <a:bodyPr/>
            <a:lstStyle/>
            <a:p/>
          </p:txBody>
        </p:sp>
        <p:sp>
          <p:nvSpPr>
            <p:cNvPr id="12" name="pt12"/>
            <p:cNvSpPr/>
            <p:nvPr/>
          </p:nvSpPr>
          <p:spPr>
            <a:xfrm>
              <a:off x="1868487"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 name="pt13"/>
            <p:cNvSpPr/>
            <p:nvPr/>
          </p:nvSpPr>
          <p:spPr>
            <a:xfrm>
              <a:off x="178083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 name="pt14"/>
            <p:cNvSpPr/>
            <p:nvPr/>
          </p:nvSpPr>
          <p:spPr>
            <a:xfrm>
              <a:off x="1827835"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 name="pt15"/>
            <p:cNvSpPr/>
            <p:nvPr/>
          </p:nvSpPr>
          <p:spPr>
            <a:xfrm>
              <a:off x="174018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 name="tx16"/>
            <p:cNvSpPr/>
            <p:nvPr/>
          </p:nvSpPr>
          <p:spPr>
            <a:xfrm>
              <a:off x="2602988"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7" name="rc17"/>
            <p:cNvSpPr/>
            <p:nvPr/>
          </p:nvSpPr>
          <p:spPr>
            <a:xfrm>
              <a:off x="938038" y="1807652"/>
              <a:ext cx="1928330" cy="3766375"/>
            </a:xfrm>
            <a:prstGeom prst="rect">
              <a:avLst/>
            </a:prstGeom>
            <a:noFill/>
            <a:ln w="13550" cap="rnd">
              <a:solidFill>
                <a:srgbClr val="999999">
                  <a:alpha val="100000"/>
                </a:srgbClr>
              </a:solidFill>
              <a:prstDash val="solid"/>
              <a:round/>
            </a:ln>
          </p:spPr>
          <p:txBody>
            <a:bodyPr/>
            <a:lstStyle/>
            <a:p/>
          </p:txBody>
        </p:sp>
        <p:sp>
          <p:nvSpPr>
            <p:cNvPr id="18" name="pl18"/>
            <p:cNvSpPr/>
            <p:nvPr/>
          </p:nvSpPr>
          <p:spPr>
            <a:xfrm>
              <a:off x="3912626" y="5209539"/>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19" name="pl19"/>
            <p:cNvSpPr/>
            <p:nvPr/>
          </p:nvSpPr>
          <p:spPr>
            <a:xfrm>
              <a:off x="3912626" y="4602059"/>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20" name="pl20"/>
            <p:cNvSpPr/>
            <p:nvPr/>
          </p:nvSpPr>
          <p:spPr>
            <a:xfrm>
              <a:off x="3912626" y="3994579"/>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21" name="pl21"/>
            <p:cNvSpPr/>
            <p:nvPr/>
          </p:nvSpPr>
          <p:spPr>
            <a:xfrm>
              <a:off x="3912626" y="3387100"/>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22" name="pl22"/>
            <p:cNvSpPr/>
            <p:nvPr/>
          </p:nvSpPr>
          <p:spPr>
            <a:xfrm>
              <a:off x="3912626" y="2779620"/>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23" name="pl23"/>
            <p:cNvSpPr/>
            <p:nvPr/>
          </p:nvSpPr>
          <p:spPr>
            <a:xfrm>
              <a:off x="3912626" y="2172140"/>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24" name="pl24"/>
            <p:cNvSpPr/>
            <p:nvPr/>
          </p:nvSpPr>
          <p:spPr>
            <a:xfrm>
              <a:off x="400027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9244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846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87679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896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6113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3660" y="2172140"/>
              <a:ext cx="146085" cy="0"/>
            </a:xfrm>
            <a:custGeom>
              <a:avLst/>
              <a:pathLst>
                <a:path w="146085" h="0">
                  <a:moveTo>
                    <a:pt x="0" y="0"/>
                  </a:moveTo>
                  <a:lnTo>
                    <a:pt x="146085" y="0"/>
                  </a:lnTo>
                </a:path>
              </a:pathLst>
            </a:custGeom>
            <a:ln w="81303" cap="flat">
              <a:solidFill>
                <a:srgbClr val="E8E8E8">
                  <a:alpha val="100000"/>
                </a:srgbClr>
              </a:solidFill>
              <a:prstDash val="solid"/>
              <a:round/>
            </a:ln>
          </p:spPr>
          <p:txBody>
            <a:bodyPr/>
            <a:lstStyle/>
            <a:p/>
          </p:txBody>
        </p:sp>
        <p:sp>
          <p:nvSpPr>
            <p:cNvPr id="31" name="pl31"/>
            <p:cNvSpPr/>
            <p:nvPr/>
          </p:nvSpPr>
          <p:spPr>
            <a:xfrm>
              <a:off x="5125137" y="2779620"/>
              <a:ext cx="87651" cy="0"/>
            </a:xfrm>
            <a:custGeom>
              <a:avLst/>
              <a:pathLst>
                <a:path w="87651" h="0">
                  <a:moveTo>
                    <a:pt x="0" y="0"/>
                  </a:moveTo>
                  <a:lnTo>
                    <a:pt x="87651" y="0"/>
                  </a:lnTo>
                </a:path>
              </a:pathLst>
            </a:custGeom>
            <a:ln w="81303" cap="flat">
              <a:solidFill>
                <a:srgbClr val="E8E8E8">
                  <a:alpha val="100000"/>
                </a:srgbClr>
              </a:solidFill>
              <a:prstDash val="solid"/>
              <a:round/>
            </a:ln>
          </p:spPr>
          <p:txBody>
            <a:bodyPr/>
            <a:lstStyle/>
            <a:p/>
          </p:txBody>
        </p:sp>
        <p:sp>
          <p:nvSpPr>
            <p:cNvPr id="32" name="pl32"/>
            <p:cNvSpPr/>
            <p:nvPr/>
          </p:nvSpPr>
          <p:spPr>
            <a:xfrm>
              <a:off x="4613837" y="3387100"/>
              <a:ext cx="58434" cy="0"/>
            </a:xfrm>
            <a:custGeom>
              <a:avLst/>
              <a:pathLst>
                <a:path w="58434" h="0">
                  <a:moveTo>
                    <a:pt x="0" y="0"/>
                  </a:moveTo>
                  <a:lnTo>
                    <a:pt x="58434" y="0"/>
                  </a:lnTo>
                </a:path>
              </a:pathLst>
            </a:custGeom>
            <a:ln w="81303" cap="flat">
              <a:solidFill>
                <a:srgbClr val="E8E8E8">
                  <a:alpha val="100000"/>
                </a:srgbClr>
              </a:solidFill>
              <a:prstDash val="solid"/>
              <a:round/>
            </a:ln>
          </p:spPr>
          <p:txBody>
            <a:bodyPr/>
            <a:lstStyle/>
            <a:p/>
          </p:txBody>
        </p:sp>
        <p:sp>
          <p:nvSpPr>
            <p:cNvPr id="33" name="pl33"/>
            <p:cNvSpPr/>
            <p:nvPr/>
          </p:nvSpPr>
          <p:spPr>
            <a:xfrm>
              <a:off x="4993660" y="3994579"/>
              <a:ext cx="43825" cy="0"/>
            </a:xfrm>
            <a:custGeom>
              <a:avLst/>
              <a:pathLst>
                <a:path w="43825" h="0">
                  <a:moveTo>
                    <a:pt x="0" y="0"/>
                  </a:moveTo>
                  <a:lnTo>
                    <a:pt x="43825" y="0"/>
                  </a:lnTo>
                </a:path>
              </a:pathLst>
            </a:custGeom>
            <a:ln w="81303" cap="flat">
              <a:solidFill>
                <a:srgbClr val="E8E8E8">
                  <a:alpha val="100000"/>
                </a:srgbClr>
              </a:solidFill>
              <a:prstDash val="solid"/>
              <a:round/>
            </a:ln>
          </p:spPr>
          <p:txBody>
            <a:bodyPr/>
            <a:lstStyle/>
            <a:p/>
          </p:txBody>
        </p:sp>
        <p:sp>
          <p:nvSpPr>
            <p:cNvPr id="34" name="pl34"/>
            <p:cNvSpPr/>
            <p:nvPr/>
          </p:nvSpPr>
          <p:spPr>
            <a:xfrm>
              <a:off x="5212788" y="4602059"/>
              <a:ext cx="29217" cy="0"/>
            </a:xfrm>
            <a:custGeom>
              <a:avLst/>
              <a:pathLst>
                <a:path w="29217" h="0">
                  <a:moveTo>
                    <a:pt x="0" y="0"/>
                  </a:moveTo>
                  <a:lnTo>
                    <a:pt x="29217" y="0"/>
                  </a:lnTo>
                </a:path>
              </a:pathLst>
            </a:custGeom>
            <a:ln w="81303" cap="flat">
              <a:solidFill>
                <a:srgbClr val="E8E8E8">
                  <a:alpha val="100000"/>
                </a:srgbClr>
              </a:solidFill>
              <a:prstDash val="solid"/>
              <a:round/>
            </a:ln>
          </p:spPr>
          <p:txBody>
            <a:bodyPr/>
            <a:lstStyle/>
            <a:p/>
          </p:txBody>
        </p:sp>
        <p:sp>
          <p:nvSpPr>
            <p:cNvPr id="35" name="pl35"/>
            <p:cNvSpPr/>
            <p:nvPr/>
          </p:nvSpPr>
          <p:spPr>
            <a:xfrm>
              <a:off x="4891400" y="5209539"/>
              <a:ext cx="14608" cy="0"/>
            </a:xfrm>
            <a:custGeom>
              <a:avLst/>
              <a:pathLst>
                <a:path w="14608" h="0">
                  <a:moveTo>
                    <a:pt x="0" y="0"/>
                  </a:moveTo>
                  <a:lnTo>
                    <a:pt x="14608" y="0"/>
                  </a:lnTo>
                </a:path>
              </a:pathLst>
            </a:custGeom>
            <a:ln w="81303" cap="flat">
              <a:solidFill>
                <a:srgbClr val="E8E8E8">
                  <a:alpha val="100000"/>
                </a:srgbClr>
              </a:solidFill>
              <a:prstDash val="solid"/>
              <a:round/>
            </a:ln>
          </p:spPr>
          <p:txBody>
            <a:bodyPr/>
            <a:lstStyle/>
            <a:p/>
          </p:txBody>
        </p:sp>
        <p:sp>
          <p:nvSpPr>
            <p:cNvPr id="36" name="pt36"/>
            <p:cNvSpPr/>
            <p:nvPr/>
          </p:nvSpPr>
          <p:spPr>
            <a:xfrm>
              <a:off x="5120637"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208288"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4609337"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4667771"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4989160"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5032985"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208288"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237505"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4989160"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135245"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4886900"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4901508"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079985" y="273446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9" name="pt49"/>
            <p:cNvSpPr/>
            <p:nvPr/>
          </p:nvSpPr>
          <p:spPr>
            <a:xfrm>
              <a:off x="5167636"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0" name="pt50"/>
            <p:cNvSpPr/>
            <p:nvPr/>
          </p:nvSpPr>
          <p:spPr>
            <a:xfrm>
              <a:off x="4568685" y="334194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1" name="pt51"/>
            <p:cNvSpPr/>
            <p:nvPr/>
          </p:nvSpPr>
          <p:spPr>
            <a:xfrm>
              <a:off x="4627119"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pt52"/>
            <p:cNvSpPr/>
            <p:nvPr/>
          </p:nvSpPr>
          <p:spPr>
            <a:xfrm>
              <a:off x="4948508" y="39494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3" name="pt53"/>
            <p:cNvSpPr/>
            <p:nvPr/>
          </p:nvSpPr>
          <p:spPr>
            <a:xfrm>
              <a:off x="4992333"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4" name="pt54"/>
            <p:cNvSpPr/>
            <p:nvPr/>
          </p:nvSpPr>
          <p:spPr>
            <a:xfrm>
              <a:off x="5167636" y="455690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5" name="pt55"/>
            <p:cNvSpPr/>
            <p:nvPr/>
          </p:nvSpPr>
          <p:spPr>
            <a:xfrm>
              <a:off x="5196853"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pt56"/>
            <p:cNvSpPr/>
            <p:nvPr/>
          </p:nvSpPr>
          <p:spPr>
            <a:xfrm>
              <a:off x="4948508" y="21269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7" name="pt57"/>
            <p:cNvSpPr/>
            <p:nvPr/>
          </p:nvSpPr>
          <p:spPr>
            <a:xfrm>
              <a:off x="5094593"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8" name="pt58"/>
            <p:cNvSpPr/>
            <p:nvPr/>
          </p:nvSpPr>
          <p:spPr>
            <a:xfrm>
              <a:off x="4846248" y="516438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9" name="pt59"/>
            <p:cNvSpPr/>
            <p:nvPr/>
          </p:nvSpPr>
          <p:spPr>
            <a:xfrm>
              <a:off x="4860856"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0" name="tx60"/>
            <p:cNvSpPr/>
            <p:nvPr/>
          </p:nvSpPr>
          <p:spPr>
            <a:xfrm>
              <a:off x="5563082" y="273828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61" name="tx61"/>
            <p:cNvSpPr/>
            <p:nvPr/>
          </p:nvSpPr>
          <p:spPr>
            <a:xfrm>
              <a:off x="5563082" y="334576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62" name="tx62"/>
            <p:cNvSpPr/>
            <p:nvPr/>
          </p:nvSpPr>
          <p:spPr>
            <a:xfrm>
              <a:off x="5563082" y="39532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63" name="tx63"/>
            <p:cNvSpPr/>
            <p:nvPr/>
          </p:nvSpPr>
          <p:spPr>
            <a:xfrm>
              <a:off x="5563082" y="456072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64" name="tx64"/>
            <p:cNvSpPr/>
            <p:nvPr/>
          </p:nvSpPr>
          <p:spPr>
            <a:xfrm>
              <a:off x="5530986" y="2130809"/>
              <a:ext cx="29855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+10%</a:t>
              </a:r>
            </a:p>
          </p:txBody>
        </p:sp>
        <p:sp>
          <p:nvSpPr>
            <p:cNvPr id="65" name="tx65"/>
            <p:cNvSpPr/>
            <p:nvPr/>
          </p:nvSpPr>
          <p:spPr>
            <a:xfrm>
              <a:off x="5563082" y="51682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66" name="rc66"/>
            <p:cNvSpPr/>
            <p:nvPr/>
          </p:nvSpPr>
          <p:spPr>
            <a:xfrm>
              <a:off x="3912626" y="1807652"/>
              <a:ext cx="1928330" cy="3766375"/>
            </a:xfrm>
            <a:prstGeom prst="rect">
              <a:avLst/>
            </a:prstGeom>
            <a:noFill/>
            <a:ln w="13550" cap="rnd">
              <a:solidFill>
                <a:srgbClr val="999999">
                  <a:alpha val="100000"/>
                </a:srgbClr>
              </a:solidFill>
              <a:prstDash val="solid"/>
              <a:round/>
            </a:ln>
          </p:spPr>
          <p:txBody>
            <a:bodyPr/>
            <a:lstStyle/>
            <a:p/>
          </p:txBody>
        </p:sp>
        <p:sp>
          <p:nvSpPr>
            <p:cNvPr id="67" name="pl67"/>
            <p:cNvSpPr/>
            <p:nvPr/>
          </p:nvSpPr>
          <p:spPr>
            <a:xfrm>
              <a:off x="7146080" y="4867832"/>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68" name="pl68"/>
            <p:cNvSpPr/>
            <p:nvPr/>
          </p:nvSpPr>
          <p:spPr>
            <a:xfrm>
              <a:off x="7146080" y="3690839"/>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69" name="pl69"/>
            <p:cNvSpPr/>
            <p:nvPr/>
          </p:nvSpPr>
          <p:spPr>
            <a:xfrm>
              <a:off x="7146080" y="2513847"/>
              <a:ext cx="1928330" cy="0"/>
            </a:xfrm>
            <a:custGeom>
              <a:avLst/>
              <a:pathLst>
                <a:path w="1928330" h="0">
                  <a:moveTo>
                    <a:pt x="0" y="0"/>
                  </a:moveTo>
                  <a:lnTo>
                    <a:pt x="1928330" y="0"/>
                  </a:lnTo>
                  <a:lnTo>
                    <a:pt x="1928330" y="0"/>
                  </a:lnTo>
                </a:path>
              </a:pathLst>
            </a:custGeom>
            <a:ln w="13550" cap="flat">
              <a:solidFill>
                <a:srgbClr val="EBEBEB">
                  <a:alpha val="100000"/>
                </a:srgbClr>
              </a:solidFill>
              <a:prstDash val="solid"/>
              <a:round/>
            </a:ln>
          </p:spPr>
          <p:txBody>
            <a:bodyPr/>
            <a:lstStyle/>
            <a:p/>
          </p:txBody>
        </p:sp>
        <p:sp>
          <p:nvSpPr>
            <p:cNvPr id="70" name="pl70"/>
            <p:cNvSpPr/>
            <p:nvPr/>
          </p:nvSpPr>
          <p:spPr>
            <a:xfrm>
              <a:off x="72337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752590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81807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1024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40241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458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533893" y="25138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7" name="pl77"/>
            <p:cNvSpPr/>
            <p:nvPr/>
          </p:nvSpPr>
          <p:spPr>
            <a:xfrm>
              <a:off x="8183288"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8" name="pl78"/>
            <p:cNvSpPr/>
            <p:nvPr/>
          </p:nvSpPr>
          <p:spPr>
            <a:xfrm>
              <a:off x="8504676" y="48678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79" name="pt79"/>
            <p:cNvSpPr/>
            <p:nvPr/>
          </p:nvSpPr>
          <p:spPr>
            <a:xfrm>
              <a:off x="8529393"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29393"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17878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17878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00176"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500176"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88742"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8488742"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8138136"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8" name="pt88"/>
            <p:cNvSpPr/>
            <p:nvPr/>
          </p:nvSpPr>
          <p:spPr>
            <a:xfrm>
              <a:off x="8138136"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9" name="pt89"/>
            <p:cNvSpPr/>
            <p:nvPr/>
          </p:nvSpPr>
          <p:spPr>
            <a:xfrm>
              <a:off x="8459524"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0" name="pt90"/>
            <p:cNvSpPr/>
            <p:nvPr/>
          </p:nvSpPr>
          <p:spPr>
            <a:xfrm>
              <a:off x="8459524"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1" name="tx91"/>
            <p:cNvSpPr/>
            <p:nvPr/>
          </p:nvSpPr>
          <p:spPr>
            <a:xfrm>
              <a:off x="8830277" y="24725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2" name="tx92"/>
            <p:cNvSpPr/>
            <p:nvPr/>
          </p:nvSpPr>
          <p:spPr>
            <a:xfrm>
              <a:off x="8830277"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3" name="tx93"/>
            <p:cNvSpPr/>
            <p:nvPr/>
          </p:nvSpPr>
          <p:spPr>
            <a:xfrm>
              <a:off x="8830277" y="48265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94" name="rc94"/>
            <p:cNvSpPr/>
            <p:nvPr/>
          </p:nvSpPr>
          <p:spPr>
            <a:xfrm>
              <a:off x="7146080" y="1807652"/>
              <a:ext cx="1928330" cy="3766375"/>
            </a:xfrm>
            <a:prstGeom prst="rect">
              <a:avLst/>
            </a:prstGeom>
            <a:noFill/>
            <a:ln w="13550" cap="rnd">
              <a:solidFill>
                <a:srgbClr val="999999">
                  <a:alpha val="100000"/>
                </a:srgbClr>
              </a:solidFill>
              <a:prstDash val="solid"/>
              <a:round/>
            </a:ln>
          </p:spPr>
          <p:txBody>
            <a:bodyPr/>
            <a:lstStyle/>
            <a:p/>
          </p:txBody>
        </p:sp>
        <p:sp>
          <p:nvSpPr>
            <p:cNvPr id="95" name="rc95"/>
            <p:cNvSpPr/>
            <p:nvPr/>
          </p:nvSpPr>
          <p:spPr>
            <a:xfrm>
              <a:off x="938038" y="1592799"/>
              <a:ext cx="192833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6" name="tx96"/>
            <p:cNvSpPr/>
            <p:nvPr/>
          </p:nvSpPr>
          <p:spPr>
            <a:xfrm>
              <a:off x="1663042"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97" name="rc97"/>
            <p:cNvSpPr/>
            <p:nvPr/>
          </p:nvSpPr>
          <p:spPr>
            <a:xfrm>
              <a:off x="3912626" y="1592799"/>
              <a:ext cx="192833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8" name="tx98"/>
            <p:cNvSpPr/>
            <p:nvPr/>
          </p:nvSpPr>
          <p:spPr>
            <a:xfrm>
              <a:off x="466241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99" name="rc99"/>
            <p:cNvSpPr/>
            <p:nvPr/>
          </p:nvSpPr>
          <p:spPr>
            <a:xfrm>
              <a:off x="7146080" y="1592799"/>
              <a:ext cx="1928330"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00" name="tx100"/>
            <p:cNvSpPr/>
            <p:nvPr/>
          </p:nvSpPr>
          <p:spPr>
            <a:xfrm>
              <a:off x="7964261"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101" name="pl101"/>
            <p:cNvSpPr/>
            <p:nvPr/>
          </p:nvSpPr>
          <p:spPr>
            <a:xfrm>
              <a:off x="938038" y="5574027"/>
              <a:ext cx="1928330" cy="0"/>
            </a:xfrm>
            <a:custGeom>
              <a:avLst/>
              <a:pathLst>
                <a:path w="1928330" h="0">
                  <a:moveTo>
                    <a:pt x="0" y="0"/>
                  </a:moveTo>
                  <a:lnTo>
                    <a:pt x="1928330" y="0"/>
                  </a:lnTo>
                </a:path>
              </a:pathLst>
            </a:custGeom>
            <a:ln w="8130" cap="flat">
              <a:solidFill>
                <a:srgbClr val="000000">
                  <a:alpha val="100000"/>
                </a:srgbClr>
              </a:solidFill>
              <a:prstDash val="solid"/>
              <a:round/>
            </a:ln>
          </p:spPr>
          <p:txBody>
            <a:bodyPr/>
            <a:lstStyle/>
            <a:p/>
          </p:txBody>
        </p:sp>
        <p:sp>
          <p:nvSpPr>
            <p:cNvPr id="102" name="pl102"/>
            <p:cNvSpPr/>
            <p:nvPr/>
          </p:nvSpPr>
          <p:spPr>
            <a:xfrm>
              <a:off x="102569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131786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161003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pl105"/>
            <p:cNvSpPr/>
            <p:nvPr/>
          </p:nvSpPr>
          <p:spPr>
            <a:xfrm>
              <a:off x="190220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6" name="pl106"/>
            <p:cNvSpPr/>
            <p:nvPr/>
          </p:nvSpPr>
          <p:spPr>
            <a:xfrm>
              <a:off x="219437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pl107"/>
            <p:cNvSpPr/>
            <p:nvPr/>
          </p:nvSpPr>
          <p:spPr>
            <a:xfrm>
              <a:off x="248654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8" name="tx108"/>
            <p:cNvSpPr/>
            <p:nvPr/>
          </p:nvSpPr>
          <p:spPr>
            <a:xfrm>
              <a:off x="99460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09" name="tx109"/>
            <p:cNvSpPr/>
            <p:nvPr/>
          </p:nvSpPr>
          <p:spPr>
            <a:xfrm>
              <a:off x="125568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10" name="tx110"/>
            <p:cNvSpPr/>
            <p:nvPr/>
          </p:nvSpPr>
          <p:spPr>
            <a:xfrm>
              <a:off x="154785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11" name="tx111"/>
            <p:cNvSpPr/>
            <p:nvPr/>
          </p:nvSpPr>
          <p:spPr>
            <a:xfrm>
              <a:off x="184002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12" name="tx112"/>
            <p:cNvSpPr/>
            <p:nvPr/>
          </p:nvSpPr>
          <p:spPr>
            <a:xfrm>
              <a:off x="213219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3" name="tx113"/>
            <p:cNvSpPr/>
            <p:nvPr/>
          </p:nvSpPr>
          <p:spPr>
            <a:xfrm>
              <a:off x="239327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4" name="pl114"/>
            <p:cNvSpPr/>
            <p:nvPr/>
          </p:nvSpPr>
          <p:spPr>
            <a:xfrm>
              <a:off x="3912626" y="5574027"/>
              <a:ext cx="1928330" cy="0"/>
            </a:xfrm>
            <a:custGeom>
              <a:avLst/>
              <a:pathLst>
                <a:path w="1928330" h="0">
                  <a:moveTo>
                    <a:pt x="0" y="0"/>
                  </a:moveTo>
                  <a:lnTo>
                    <a:pt x="1928330" y="0"/>
                  </a:lnTo>
                </a:path>
              </a:pathLst>
            </a:custGeom>
            <a:ln w="8130" cap="flat">
              <a:solidFill>
                <a:srgbClr val="000000">
                  <a:alpha val="100000"/>
                </a:srgbClr>
              </a:solidFill>
              <a:prstDash val="solid"/>
              <a:round/>
            </a:ln>
          </p:spPr>
          <p:txBody>
            <a:bodyPr/>
            <a:lstStyle/>
            <a:p/>
          </p:txBody>
        </p:sp>
        <p:sp>
          <p:nvSpPr>
            <p:cNvPr id="115" name="pl115"/>
            <p:cNvSpPr/>
            <p:nvPr/>
          </p:nvSpPr>
          <p:spPr>
            <a:xfrm>
              <a:off x="400027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6" name="pl116"/>
            <p:cNvSpPr/>
            <p:nvPr/>
          </p:nvSpPr>
          <p:spPr>
            <a:xfrm>
              <a:off x="429244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7" name="pl117"/>
            <p:cNvSpPr/>
            <p:nvPr/>
          </p:nvSpPr>
          <p:spPr>
            <a:xfrm>
              <a:off x="45846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8" name="pl118"/>
            <p:cNvSpPr/>
            <p:nvPr/>
          </p:nvSpPr>
          <p:spPr>
            <a:xfrm>
              <a:off x="487679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9" name="pl119"/>
            <p:cNvSpPr/>
            <p:nvPr/>
          </p:nvSpPr>
          <p:spPr>
            <a:xfrm>
              <a:off x="516896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0" name="pl120"/>
            <p:cNvSpPr/>
            <p:nvPr/>
          </p:nvSpPr>
          <p:spPr>
            <a:xfrm>
              <a:off x="546113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1" name="tx121"/>
            <p:cNvSpPr/>
            <p:nvPr/>
          </p:nvSpPr>
          <p:spPr>
            <a:xfrm>
              <a:off x="3969187"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22" name="tx122"/>
            <p:cNvSpPr/>
            <p:nvPr/>
          </p:nvSpPr>
          <p:spPr>
            <a:xfrm>
              <a:off x="423026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23" name="tx123"/>
            <p:cNvSpPr/>
            <p:nvPr/>
          </p:nvSpPr>
          <p:spPr>
            <a:xfrm>
              <a:off x="452244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24" name="tx124"/>
            <p:cNvSpPr/>
            <p:nvPr/>
          </p:nvSpPr>
          <p:spPr>
            <a:xfrm>
              <a:off x="481461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25" name="tx125"/>
            <p:cNvSpPr/>
            <p:nvPr/>
          </p:nvSpPr>
          <p:spPr>
            <a:xfrm>
              <a:off x="510678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26" name="tx126"/>
            <p:cNvSpPr/>
            <p:nvPr/>
          </p:nvSpPr>
          <p:spPr>
            <a:xfrm>
              <a:off x="536786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7" name="pl127"/>
            <p:cNvSpPr/>
            <p:nvPr/>
          </p:nvSpPr>
          <p:spPr>
            <a:xfrm>
              <a:off x="7146080" y="5574027"/>
              <a:ext cx="1928330" cy="0"/>
            </a:xfrm>
            <a:custGeom>
              <a:avLst/>
              <a:pathLst>
                <a:path w="1928330" h="0">
                  <a:moveTo>
                    <a:pt x="0" y="0"/>
                  </a:moveTo>
                  <a:lnTo>
                    <a:pt x="1928330" y="0"/>
                  </a:lnTo>
                </a:path>
              </a:pathLst>
            </a:custGeom>
            <a:ln w="8130" cap="flat">
              <a:solidFill>
                <a:srgbClr val="000000">
                  <a:alpha val="100000"/>
                </a:srgbClr>
              </a:solidFill>
              <a:prstDash val="solid"/>
              <a:round/>
            </a:ln>
          </p:spPr>
          <p:txBody>
            <a:bodyPr/>
            <a:lstStyle/>
            <a:p/>
          </p:txBody>
        </p:sp>
        <p:sp>
          <p:nvSpPr>
            <p:cNvPr id="128" name="pl128"/>
            <p:cNvSpPr/>
            <p:nvPr/>
          </p:nvSpPr>
          <p:spPr>
            <a:xfrm>
              <a:off x="72337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9" name="pl129"/>
            <p:cNvSpPr/>
            <p:nvPr/>
          </p:nvSpPr>
          <p:spPr>
            <a:xfrm>
              <a:off x="752590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781807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811024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840241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869458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tx134"/>
            <p:cNvSpPr/>
            <p:nvPr/>
          </p:nvSpPr>
          <p:spPr>
            <a:xfrm>
              <a:off x="720264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5" name="tx135"/>
            <p:cNvSpPr/>
            <p:nvPr/>
          </p:nvSpPr>
          <p:spPr>
            <a:xfrm>
              <a:off x="746372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6" name="tx136"/>
            <p:cNvSpPr/>
            <p:nvPr/>
          </p:nvSpPr>
          <p:spPr>
            <a:xfrm>
              <a:off x="7755895"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37" name="tx137"/>
            <p:cNvSpPr/>
            <p:nvPr/>
          </p:nvSpPr>
          <p:spPr>
            <a:xfrm>
              <a:off x="8048066"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38" name="tx138"/>
            <p:cNvSpPr/>
            <p:nvPr/>
          </p:nvSpPr>
          <p:spPr>
            <a:xfrm>
              <a:off x="834023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39" name="tx139"/>
            <p:cNvSpPr/>
            <p:nvPr/>
          </p:nvSpPr>
          <p:spPr>
            <a:xfrm>
              <a:off x="8601319"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0" name="tx140"/>
            <p:cNvSpPr/>
            <p:nvPr/>
          </p:nvSpPr>
          <p:spPr>
            <a:xfrm>
              <a:off x="5910546" y="4827827"/>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Sao Tome and Principe</a:t>
              </a:r>
            </a:p>
          </p:txBody>
        </p:sp>
        <p:sp>
          <p:nvSpPr>
            <p:cNvPr id="141" name="tx141"/>
            <p:cNvSpPr/>
            <p:nvPr/>
          </p:nvSpPr>
          <p:spPr>
            <a:xfrm>
              <a:off x="6822294" y="3650834"/>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142" name="tx142"/>
            <p:cNvSpPr/>
            <p:nvPr/>
          </p:nvSpPr>
          <p:spPr>
            <a:xfrm>
              <a:off x="6679007" y="2473842"/>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Burundi</a:t>
              </a:r>
            </a:p>
          </p:txBody>
        </p:sp>
        <p:sp>
          <p:nvSpPr>
            <p:cNvPr id="143" name="tx143"/>
            <p:cNvSpPr/>
            <p:nvPr/>
          </p:nvSpPr>
          <p:spPr>
            <a:xfrm>
              <a:off x="3495114" y="516953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144" name="tx144"/>
            <p:cNvSpPr/>
            <p:nvPr/>
          </p:nvSpPr>
          <p:spPr>
            <a:xfrm>
              <a:off x="3501423" y="4562054"/>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145" name="tx145"/>
            <p:cNvSpPr/>
            <p:nvPr/>
          </p:nvSpPr>
          <p:spPr>
            <a:xfrm>
              <a:off x="3563602" y="3954574"/>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146" name="tx146"/>
            <p:cNvSpPr/>
            <p:nvPr/>
          </p:nvSpPr>
          <p:spPr>
            <a:xfrm>
              <a:off x="3594966" y="3347095"/>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47" name="tx147"/>
            <p:cNvSpPr/>
            <p:nvPr/>
          </p:nvSpPr>
          <p:spPr>
            <a:xfrm>
              <a:off x="3308942" y="2739615"/>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148" name="tx148"/>
            <p:cNvSpPr/>
            <p:nvPr/>
          </p:nvSpPr>
          <p:spPr>
            <a:xfrm>
              <a:off x="2935958" y="2132135"/>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149" name="tx149"/>
            <p:cNvSpPr/>
            <p:nvPr/>
          </p:nvSpPr>
          <p:spPr>
            <a:xfrm>
              <a:off x="508182" y="3650834"/>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150" name="tx150"/>
            <p:cNvSpPr/>
            <p:nvPr/>
          </p:nvSpPr>
          <p:spPr>
            <a:xfrm>
              <a:off x="3874602"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51" name="pt151"/>
            <p:cNvSpPr/>
            <p:nvPr/>
          </p:nvSpPr>
          <p:spPr>
            <a:xfrm>
              <a:off x="5030209"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52" name="pt152"/>
            <p:cNvSpPr/>
            <p:nvPr/>
          </p:nvSpPr>
          <p:spPr>
            <a:xfrm>
              <a:off x="5637560"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tx153"/>
            <p:cNvSpPr/>
            <p:nvPr/>
          </p:nvSpPr>
          <p:spPr>
            <a:xfrm>
              <a:off x="5281779"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54" name="tx154"/>
            <p:cNvSpPr/>
            <p:nvPr/>
          </p:nvSpPr>
          <p:spPr>
            <a:xfrm>
              <a:off x="5889130"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5" name="tx155"/>
            <p:cNvSpPr/>
            <p:nvPr/>
          </p:nvSpPr>
          <p:spPr>
            <a:xfrm>
              <a:off x="938038"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156" name="tx156"/>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7" name="tx157"/>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1 out of 10 (10%) countries in AFRO-Central had a decline in coverage. The largest decline was in Angola (-6 percentage points).
There were 6 (60%) countries with an increase in DTP3 coverage. Coverage remained the same in 3 countries between 2024 and 2025.
</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six countries and decreased in one countries.</a:t>
            </a:r>
          </a:p>
        </p:txBody>
      </p:sp>
      <p:grpSp xmlns:pic="http://schemas.openxmlformats.org/drawingml/2006/picture">
        <p:nvGrpSpPr>
          <p:cNvPr id="160" name=""/>
          <p:cNvGrpSpPr/>
          <p:nvPr/>
        </p:nvGrpSpPr>
        <p:grpSpPr>
          <a:xfrm>
            <a:off x="292608" y="1005840"/>
            <a:ext cx="8595360" cy="28575"/>
            <a:chOff x="292608" y="1005840"/>
            <a:chExt cx="8595360" cy="28575"/>
          </a:xfrm>
        </p:grpSpPr>
        <p:sp>
          <p:nvSpPr>
            <p:cNvPr id="1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AFRO-Central from lowest to highest coverage, and the rank of the top 10 countries with the most un- and undervaccinated children, based on absolute numbers.
In 2025, DTP3 coverage ranged from 46% in CAR to 89% in BURUNDI.
0 out of 10 (0%) countries had coverage of at least 90%.
DRC had DTP3 coverage of 65% and the highest absolute number of un- and undervaccinated children in the subregion, followed by ANGOLA.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CAR and ANGOLA had the lowest DTP3 coverage and were also among the countries with the highest number of un- and undervaccinated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758731" y="2007924"/>
              <a:ext cx="2396735" cy="3877708"/>
            </a:xfrm>
            <a:custGeom>
              <a:avLst/>
              <a:pathLst>
                <a:path w="2396735" h="3877708">
                  <a:moveTo>
                    <a:pt x="339170" y="2427302"/>
                  </a:moveTo>
                  <a:lnTo>
                    <a:pt x="323019" y="2493757"/>
                  </a:lnTo>
                  <a:lnTo>
                    <a:pt x="306868" y="2560213"/>
                  </a:lnTo>
                  <a:lnTo>
                    <a:pt x="290717" y="2626668"/>
                  </a:lnTo>
                  <a:lnTo>
                    <a:pt x="274566" y="2693124"/>
                  </a:lnTo>
                  <a:lnTo>
                    <a:pt x="258415" y="2759579"/>
                  </a:lnTo>
                  <a:lnTo>
                    <a:pt x="242264" y="2826035"/>
                  </a:lnTo>
                  <a:lnTo>
                    <a:pt x="226113" y="2892490"/>
                  </a:lnTo>
                  <a:lnTo>
                    <a:pt x="209962" y="2958945"/>
                  </a:lnTo>
                  <a:lnTo>
                    <a:pt x="193811" y="3025401"/>
                  </a:lnTo>
                  <a:lnTo>
                    <a:pt x="177660" y="3091856"/>
                  </a:lnTo>
                  <a:lnTo>
                    <a:pt x="161509" y="3158312"/>
                  </a:lnTo>
                  <a:lnTo>
                    <a:pt x="145358" y="3224767"/>
                  </a:lnTo>
                  <a:lnTo>
                    <a:pt x="129207" y="3291223"/>
                  </a:lnTo>
                  <a:lnTo>
                    <a:pt x="113056" y="3357678"/>
                  </a:lnTo>
                  <a:lnTo>
                    <a:pt x="96905" y="3424134"/>
                  </a:lnTo>
                  <a:lnTo>
                    <a:pt x="80754" y="3490589"/>
                  </a:lnTo>
                  <a:lnTo>
                    <a:pt x="64603" y="3557045"/>
                  </a:lnTo>
                  <a:lnTo>
                    <a:pt x="48452" y="3623500"/>
                  </a:lnTo>
                  <a:lnTo>
                    <a:pt x="32301" y="3689956"/>
                  </a:lnTo>
                  <a:lnTo>
                    <a:pt x="16150" y="3756411"/>
                  </a:lnTo>
                  <a:lnTo>
                    <a:pt x="0" y="3822866"/>
                  </a:lnTo>
                  <a:lnTo>
                    <a:pt x="64577" y="3837398"/>
                  </a:lnTo>
                  <a:lnTo>
                    <a:pt x="129612" y="3849717"/>
                  </a:lnTo>
                  <a:lnTo>
                    <a:pt x="195031" y="3859809"/>
                  </a:lnTo>
                  <a:lnTo>
                    <a:pt x="260755" y="3867662"/>
                  </a:lnTo>
                  <a:lnTo>
                    <a:pt x="326710" y="3873267"/>
                  </a:lnTo>
                  <a:lnTo>
                    <a:pt x="392817" y="3876617"/>
                  </a:lnTo>
                  <a:lnTo>
                    <a:pt x="459000" y="3877708"/>
                  </a:lnTo>
                  <a:lnTo>
                    <a:pt x="525182" y="3876540"/>
                  </a:lnTo>
                  <a:lnTo>
                    <a:pt x="591285" y="3873114"/>
                  </a:lnTo>
                  <a:lnTo>
                    <a:pt x="657233" y="3867433"/>
                  </a:lnTo>
                  <a:lnTo>
                    <a:pt x="722949" y="3859504"/>
                  </a:lnTo>
                  <a:lnTo>
                    <a:pt x="788355" y="3849337"/>
                  </a:lnTo>
                  <a:lnTo>
                    <a:pt x="853377" y="3836943"/>
                  </a:lnTo>
                  <a:lnTo>
                    <a:pt x="917937" y="3822336"/>
                  </a:lnTo>
                  <a:lnTo>
                    <a:pt x="981962" y="3805535"/>
                  </a:lnTo>
                  <a:lnTo>
                    <a:pt x="1045375" y="3786557"/>
                  </a:lnTo>
                  <a:lnTo>
                    <a:pt x="1108104" y="3765427"/>
                  </a:lnTo>
                  <a:lnTo>
                    <a:pt x="1170075" y="3742167"/>
                  </a:lnTo>
                  <a:lnTo>
                    <a:pt x="1231215" y="3716805"/>
                  </a:lnTo>
                  <a:lnTo>
                    <a:pt x="1291455" y="3689371"/>
                  </a:lnTo>
                  <a:lnTo>
                    <a:pt x="1350722" y="3659897"/>
                  </a:lnTo>
                  <a:lnTo>
                    <a:pt x="1408950" y="3628417"/>
                  </a:lnTo>
                  <a:lnTo>
                    <a:pt x="1466068" y="3594968"/>
                  </a:lnTo>
                  <a:lnTo>
                    <a:pt x="1522012" y="3559589"/>
                  </a:lnTo>
                  <a:lnTo>
                    <a:pt x="1576715" y="3522320"/>
                  </a:lnTo>
                  <a:lnTo>
                    <a:pt x="1630115" y="3483206"/>
                  </a:lnTo>
                  <a:lnTo>
                    <a:pt x="1682148" y="3442292"/>
                  </a:lnTo>
                  <a:lnTo>
                    <a:pt x="1732754" y="3399626"/>
                  </a:lnTo>
                  <a:lnTo>
                    <a:pt x="1781874" y="3355257"/>
                  </a:lnTo>
                  <a:lnTo>
                    <a:pt x="1829451" y="3309237"/>
                  </a:lnTo>
                  <a:lnTo>
                    <a:pt x="1875430" y="3261620"/>
                  </a:lnTo>
                  <a:lnTo>
                    <a:pt x="1919756" y="3212462"/>
                  </a:lnTo>
                  <a:lnTo>
                    <a:pt x="1962379" y="3161819"/>
                  </a:lnTo>
                  <a:lnTo>
                    <a:pt x="2003248" y="3109750"/>
                  </a:lnTo>
                  <a:lnTo>
                    <a:pt x="2042315" y="3056317"/>
                  </a:lnTo>
                  <a:lnTo>
                    <a:pt x="2079536" y="3001581"/>
                  </a:lnTo>
                  <a:lnTo>
                    <a:pt x="2114867" y="2945607"/>
                  </a:lnTo>
                  <a:lnTo>
                    <a:pt x="2148267" y="2888459"/>
                  </a:lnTo>
                  <a:lnTo>
                    <a:pt x="2179697" y="2830205"/>
                  </a:lnTo>
                  <a:lnTo>
                    <a:pt x="2209119" y="2770911"/>
                  </a:lnTo>
                  <a:lnTo>
                    <a:pt x="2236501" y="2710648"/>
                  </a:lnTo>
                  <a:lnTo>
                    <a:pt x="2261809" y="2649486"/>
                  </a:lnTo>
                  <a:lnTo>
                    <a:pt x="2285015" y="2587495"/>
                  </a:lnTo>
                  <a:lnTo>
                    <a:pt x="2306092" y="2524748"/>
                  </a:lnTo>
                  <a:lnTo>
                    <a:pt x="2325014" y="2461318"/>
                  </a:lnTo>
                  <a:lnTo>
                    <a:pt x="2341760" y="2397279"/>
                  </a:lnTo>
                  <a:lnTo>
                    <a:pt x="2356311" y="2332706"/>
                  </a:lnTo>
                  <a:lnTo>
                    <a:pt x="2368648" y="2267674"/>
                  </a:lnTo>
                  <a:lnTo>
                    <a:pt x="2378759" y="2202258"/>
                  </a:lnTo>
                  <a:lnTo>
                    <a:pt x="2386631" y="2136536"/>
                  </a:lnTo>
                  <a:lnTo>
                    <a:pt x="2392255" y="2070583"/>
                  </a:lnTo>
                  <a:lnTo>
                    <a:pt x="2395624" y="2004477"/>
                  </a:lnTo>
                  <a:lnTo>
                    <a:pt x="2396735" y="1938294"/>
                  </a:lnTo>
                  <a:lnTo>
                    <a:pt x="2395586" y="1872112"/>
                  </a:lnTo>
                  <a:lnTo>
                    <a:pt x="2392178" y="1806008"/>
                  </a:lnTo>
                  <a:lnTo>
                    <a:pt x="2386516" y="1740058"/>
                  </a:lnTo>
                  <a:lnTo>
                    <a:pt x="2378607" y="1674340"/>
                  </a:lnTo>
                  <a:lnTo>
                    <a:pt x="2368458" y="1608931"/>
                  </a:lnTo>
                  <a:lnTo>
                    <a:pt x="2356083" y="1543906"/>
                  </a:lnTo>
                  <a:lnTo>
                    <a:pt x="2341495" y="1479341"/>
                  </a:lnTo>
                  <a:lnTo>
                    <a:pt x="2324712" y="1415312"/>
                  </a:lnTo>
                  <a:lnTo>
                    <a:pt x="2305753" y="1351893"/>
                  </a:lnTo>
                  <a:lnTo>
                    <a:pt x="2284640" y="1289158"/>
                  </a:lnTo>
                  <a:lnTo>
                    <a:pt x="2261399" y="1227181"/>
                  </a:lnTo>
                  <a:lnTo>
                    <a:pt x="2236055" y="1166033"/>
                  </a:lnTo>
                  <a:lnTo>
                    <a:pt x="2208638" y="1105785"/>
                  </a:lnTo>
                  <a:lnTo>
                    <a:pt x="2179181" y="1046509"/>
                  </a:lnTo>
                  <a:lnTo>
                    <a:pt x="2147718" y="988273"/>
                  </a:lnTo>
                  <a:lnTo>
                    <a:pt x="2114286" y="931144"/>
                  </a:lnTo>
                  <a:lnTo>
                    <a:pt x="2078922" y="875190"/>
                  </a:lnTo>
                  <a:lnTo>
                    <a:pt x="2041670" y="820476"/>
                  </a:lnTo>
                  <a:lnTo>
                    <a:pt x="2002571" y="767066"/>
                  </a:lnTo>
                  <a:lnTo>
                    <a:pt x="1961672" y="715021"/>
                  </a:lnTo>
                  <a:lnTo>
                    <a:pt x="1919020" y="664402"/>
                  </a:lnTo>
                  <a:lnTo>
                    <a:pt x="1874666" y="615269"/>
                  </a:lnTo>
                  <a:lnTo>
                    <a:pt x="1828660" y="567679"/>
                  </a:lnTo>
                  <a:lnTo>
                    <a:pt x="1781056" y="521687"/>
                  </a:lnTo>
                  <a:lnTo>
                    <a:pt x="1731910" y="477346"/>
                  </a:lnTo>
                  <a:lnTo>
                    <a:pt x="1681279" y="434709"/>
                  </a:lnTo>
                  <a:lnTo>
                    <a:pt x="1629223" y="393825"/>
                  </a:lnTo>
                  <a:lnTo>
                    <a:pt x="1575801" y="354742"/>
                  </a:lnTo>
                  <a:lnTo>
                    <a:pt x="1521076" y="317505"/>
                  </a:lnTo>
                  <a:lnTo>
                    <a:pt x="1465112" y="282158"/>
                  </a:lnTo>
                  <a:lnTo>
                    <a:pt x="1407974" y="248742"/>
                  </a:lnTo>
                  <a:lnTo>
                    <a:pt x="1349728" y="217295"/>
                  </a:lnTo>
                  <a:lnTo>
                    <a:pt x="1290443" y="187856"/>
                  </a:lnTo>
                  <a:lnTo>
                    <a:pt x="1230188" y="160457"/>
                  </a:lnTo>
                  <a:lnTo>
                    <a:pt x="1169033" y="135130"/>
                  </a:lnTo>
                  <a:lnTo>
                    <a:pt x="1107048" y="111906"/>
                  </a:lnTo>
                  <a:lnTo>
                    <a:pt x="1044308" y="90812"/>
                  </a:lnTo>
                  <a:lnTo>
                    <a:pt x="980883" y="71871"/>
                  </a:lnTo>
                  <a:lnTo>
                    <a:pt x="916849" y="55107"/>
                  </a:lnTo>
                  <a:lnTo>
                    <a:pt x="852280" y="40538"/>
                  </a:lnTo>
                  <a:lnTo>
                    <a:pt x="787252" y="28181"/>
                  </a:lnTo>
                  <a:lnTo>
                    <a:pt x="721839" y="18051"/>
                  </a:lnTo>
                  <a:lnTo>
                    <a:pt x="656119" y="10161"/>
                  </a:lnTo>
                  <a:lnTo>
                    <a:pt x="590168" y="4518"/>
                  </a:lnTo>
                  <a:lnTo>
                    <a:pt x="524063" y="1129"/>
                  </a:lnTo>
                  <a:lnTo>
                    <a:pt x="457880" y="0"/>
                  </a:lnTo>
                  <a:lnTo>
                    <a:pt x="457880" y="68389"/>
                  </a:lnTo>
                  <a:lnTo>
                    <a:pt x="457880" y="136779"/>
                  </a:lnTo>
                  <a:lnTo>
                    <a:pt x="457880" y="205169"/>
                  </a:lnTo>
                  <a:lnTo>
                    <a:pt x="457880" y="273559"/>
                  </a:lnTo>
                  <a:lnTo>
                    <a:pt x="457880" y="341949"/>
                  </a:lnTo>
                  <a:lnTo>
                    <a:pt x="457880" y="410339"/>
                  </a:lnTo>
                  <a:lnTo>
                    <a:pt x="457880" y="478729"/>
                  </a:lnTo>
                  <a:lnTo>
                    <a:pt x="457880" y="547119"/>
                  </a:lnTo>
                  <a:lnTo>
                    <a:pt x="457880" y="615509"/>
                  </a:lnTo>
                  <a:lnTo>
                    <a:pt x="457880" y="683899"/>
                  </a:lnTo>
                  <a:lnTo>
                    <a:pt x="457880" y="752289"/>
                  </a:lnTo>
                  <a:lnTo>
                    <a:pt x="457880" y="820679"/>
                  </a:lnTo>
                  <a:lnTo>
                    <a:pt x="457880" y="889069"/>
                  </a:lnTo>
                  <a:lnTo>
                    <a:pt x="457880" y="957459"/>
                  </a:lnTo>
                  <a:lnTo>
                    <a:pt x="457880" y="1025849"/>
                  </a:lnTo>
                  <a:lnTo>
                    <a:pt x="457880" y="1094238"/>
                  </a:lnTo>
                  <a:lnTo>
                    <a:pt x="457880" y="1162628"/>
                  </a:lnTo>
                  <a:lnTo>
                    <a:pt x="457880" y="1231018"/>
                  </a:lnTo>
                  <a:lnTo>
                    <a:pt x="457880" y="1299408"/>
                  </a:lnTo>
                  <a:lnTo>
                    <a:pt x="457880" y="1367798"/>
                  </a:lnTo>
                  <a:lnTo>
                    <a:pt x="457880" y="1436188"/>
                  </a:lnTo>
                  <a:lnTo>
                    <a:pt x="525634" y="1440775"/>
                  </a:lnTo>
                  <a:lnTo>
                    <a:pt x="592151" y="1454453"/>
                  </a:lnTo>
                  <a:lnTo>
                    <a:pt x="656218" y="1476972"/>
                  </a:lnTo>
                  <a:lnTo>
                    <a:pt x="716664" y="1507920"/>
                  </a:lnTo>
                  <a:lnTo>
                    <a:pt x="772388" y="1546734"/>
                  </a:lnTo>
                  <a:lnTo>
                    <a:pt x="822371" y="1592704"/>
                  </a:lnTo>
                  <a:lnTo>
                    <a:pt x="865702" y="1644992"/>
                  </a:lnTo>
                  <a:lnTo>
                    <a:pt x="901589" y="1702644"/>
                  </a:lnTo>
                  <a:lnTo>
                    <a:pt x="929379" y="1764606"/>
                  </a:lnTo>
                  <a:lnTo>
                    <a:pt x="948563" y="1829749"/>
                  </a:lnTo>
                  <a:lnTo>
                    <a:pt x="958791" y="1896883"/>
                  </a:lnTo>
                  <a:lnTo>
                    <a:pt x="959877" y="1964783"/>
                  </a:lnTo>
                  <a:lnTo>
                    <a:pt x="951801" y="2032210"/>
                  </a:lnTo>
                  <a:lnTo>
                    <a:pt x="934710" y="2097933"/>
                  </a:lnTo>
                  <a:lnTo>
                    <a:pt x="908917" y="2160753"/>
                  </a:lnTo>
                  <a:lnTo>
                    <a:pt x="874892" y="2219522"/>
                  </a:lnTo>
                  <a:lnTo>
                    <a:pt x="833255" y="2273170"/>
                  </a:lnTo>
                  <a:lnTo>
                    <a:pt x="784768" y="2320715"/>
                  </a:lnTo>
                  <a:lnTo>
                    <a:pt x="730314" y="2361291"/>
                  </a:lnTo>
                  <a:lnTo>
                    <a:pt x="670888" y="2394157"/>
                  </a:lnTo>
                  <a:lnTo>
                    <a:pt x="607575" y="2418713"/>
                  </a:lnTo>
                  <a:lnTo>
                    <a:pt x="541529" y="2434511"/>
                  </a:lnTo>
                  <a:lnTo>
                    <a:pt x="473957" y="2441263"/>
                  </a:lnTo>
                  <a:lnTo>
                    <a:pt x="406091" y="2438845"/>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5" name="pg5"/>
            <p:cNvSpPr/>
            <p:nvPr/>
          </p:nvSpPr>
          <p:spPr>
            <a:xfrm>
              <a:off x="1277902" y="3708598"/>
              <a:ext cx="1819999" cy="2122192"/>
            </a:xfrm>
            <a:custGeom>
              <a:avLst/>
              <a:pathLst>
                <a:path w="1819999" h="2122192">
                  <a:moveTo>
                    <a:pt x="1439850" y="176430"/>
                  </a:moveTo>
                  <a:lnTo>
                    <a:pt x="1371978" y="168028"/>
                  </a:lnTo>
                  <a:lnTo>
                    <a:pt x="1304106" y="159627"/>
                  </a:lnTo>
                  <a:lnTo>
                    <a:pt x="1236234" y="151225"/>
                  </a:lnTo>
                  <a:lnTo>
                    <a:pt x="1168362" y="142824"/>
                  </a:lnTo>
                  <a:lnTo>
                    <a:pt x="1100490" y="134422"/>
                  </a:lnTo>
                  <a:lnTo>
                    <a:pt x="1032619" y="126021"/>
                  </a:lnTo>
                  <a:lnTo>
                    <a:pt x="964747" y="117620"/>
                  </a:lnTo>
                  <a:lnTo>
                    <a:pt x="896875" y="109218"/>
                  </a:lnTo>
                  <a:lnTo>
                    <a:pt x="829003" y="100817"/>
                  </a:lnTo>
                  <a:lnTo>
                    <a:pt x="761131" y="92415"/>
                  </a:lnTo>
                  <a:lnTo>
                    <a:pt x="693259" y="84014"/>
                  </a:lnTo>
                  <a:lnTo>
                    <a:pt x="625387" y="75612"/>
                  </a:lnTo>
                  <a:lnTo>
                    <a:pt x="557515" y="67211"/>
                  </a:lnTo>
                  <a:lnTo>
                    <a:pt x="489643" y="58810"/>
                  </a:lnTo>
                  <a:lnTo>
                    <a:pt x="421771" y="50408"/>
                  </a:lnTo>
                  <a:lnTo>
                    <a:pt x="353899" y="42007"/>
                  </a:lnTo>
                  <a:lnTo>
                    <a:pt x="286027" y="33605"/>
                  </a:lnTo>
                  <a:lnTo>
                    <a:pt x="218155" y="25204"/>
                  </a:lnTo>
                  <a:lnTo>
                    <a:pt x="150283" y="16802"/>
                  </a:lnTo>
                  <a:lnTo>
                    <a:pt x="82412" y="8401"/>
                  </a:lnTo>
                  <a:lnTo>
                    <a:pt x="14540" y="0"/>
                  </a:lnTo>
                  <a:lnTo>
                    <a:pt x="7581" y="65256"/>
                  </a:lnTo>
                  <a:lnTo>
                    <a:pt x="2835" y="130711"/>
                  </a:lnTo>
                  <a:lnTo>
                    <a:pt x="307" y="196289"/>
                  </a:lnTo>
                  <a:lnTo>
                    <a:pt x="0" y="261915"/>
                  </a:lnTo>
                  <a:lnTo>
                    <a:pt x="1913" y="327514"/>
                  </a:lnTo>
                  <a:lnTo>
                    <a:pt x="6046" y="393010"/>
                  </a:lnTo>
                  <a:lnTo>
                    <a:pt x="12393" y="458329"/>
                  </a:lnTo>
                  <a:lnTo>
                    <a:pt x="20947" y="523396"/>
                  </a:lnTo>
                  <a:lnTo>
                    <a:pt x="31699" y="588136"/>
                  </a:lnTo>
                  <a:lnTo>
                    <a:pt x="44635" y="652475"/>
                  </a:lnTo>
                  <a:lnTo>
                    <a:pt x="59741" y="716340"/>
                  </a:lnTo>
                  <a:lnTo>
                    <a:pt x="77000" y="779656"/>
                  </a:lnTo>
                  <a:lnTo>
                    <a:pt x="96392" y="842352"/>
                  </a:lnTo>
                  <a:lnTo>
                    <a:pt x="117894" y="904356"/>
                  </a:lnTo>
                  <a:lnTo>
                    <a:pt x="141483" y="965597"/>
                  </a:lnTo>
                  <a:lnTo>
                    <a:pt x="167131" y="1026005"/>
                  </a:lnTo>
                  <a:lnTo>
                    <a:pt x="194808" y="1085509"/>
                  </a:lnTo>
                  <a:lnTo>
                    <a:pt x="224483" y="1144043"/>
                  </a:lnTo>
                  <a:lnTo>
                    <a:pt x="256123" y="1201540"/>
                  </a:lnTo>
                  <a:lnTo>
                    <a:pt x="289690" y="1257932"/>
                  </a:lnTo>
                  <a:lnTo>
                    <a:pt x="325146" y="1313156"/>
                  </a:lnTo>
                  <a:lnTo>
                    <a:pt x="362452" y="1367149"/>
                  </a:lnTo>
                  <a:lnTo>
                    <a:pt x="401563" y="1419848"/>
                  </a:lnTo>
                  <a:lnTo>
                    <a:pt x="442435" y="1471193"/>
                  </a:lnTo>
                  <a:lnTo>
                    <a:pt x="485021" y="1521125"/>
                  </a:lnTo>
                  <a:lnTo>
                    <a:pt x="529273" y="1569588"/>
                  </a:lnTo>
                  <a:lnTo>
                    <a:pt x="575140" y="1616525"/>
                  </a:lnTo>
                  <a:lnTo>
                    <a:pt x="622569" y="1661884"/>
                  </a:lnTo>
                  <a:lnTo>
                    <a:pt x="671505" y="1705611"/>
                  </a:lnTo>
                  <a:lnTo>
                    <a:pt x="721894" y="1747656"/>
                  </a:lnTo>
                  <a:lnTo>
                    <a:pt x="773677" y="1787973"/>
                  </a:lnTo>
                  <a:lnTo>
                    <a:pt x="826794" y="1826513"/>
                  </a:lnTo>
                  <a:lnTo>
                    <a:pt x="881186" y="1863234"/>
                  </a:lnTo>
                  <a:lnTo>
                    <a:pt x="936789" y="1898094"/>
                  </a:lnTo>
                  <a:lnTo>
                    <a:pt x="993540" y="1931051"/>
                  </a:lnTo>
                  <a:lnTo>
                    <a:pt x="1051373" y="1962069"/>
                  </a:lnTo>
                  <a:lnTo>
                    <a:pt x="1110224" y="1991112"/>
                  </a:lnTo>
                  <a:lnTo>
                    <a:pt x="1170024" y="2018146"/>
                  </a:lnTo>
                  <a:lnTo>
                    <a:pt x="1230704" y="2043142"/>
                  </a:lnTo>
                  <a:lnTo>
                    <a:pt x="1292195" y="2066069"/>
                  </a:lnTo>
                  <a:lnTo>
                    <a:pt x="1354428" y="2086902"/>
                  </a:lnTo>
                  <a:lnTo>
                    <a:pt x="1417329" y="2105617"/>
                  </a:lnTo>
                  <a:lnTo>
                    <a:pt x="1480828" y="2122192"/>
                  </a:lnTo>
                  <a:lnTo>
                    <a:pt x="1496979" y="2055737"/>
                  </a:lnTo>
                  <a:lnTo>
                    <a:pt x="1513130" y="1989281"/>
                  </a:lnTo>
                  <a:lnTo>
                    <a:pt x="1529281" y="1922826"/>
                  </a:lnTo>
                  <a:lnTo>
                    <a:pt x="1545432" y="1856371"/>
                  </a:lnTo>
                  <a:lnTo>
                    <a:pt x="1561583" y="1789915"/>
                  </a:lnTo>
                  <a:lnTo>
                    <a:pt x="1577734" y="1723460"/>
                  </a:lnTo>
                  <a:lnTo>
                    <a:pt x="1593885" y="1657004"/>
                  </a:lnTo>
                  <a:lnTo>
                    <a:pt x="1610036" y="1590549"/>
                  </a:lnTo>
                  <a:lnTo>
                    <a:pt x="1626187" y="1524093"/>
                  </a:lnTo>
                  <a:lnTo>
                    <a:pt x="1642338" y="1457638"/>
                  </a:lnTo>
                  <a:lnTo>
                    <a:pt x="1658489" y="1391182"/>
                  </a:lnTo>
                  <a:lnTo>
                    <a:pt x="1674640" y="1324727"/>
                  </a:lnTo>
                  <a:lnTo>
                    <a:pt x="1690791" y="1258271"/>
                  </a:lnTo>
                  <a:lnTo>
                    <a:pt x="1706942" y="1191816"/>
                  </a:lnTo>
                  <a:lnTo>
                    <a:pt x="1723093" y="1125360"/>
                  </a:lnTo>
                  <a:lnTo>
                    <a:pt x="1739244" y="1058905"/>
                  </a:lnTo>
                  <a:lnTo>
                    <a:pt x="1755395" y="992450"/>
                  </a:lnTo>
                  <a:lnTo>
                    <a:pt x="1771546" y="925994"/>
                  </a:lnTo>
                  <a:lnTo>
                    <a:pt x="1787697" y="859539"/>
                  </a:lnTo>
                  <a:lnTo>
                    <a:pt x="1803848" y="793083"/>
                  </a:lnTo>
                  <a:lnTo>
                    <a:pt x="1819999" y="726628"/>
                  </a:lnTo>
                  <a:lnTo>
                    <a:pt x="1756593" y="706696"/>
                  </a:lnTo>
                  <a:lnTo>
                    <a:pt x="1696371" y="678572"/>
                  </a:lnTo>
                  <a:lnTo>
                    <a:pt x="1640386" y="642749"/>
                  </a:lnTo>
                  <a:lnTo>
                    <a:pt x="1589616" y="599853"/>
                  </a:lnTo>
                  <a:lnTo>
                    <a:pt x="1544950" y="550634"/>
                  </a:lnTo>
                  <a:lnTo>
                    <a:pt x="1507168" y="495951"/>
                  </a:lnTo>
                  <a:lnTo>
                    <a:pt x="1476931" y="436762"/>
                  </a:lnTo>
                  <a:lnTo>
                    <a:pt x="1454768" y="374101"/>
                  </a:lnTo>
                  <a:lnTo>
                    <a:pt x="1441066" y="309064"/>
                  </a:lnTo>
                  <a:lnTo>
                    <a:pt x="1436064" y="242787"/>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6" name="pg6"/>
            <p:cNvSpPr/>
            <p:nvPr/>
          </p:nvSpPr>
          <p:spPr>
            <a:xfrm>
              <a:off x="1292442" y="2735049"/>
              <a:ext cx="1531764" cy="1149979"/>
            </a:xfrm>
            <a:custGeom>
              <a:avLst/>
              <a:pathLst>
                <a:path w="1531764" h="1149979">
                  <a:moveTo>
                    <a:pt x="1531764" y="897577"/>
                  </a:moveTo>
                  <a:lnTo>
                    <a:pt x="1478376" y="854835"/>
                  </a:lnTo>
                  <a:lnTo>
                    <a:pt x="1424987" y="812094"/>
                  </a:lnTo>
                  <a:lnTo>
                    <a:pt x="1371599" y="769352"/>
                  </a:lnTo>
                  <a:lnTo>
                    <a:pt x="1318210" y="726610"/>
                  </a:lnTo>
                  <a:lnTo>
                    <a:pt x="1264822" y="683868"/>
                  </a:lnTo>
                  <a:lnTo>
                    <a:pt x="1211434" y="641126"/>
                  </a:lnTo>
                  <a:lnTo>
                    <a:pt x="1158045" y="598385"/>
                  </a:lnTo>
                  <a:lnTo>
                    <a:pt x="1104657" y="555643"/>
                  </a:lnTo>
                  <a:lnTo>
                    <a:pt x="1051268" y="512901"/>
                  </a:lnTo>
                  <a:lnTo>
                    <a:pt x="997880" y="470159"/>
                  </a:lnTo>
                  <a:lnTo>
                    <a:pt x="944491" y="427417"/>
                  </a:lnTo>
                  <a:lnTo>
                    <a:pt x="891103" y="384676"/>
                  </a:lnTo>
                  <a:lnTo>
                    <a:pt x="837715" y="341934"/>
                  </a:lnTo>
                  <a:lnTo>
                    <a:pt x="784326" y="299192"/>
                  </a:lnTo>
                  <a:lnTo>
                    <a:pt x="730938" y="256450"/>
                  </a:lnTo>
                  <a:lnTo>
                    <a:pt x="677549" y="213708"/>
                  </a:lnTo>
                  <a:lnTo>
                    <a:pt x="624161" y="170967"/>
                  </a:lnTo>
                  <a:lnTo>
                    <a:pt x="570773" y="128225"/>
                  </a:lnTo>
                  <a:lnTo>
                    <a:pt x="517384" y="85483"/>
                  </a:lnTo>
                  <a:lnTo>
                    <a:pt x="463996" y="42741"/>
                  </a:lnTo>
                  <a:lnTo>
                    <a:pt x="410607" y="0"/>
                  </a:lnTo>
                  <a:lnTo>
                    <a:pt x="369716" y="52922"/>
                  </a:lnTo>
                  <a:lnTo>
                    <a:pt x="330674" y="107224"/>
                  </a:lnTo>
                  <a:lnTo>
                    <a:pt x="293529" y="162839"/>
                  </a:lnTo>
                  <a:lnTo>
                    <a:pt x="258323" y="219703"/>
                  </a:lnTo>
                  <a:lnTo>
                    <a:pt x="225100" y="277747"/>
                  </a:lnTo>
                  <a:lnTo>
                    <a:pt x="193899" y="336902"/>
                  </a:lnTo>
                  <a:lnTo>
                    <a:pt x="164756" y="397099"/>
                  </a:lnTo>
                  <a:lnTo>
                    <a:pt x="137706" y="458264"/>
                  </a:lnTo>
                  <a:lnTo>
                    <a:pt x="112783" y="520326"/>
                  </a:lnTo>
                  <a:lnTo>
                    <a:pt x="90014" y="583211"/>
                  </a:lnTo>
                  <a:lnTo>
                    <a:pt x="69428" y="646844"/>
                  </a:lnTo>
                  <a:lnTo>
                    <a:pt x="51049" y="711149"/>
                  </a:lnTo>
                  <a:lnTo>
                    <a:pt x="34899" y="776049"/>
                  </a:lnTo>
                  <a:lnTo>
                    <a:pt x="20997" y="841468"/>
                  </a:lnTo>
                  <a:lnTo>
                    <a:pt x="9359" y="907327"/>
                  </a:lnTo>
                  <a:lnTo>
                    <a:pt x="0" y="973549"/>
                  </a:lnTo>
                  <a:lnTo>
                    <a:pt x="67871" y="981950"/>
                  </a:lnTo>
                  <a:lnTo>
                    <a:pt x="135743" y="990352"/>
                  </a:lnTo>
                  <a:lnTo>
                    <a:pt x="203615" y="998753"/>
                  </a:lnTo>
                  <a:lnTo>
                    <a:pt x="271487" y="1007155"/>
                  </a:lnTo>
                  <a:lnTo>
                    <a:pt x="339359" y="1015556"/>
                  </a:lnTo>
                  <a:lnTo>
                    <a:pt x="407231" y="1023957"/>
                  </a:lnTo>
                  <a:lnTo>
                    <a:pt x="475103" y="1032359"/>
                  </a:lnTo>
                  <a:lnTo>
                    <a:pt x="542975" y="1040760"/>
                  </a:lnTo>
                  <a:lnTo>
                    <a:pt x="610847" y="1049162"/>
                  </a:lnTo>
                  <a:lnTo>
                    <a:pt x="678719" y="1057563"/>
                  </a:lnTo>
                  <a:lnTo>
                    <a:pt x="746591" y="1065965"/>
                  </a:lnTo>
                  <a:lnTo>
                    <a:pt x="814463" y="1074366"/>
                  </a:lnTo>
                  <a:lnTo>
                    <a:pt x="882335" y="1082767"/>
                  </a:lnTo>
                  <a:lnTo>
                    <a:pt x="950207" y="1091169"/>
                  </a:lnTo>
                  <a:lnTo>
                    <a:pt x="1018078" y="1099570"/>
                  </a:lnTo>
                  <a:lnTo>
                    <a:pt x="1085950" y="1107972"/>
                  </a:lnTo>
                  <a:lnTo>
                    <a:pt x="1153822" y="1116373"/>
                  </a:lnTo>
                  <a:lnTo>
                    <a:pt x="1221694" y="1124775"/>
                  </a:lnTo>
                  <a:lnTo>
                    <a:pt x="1289566" y="1133176"/>
                  </a:lnTo>
                  <a:lnTo>
                    <a:pt x="1357438" y="1141577"/>
                  </a:lnTo>
                  <a:lnTo>
                    <a:pt x="1425310" y="1149979"/>
                  </a:lnTo>
                  <a:lnTo>
                    <a:pt x="1438545" y="1081949"/>
                  </a:lnTo>
                  <a:lnTo>
                    <a:pt x="1461012" y="1016387"/>
                  </a:lnTo>
                  <a:lnTo>
                    <a:pt x="1492283" y="954537"/>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7" name="pg7"/>
            <p:cNvSpPr/>
            <p:nvPr/>
          </p:nvSpPr>
          <p:spPr>
            <a:xfrm>
              <a:off x="1703050" y="2285468"/>
              <a:ext cx="1254405" cy="1347158"/>
            </a:xfrm>
            <a:custGeom>
              <a:avLst/>
              <a:pathLst>
                <a:path w="1254405" h="1347158">
                  <a:moveTo>
                    <a:pt x="1254405" y="1230600"/>
                  </a:moveTo>
                  <a:lnTo>
                    <a:pt x="1219145" y="1172000"/>
                  </a:lnTo>
                  <a:lnTo>
                    <a:pt x="1183886" y="1113400"/>
                  </a:lnTo>
                  <a:lnTo>
                    <a:pt x="1148627" y="1054800"/>
                  </a:lnTo>
                  <a:lnTo>
                    <a:pt x="1113367" y="996200"/>
                  </a:lnTo>
                  <a:lnTo>
                    <a:pt x="1078108" y="937600"/>
                  </a:lnTo>
                  <a:lnTo>
                    <a:pt x="1042849" y="879000"/>
                  </a:lnTo>
                  <a:lnTo>
                    <a:pt x="1007589" y="820400"/>
                  </a:lnTo>
                  <a:lnTo>
                    <a:pt x="972330" y="761800"/>
                  </a:lnTo>
                  <a:lnTo>
                    <a:pt x="937071" y="703200"/>
                  </a:lnTo>
                  <a:lnTo>
                    <a:pt x="901811" y="644600"/>
                  </a:lnTo>
                  <a:lnTo>
                    <a:pt x="866552" y="586000"/>
                  </a:lnTo>
                  <a:lnTo>
                    <a:pt x="831293" y="527400"/>
                  </a:lnTo>
                  <a:lnTo>
                    <a:pt x="796033" y="468800"/>
                  </a:lnTo>
                  <a:lnTo>
                    <a:pt x="760774" y="410200"/>
                  </a:lnTo>
                  <a:lnTo>
                    <a:pt x="725515" y="351600"/>
                  </a:lnTo>
                  <a:lnTo>
                    <a:pt x="690255" y="293000"/>
                  </a:lnTo>
                  <a:lnTo>
                    <a:pt x="654996" y="234400"/>
                  </a:lnTo>
                  <a:lnTo>
                    <a:pt x="619737" y="175800"/>
                  </a:lnTo>
                  <a:lnTo>
                    <a:pt x="584477" y="117200"/>
                  </a:lnTo>
                  <a:lnTo>
                    <a:pt x="549218" y="58600"/>
                  </a:lnTo>
                  <a:lnTo>
                    <a:pt x="513959" y="0"/>
                  </a:lnTo>
                  <a:lnTo>
                    <a:pt x="455781" y="36423"/>
                  </a:lnTo>
                  <a:lnTo>
                    <a:pt x="398929" y="74882"/>
                  </a:lnTo>
                  <a:lnTo>
                    <a:pt x="343474" y="115330"/>
                  </a:lnTo>
                  <a:lnTo>
                    <a:pt x="289485" y="157715"/>
                  </a:lnTo>
                  <a:lnTo>
                    <a:pt x="237031" y="201985"/>
                  </a:lnTo>
                  <a:lnTo>
                    <a:pt x="186176" y="248084"/>
                  </a:lnTo>
                  <a:lnTo>
                    <a:pt x="136985" y="295954"/>
                  </a:lnTo>
                  <a:lnTo>
                    <a:pt x="89520" y="345535"/>
                  </a:lnTo>
                  <a:lnTo>
                    <a:pt x="43839" y="396765"/>
                  </a:lnTo>
                  <a:lnTo>
                    <a:pt x="0" y="449580"/>
                  </a:lnTo>
                  <a:lnTo>
                    <a:pt x="53388" y="492322"/>
                  </a:lnTo>
                  <a:lnTo>
                    <a:pt x="106776" y="535064"/>
                  </a:lnTo>
                  <a:lnTo>
                    <a:pt x="160165" y="577806"/>
                  </a:lnTo>
                  <a:lnTo>
                    <a:pt x="213553" y="620547"/>
                  </a:lnTo>
                  <a:lnTo>
                    <a:pt x="266942" y="663289"/>
                  </a:lnTo>
                  <a:lnTo>
                    <a:pt x="320330" y="706031"/>
                  </a:lnTo>
                  <a:lnTo>
                    <a:pt x="373718" y="748773"/>
                  </a:lnTo>
                  <a:lnTo>
                    <a:pt x="427107" y="791515"/>
                  </a:lnTo>
                  <a:lnTo>
                    <a:pt x="480495" y="834256"/>
                  </a:lnTo>
                  <a:lnTo>
                    <a:pt x="533884" y="876998"/>
                  </a:lnTo>
                  <a:lnTo>
                    <a:pt x="587272" y="919740"/>
                  </a:lnTo>
                  <a:lnTo>
                    <a:pt x="640660" y="962482"/>
                  </a:lnTo>
                  <a:lnTo>
                    <a:pt x="694049" y="1005224"/>
                  </a:lnTo>
                  <a:lnTo>
                    <a:pt x="747437" y="1047965"/>
                  </a:lnTo>
                  <a:lnTo>
                    <a:pt x="800826" y="1090707"/>
                  </a:lnTo>
                  <a:lnTo>
                    <a:pt x="854214" y="1133449"/>
                  </a:lnTo>
                  <a:lnTo>
                    <a:pt x="907602" y="1176191"/>
                  </a:lnTo>
                  <a:lnTo>
                    <a:pt x="960991" y="1218933"/>
                  </a:lnTo>
                  <a:lnTo>
                    <a:pt x="1014379" y="1261674"/>
                  </a:lnTo>
                  <a:lnTo>
                    <a:pt x="1067768" y="1304416"/>
                  </a:lnTo>
                  <a:lnTo>
                    <a:pt x="1121156" y="1347158"/>
                  </a:lnTo>
                  <a:lnTo>
                    <a:pt x="1182609" y="1282967"/>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8" name="pg8"/>
            <p:cNvSpPr/>
            <p:nvPr/>
          </p:nvSpPr>
          <p:spPr>
            <a:xfrm>
              <a:off x="2217010" y="2072376"/>
              <a:ext cx="871072" cy="1443692"/>
            </a:xfrm>
            <a:custGeom>
              <a:avLst/>
              <a:pathLst>
                <a:path w="871072" h="1443692">
                  <a:moveTo>
                    <a:pt x="871072" y="1388446"/>
                  </a:moveTo>
                  <a:lnTo>
                    <a:pt x="853585" y="1322329"/>
                  </a:lnTo>
                  <a:lnTo>
                    <a:pt x="836098" y="1256213"/>
                  </a:lnTo>
                  <a:lnTo>
                    <a:pt x="818611" y="1190096"/>
                  </a:lnTo>
                  <a:lnTo>
                    <a:pt x="801124" y="1123980"/>
                  </a:lnTo>
                  <a:lnTo>
                    <a:pt x="783637" y="1057863"/>
                  </a:lnTo>
                  <a:lnTo>
                    <a:pt x="766150" y="991747"/>
                  </a:lnTo>
                  <a:lnTo>
                    <a:pt x="748664" y="925630"/>
                  </a:lnTo>
                  <a:lnTo>
                    <a:pt x="731177" y="859514"/>
                  </a:lnTo>
                  <a:lnTo>
                    <a:pt x="713690" y="793397"/>
                  </a:lnTo>
                  <a:lnTo>
                    <a:pt x="696203" y="727281"/>
                  </a:lnTo>
                  <a:lnTo>
                    <a:pt x="678716" y="661164"/>
                  </a:lnTo>
                  <a:lnTo>
                    <a:pt x="661229" y="595048"/>
                  </a:lnTo>
                  <a:lnTo>
                    <a:pt x="643742" y="528931"/>
                  </a:lnTo>
                  <a:lnTo>
                    <a:pt x="626255" y="462815"/>
                  </a:lnTo>
                  <a:lnTo>
                    <a:pt x="608768" y="396698"/>
                  </a:lnTo>
                  <a:lnTo>
                    <a:pt x="591281" y="330582"/>
                  </a:lnTo>
                  <a:lnTo>
                    <a:pt x="573794" y="264465"/>
                  </a:lnTo>
                  <a:lnTo>
                    <a:pt x="556307" y="198349"/>
                  </a:lnTo>
                  <a:lnTo>
                    <a:pt x="538820" y="132232"/>
                  </a:lnTo>
                  <a:lnTo>
                    <a:pt x="521333" y="66116"/>
                  </a:lnTo>
                  <a:lnTo>
                    <a:pt x="503846" y="0"/>
                  </a:lnTo>
                  <a:lnTo>
                    <a:pt x="437840" y="18713"/>
                  </a:lnTo>
                  <a:lnTo>
                    <a:pt x="372538" y="39750"/>
                  </a:lnTo>
                  <a:lnTo>
                    <a:pt x="308021" y="63084"/>
                  </a:lnTo>
                  <a:lnTo>
                    <a:pt x="244369" y="88686"/>
                  </a:lnTo>
                  <a:lnTo>
                    <a:pt x="181664" y="116524"/>
                  </a:lnTo>
                  <a:lnTo>
                    <a:pt x="119982" y="146563"/>
                  </a:lnTo>
                  <a:lnTo>
                    <a:pt x="59402" y="178765"/>
                  </a:lnTo>
                  <a:lnTo>
                    <a:pt x="0" y="213091"/>
                  </a:lnTo>
                  <a:lnTo>
                    <a:pt x="35259" y="271691"/>
                  </a:lnTo>
                  <a:lnTo>
                    <a:pt x="70518" y="330291"/>
                  </a:lnTo>
                  <a:lnTo>
                    <a:pt x="105778" y="388891"/>
                  </a:lnTo>
                  <a:lnTo>
                    <a:pt x="141037" y="447491"/>
                  </a:lnTo>
                  <a:lnTo>
                    <a:pt x="176296" y="506091"/>
                  </a:lnTo>
                  <a:lnTo>
                    <a:pt x="211556" y="564691"/>
                  </a:lnTo>
                  <a:lnTo>
                    <a:pt x="246815" y="623291"/>
                  </a:lnTo>
                  <a:lnTo>
                    <a:pt x="282074" y="681891"/>
                  </a:lnTo>
                  <a:lnTo>
                    <a:pt x="317334" y="740491"/>
                  </a:lnTo>
                  <a:lnTo>
                    <a:pt x="352593" y="799091"/>
                  </a:lnTo>
                  <a:lnTo>
                    <a:pt x="387852" y="857691"/>
                  </a:lnTo>
                  <a:lnTo>
                    <a:pt x="423112" y="916291"/>
                  </a:lnTo>
                  <a:lnTo>
                    <a:pt x="458371" y="974891"/>
                  </a:lnTo>
                  <a:lnTo>
                    <a:pt x="493630" y="1033491"/>
                  </a:lnTo>
                  <a:lnTo>
                    <a:pt x="528890" y="1092091"/>
                  </a:lnTo>
                  <a:lnTo>
                    <a:pt x="564149" y="1150691"/>
                  </a:lnTo>
                  <a:lnTo>
                    <a:pt x="599408" y="1209291"/>
                  </a:lnTo>
                  <a:lnTo>
                    <a:pt x="634668" y="1267891"/>
                  </a:lnTo>
                  <a:lnTo>
                    <a:pt x="669927" y="1326491"/>
                  </a:lnTo>
                  <a:lnTo>
                    <a:pt x="705186" y="1385091"/>
                  </a:lnTo>
                  <a:lnTo>
                    <a:pt x="740446" y="1443692"/>
                  </a:lnTo>
                  <a:lnTo>
                    <a:pt x="803801" y="1411438"/>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9" name="pg9"/>
            <p:cNvSpPr/>
            <p:nvPr/>
          </p:nvSpPr>
          <p:spPr>
            <a:xfrm>
              <a:off x="2720856" y="2029191"/>
              <a:ext cx="421507" cy="1431630"/>
            </a:xfrm>
            <a:custGeom>
              <a:avLst/>
              <a:pathLst>
                <a:path w="421507" h="1431630">
                  <a:moveTo>
                    <a:pt x="421507" y="1420434"/>
                  </a:moveTo>
                  <a:lnTo>
                    <a:pt x="411405" y="1352795"/>
                  </a:lnTo>
                  <a:lnTo>
                    <a:pt x="401303" y="1285155"/>
                  </a:lnTo>
                  <a:lnTo>
                    <a:pt x="391202" y="1217515"/>
                  </a:lnTo>
                  <a:lnTo>
                    <a:pt x="381100" y="1149875"/>
                  </a:lnTo>
                  <a:lnTo>
                    <a:pt x="370998" y="1082236"/>
                  </a:lnTo>
                  <a:lnTo>
                    <a:pt x="360896" y="1014596"/>
                  </a:lnTo>
                  <a:lnTo>
                    <a:pt x="350794" y="946956"/>
                  </a:lnTo>
                  <a:lnTo>
                    <a:pt x="340693" y="879316"/>
                  </a:lnTo>
                  <a:lnTo>
                    <a:pt x="330591" y="811677"/>
                  </a:lnTo>
                  <a:lnTo>
                    <a:pt x="320489" y="744037"/>
                  </a:lnTo>
                  <a:lnTo>
                    <a:pt x="310387" y="676397"/>
                  </a:lnTo>
                  <a:lnTo>
                    <a:pt x="300285" y="608757"/>
                  </a:lnTo>
                  <a:lnTo>
                    <a:pt x="290184" y="541118"/>
                  </a:lnTo>
                  <a:lnTo>
                    <a:pt x="280082" y="473478"/>
                  </a:lnTo>
                  <a:lnTo>
                    <a:pt x="269980" y="405838"/>
                  </a:lnTo>
                  <a:lnTo>
                    <a:pt x="259878" y="338198"/>
                  </a:lnTo>
                  <a:lnTo>
                    <a:pt x="249776" y="270559"/>
                  </a:lnTo>
                  <a:lnTo>
                    <a:pt x="239675" y="202919"/>
                  </a:lnTo>
                  <a:lnTo>
                    <a:pt x="229573" y="135279"/>
                  </a:lnTo>
                  <a:lnTo>
                    <a:pt x="219471" y="67639"/>
                  </a:lnTo>
                  <a:lnTo>
                    <a:pt x="209369" y="0"/>
                  </a:lnTo>
                  <a:lnTo>
                    <a:pt x="139066" y="11824"/>
                  </a:lnTo>
                  <a:lnTo>
                    <a:pt x="69244" y="26226"/>
                  </a:lnTo>
                  <a:lnTo>
                    <a:pt x="0" y="43184"/>
                  </a:lnTo>
                  <a:lnTo>
                    <a:pt x="17486" y="109301"/>
                  </a:lnTo>
                  <a:lnTo>
                    <a:pt x="34973" y="175417"/>
                  </a:lnTo>
                  <a:lnTo>
                    <a:pt x="52460" y="241534"/>
                  </a:lnTo>
                  <a:lnTo>
                    <a:pt x="69947" y="307650"/>
                  </a:lnTo>
                  <a:lnTo>
                    <a:pt x="87434" y="373767"/>
                  </a:lnTo>
                  <a:lnTo>
                    <a:pt x="104921" y="439883"/>
                  </a:lnTo>
                  <a:lnTo>
                    <a:pt x="122408" y="506000"/>
                  </a:lnTo>
                  <a:lnTo>
                    <a:pt x="139895" y="572116"/>
                  </a:lnTo>
                  <a:lnTo>
                    <a:pt x="157382" y="638233"/>
                  </a:lnTo>
                  <a:lnTo>
                    <a:pt x="174869" y="704349"/>
                  </a:lnTo>
                  <a:lnTo>
                    <a:pt x="192356" y="770466"/>
                  </a:lnTo>
                  <a:lnTo>
                    <a:pt x="209843" y="836582"/>
                  </a:lnTo>
                  <a:lnTo>
                    <a:pt x="227330" y="902699"/>
                  </a:lnTo>
                  <a:lnTo>
                    <a:pt x="244817" y="968815"/>
                  </a:lnTo>
                  <a:lnTo>
                    <a:pt x="262304" y="1034932"/>
                  </a:lnTo>
                  <a:lnTo>
                    <a:pt x="279791" y="1101048"/>
                  </a:lnTo>
                  <a:lnTo>
                    <a:pt x="297278" y="1167165"/>
                  </a:lnTo>
                  <a:lnTo>
                    <a:pt x="314765" y="1233281"/>
                  </a:lnTo>
                  <a:lnTo>
                    <a:pt x="332252" y="1299398"/>
                  </a:lnTo>
                  <a:lnTo>
                    <a:pt x="349739" y="1365514"/>
                  </a:lnTo>
                  <a:lnTo>
                    <a:pt x="367226" y="143163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0" name="pg10"/>
            <p:cNvSpPr/>
            <p:nvPr/>
          </p:nvSpPr>
          <p:spPr>
            <a:xfrm>
              <a:off x="2930226" y="2014948"/>
              <a:ext cx="243638" cy="1434678"/>
            </a:xfrm>
            <a:custGeom>
              <a:avLst/>
              <a:pathLst>
                <a:path w="243638" h="1434678">
                  <a:moveTo>
                    <a:pt x="243638" y="1430985"/>
                  </a:moveTo>
                  <a:lnTo>
                    <a:pt x="237822" y="1362843"/>
                  </a:lnTo>
                  <a:lnTo>
                    <a:pt x="232006" y="1294701"/>
                  </a:lnTo>
                  <a:lnTo>
                    <a:pt x="226190" y="1226559"/>
                  </a:lnTo>
                  <a:lnTo>
                    <a:pt x="220374" y="1158417"/>
                  </a:lnTo>
                  <a:lnTo>
                    <a:pt x="214558" y="1090274"/>
                  </a:lnTo>
                  <a:lnTo>
                    <a:pt x="208742" y="1022132"/>
                  </a:lnTo>
                  <a:lnTo>
                    <a:pt x="202926" y="953990"/>
                  </a:lnTo>
                  <a:lnTo>
                    <a:pt x="197110" y="885848"/>
                  </a:lnTo>
                  <a:lnTo>
                    <a:pt x="191294" y="817706"/>
                  </a:lnTo>
                  <a:lnTo>
                    <a:pt x="185478" y="749564"/>
                  </a:lnTo>
                  <a:lnTo>
                    <a:pt x="179662" y="681421"/>
                  </a:lnTo>
                  <a:lnTo>
                    <a:pt x="173846" y="613279"/>
                  </a:lnTo>
                  <a:lnTo>
                    <a:pt x="168030" y="545137"/>
                  </a:lnTo>
                  <a:lnTo>
                    <a:pt x="162214" y="476995"/>
                  </a:lnTo>
                  <a:lnTo>
                    <a:pt x="156398" y="408853"/>
                  </a:lnTo>
                  <a:lnTo>
                    <a:pt x="150582" y="340710"/>
                  </a:lnTo>
                  <a:lnTo>
                    <a:pt x="144766" y="272568"/>
                  </a:lnTo>
                  <a:lnTo>
                    <a:pt x="138950" y="204426"/>
                  </a:lnTo>
                  <a:lnTo>
                    <a:pt x="133134" y="136284"/>
                  </a:lnTo>
                  <a:lnTo>
                    <a:pt x="127318" y="68142"/>
                  </a:lnTo>
                  <a:lnTo>
                    <a:pt x="121502" y="0"/>
                  </a:lnTo>
                  <a:lnTo>
                    <a:pt x="0" y="14243"/>
                  </a:lnTo>
                  <a:lnTo>
                    <a:pt x="10101" y="81883"/>
                  </a:lnTo>
                  <a:lnTo>
                    <a:pt x="20203" y="149523"/>
                  </a:lnTo>
                  <a:lnTo>
                    <a:pt x="30305" y="217163"/>
                  </a:lnTo>
                  <a:lnTo>
                    <a:pt x="40407" y="284802"/>
                  </a:lnTo>
                  <a:lnTo>
                    <a:pt x="50508" y="352442"/>
                  </a:lnTo>
                  <a:lnTo>
                    <a:pt x="60610" y="420082"/>
                  </a:lnTo>
                  <a:lnTo>
                    <a:pt x="70712" y="487722"/>
                  </a:lnTo>
                  <a:lnTo>
                    <a:pt x="80814" y="555361"/>
                  </a:lnTo>
                  <a:lnTo>
                    <a:pt x="90916" y="623001"/>
                  </a:lnTo>
                  <a:lnTo>
                    <a:pt x="101017" y="690641"/>
                  </a:lnTo>
                  <a:lnTo>
                    <a:pt x="111119" y="758281"/>
                  </a:lnTo>
                  <a:lnTo>
                    <a:pt x="121221" y="825920"/>
                  </a:lnTo>
                  <a:lnTo>
                    <a:pt x="131323" y="893560"/>
                  </a:lnTo>
                  <a:lnTo>
                    <a:pt x="141425" y="961200"/>
                  </a:lnTo>
                  <a:lnTo>
                    <a:pt x="151526" y="1028840"/>
                  </a:lnTo>
                  <a:lnTo>
                    <a:pt x="161628" y="1096479"/>
                  </a:lnTo>
                  <a:lnTo>
                    <a:pt x="171730" y="1164119"/>
                  </a:lnTo>
                  <a:lnTo>
                    <a:pt x="181832" y="1231759"/>
                  </a:lnTo>
                  <a:lnTo>
                    <a:pt x="191934" y="1299399"/>
                  </a:lnTo>
                  <a:lnTo>
                    <a:pt x="202035" y="1367038"/>
                  </a:lnTo>
                  <a:lnTo>
                    <a:pt x="212137" y="143467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1" name="pg11"/>
            <p:cNvSpPr/>
            <p:nvPr/>
          </p:nvSpPr>
          <p:spPr>
            <a:xfrm>
              <a:off x="3051728" y="2008716"/>
              <a:ext cx="150516" cy="1437217"/>
            </a:xfrm>
            <a:custGeom>
              <a:avLst/>
              <a:pathLst>
                <a:path w="150516" h="1437217">
                  <a:moveTo>
                    <a:pt x="150516" y="1435601"/>
                  </a:moveTo>
                  <a:lnTo>
                    <a:pt x="148561" y="1367239"/>
                  </a:lnTo>
                  <a:lnTo>
                    <a:pt x="146607" y="1298877"/>
                  </a:lnTo>
                  <a:lnTo>
                    <a:pt x="144652" y="1230515"/>
                  </a:lnTo>
                  <a:lnTo>
                    <a:pt x="142697" y="1162153"/>
                  </a:lnTo>
                  <a:lnTo>
                    <a:pt x="140742" y="1093791"/>
                  </a:lnTo>
                  <a:lnTo>
                    <a:pt x="138788" y="1025429"/>
                  </a:lnTo>
                  <a:lnTo>
                    <a:pt x="136833" y="957067"/>
                  </a:lnTo>
                  <a:lnTo>
                    <a:pt x="134878" y="888705"/>
                  </a:lnTo>
                  <a:lnTo>
                    <a:pt x="132924" y="820343"/>
                  </a:lnTo>
                  <a:lnTo>
                    <a:pt x="130969" y="751981"/>
                  </a:lnTo>
                  <a:lnTo>
                    <a:pt x="129014" y="683619"/>
                  </a:lnTo>
                  <a:lnTo>
                    <a:pt x="127059" y="615257"/>
                  </a:lnTo>
                  <a:lnTo>
                    <a:pt x="125105" y="546895"/>
                  </a:lnTo>
                  <a:lnTo>
                    <a:pt x="123150" y="478533"/>
                  </a:lnTo>
                  <a:lnTo>
                    <a:pt x="121195" y="410171"/>
                  </a:lnTo>
                  <a:lnTo>
                    <a:pt x="119240" y="341809"/>
                  </a:lnTo>
                  <a:lnTo>
                    <a:pt x="117286" y="273447"/>
                  </a:lnTo>
                  <a:lnTo>
                    <a:pt x="115331" y="205085"/>
                  </a:lnTo>
                  <a:lnTo>
                    <a:pt x="113376" y="136723"/>
                  </a:lnTo>
                  <a:lnTo>
                    <a:pt x="111422" y="68361"/>
                  </a:lnTo>
                  <a:lnTo>
                    <a:pt x="109467" y="0"/>
                  </a:lnTo>
                  <a:lnTo>
                    <a:pt x="0" y="6231"/>
                  </a:lnTo>
                  <a:lnTo>
                    <a:pt x="5816" y="74373"/>
                  </a:lnTo>
                  <a:lnTo>
                    <a:pt x="11632" y="142515"/>
                  </a:lnTo>
                  <a:lnTo>
                    <a:pt x="17448" y="210658"/>
                  </a:lnTo>
                  <a:lnTo>
                    <a:pt x="23264" y="278800"/>
                  </a:lnTo>
                  <a:lnTo>
                    <a:pt x="29080" y="346942"/>
                  </a:lnTo>
                  <a:lnTo>
                    <a:pt x="34896" y="415084"/>
                  </a:lnTo>
                  <a:lnTo>
                    <a:pt x="40712" y="483226"/>
                  </a:lnTo>
                  <a:lnTo>
                    <a:pt x="46528" y="551369"/>
                  </a:lnTo>
                  <a:lnTo>
                    <a:pt x="52344" y="619511"/>
                  </a:lnTo>
                  <a:lnTo>
                    <a:pt x="58160" y="687653"/>
                  </a:lnTo>
                  <a:lnTo>
                    <a:pt x="63976" y="755795"/>
                  </a:lnTo>
                  <a:lnTo>
                    <a:pt x="69792" y="823937"/>
                  </a:lnTo>
                  <a:lnTo>
                    <a:pt x="75608" y="892079"/>
                  </a:lnTo>
                  <a:lnTo>
                    <a:pt x="81424" y="960222"/>
                  </a:lnTo>
                  <a:lnTo>
                    <a:pt x="87240" y="1028364"/>
                  </a:lnTo>
                  <a:lnTo>
                    <a:pt x="93056" y="1096506"/>
                  </a:lnTo>
                  <a:lnTo>
                    <a:pt x="98872" y="1164648"/>
                  </a:lnTo>
                  <a:lnTo>
                    <a:pt x="104688" y="1232790"/>
                  </a:lnTo>
                  <a:lnTo>
                    <a:pt x="110504" y="1300933"/>
                  </a:lnTo>
                  <a:lnTo>
                    <a:pt x="116320" y="1369075"/>
                  </a:lnTo>
                  <a:lnTo>
                    <a:pt x="122136" y="1437217"/>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2" name="pg12"/>
            <p:cNvSpPr/>
            <p:nvPr/>
          </p:nvSpPr>
          <p:spPr>
            <a:xfrm>
              <a:off x="3161196" y="2007927"/>
              <a:ext cx="54462" cy="1436390"/>
            </a:xfrm>
            <a:custGeom>
              <a:avLst/>
              <a:pathLst>
                <a:path w="54462" h="1436390">
                  <a:moveTo>
                    <a:pt x="54462" y="1436186"/>
                  </a:moveTo>
                  <a:lnTo>
                    <a:pt x="54332" y="1367796"/>
                  </a:lnTo>
                  <a:lnTo>
                    <a:pt x="54202" y="1299406"/>
                  </a:lnTo>
                  <a:lnTo>
                    <a:pt x="54072" y="1231016"/>
                  </a:lnTo>
                  <a:lnTo>
                    <a:pt x="53942" y="1162626"/>
                  </a:lnTo>
                  <a:lnTo>
                    <a:pt x="53812" y="1094236"/>
                  </a:lnTo>
                  <a:lnTo>
                    <a:pt x="53683" y="1025847"/>
                  </a:lnTo>
                  <a:lnTo>
                    <a:pt x="53553" y="957457"/>
                  </a:lnTo>
                  <a:lnTo>
                    <a:pt x="53423" y="889067"/>
                  </a:lnTo>
                  <a:lnTo>
                    <a:pt x="53293" y="820677"/>
                  </a:lnTo>
                  <a:lnTo>
                    <a:pt x="53163" y="752287"/>
                  </a:lnTo>
                  <a:lnTo>
                    <a:pt x="53034" y="683898"/>
                  </a:lnTo>
                  <a:lnTo>
                    <a:pt x="52904" y="615508"/>
                  </a:lnTo>
                  <a:lnTo>
                    <a:pt x="52774" y="547118"/>
                  </a:lnTo>
                  <a:lnTo>
                    <a:pt x="52644" y="478728"/>
                  </a:lnTo>
                  <a:lnTo>
                    <a:pt x="52514" y="410338"/>
                  </a:lnTo>
                  <a:lnTo>
                    <a:pt x="52384" y="341949"/>
                  </a:lnTo>
                  <a:lnTo>
                    <a:pt x="52255" y="273559"/>
                  </a:lnTo>
                  <a:lnTo>
                    <a:pt x="52125" y="205169"/>
                  </a:lnTo>
                  <a:lnTo>
                    <a:pt x="51995" y="136779"/>
                  </a:lnTo>
                  <a:lnTo>
                    <a:pt x="51865" y="68389"/>
                  </a:lnTo>
                  <a:lnTo>
                    <a:pt x="51735" y="0"/>
                  </a:lnTo>
                  <a:lnTo>
                    <a:pt x="0" y="788"/>
                  </a:lnTo>
                  <a:lnTo>
                    <a:pt x="1954" y="69150"/>
                  </a:lnTo>
                  <a:lnTo>
                    <a:pt x="3909" y="137512"/>
                  </a:lnTo>
                  <a:lnTo>
                    <a:pt x="5864" y="205874"/>
                  </a:lnTo>
                  <a:lnTo>
                    <a:pt x="7818" y="274236"/>
                  </a:lnTo>
                  <a:lnTo>
                    <a:pt x="9773" y="342598"/>
                  </a:lnTo>
                  <a:lnTo>
                    <a:pt x="11728" y="410960"/>
                  </a:lnTo>
                  <a:lnTo>
                    <a:pt x="13683" y="479322"/>
                  </a:lnTo>
                  <a:lnTo>
                    <a:pt x="15637" y="547684"/>
                  </a:lnTo>
                  <a:lnTo>
                    <a:pt x="17592" y="616046"/>
                  </a:lnTo>
                  <a:lnTo>
                    <a:pt x="19547" y="684408"/>
                  </a:lnTo>
                  <a:lnTo>
                    <a:pt x="21501" y="752770"/>
                  </a:lnTo>
                  <a:lnTo>
                    <a:pt x="23456" y="821132"/>
                  </a:lnTo>
                  <a:lnTo>
                    <a:pt x="25411" y="889494"/>
                  </a:lnTo>
                  <a:lnTo>
                    <a:pt x="27366" y="957856"/>
                  </a:lnTo>
                  <a:lnTo>
                    <a:pt x="29320" y="1026218"/>
                  </a:lnTo>
                  <a:lnTo>
                    <a:pt x="31275" y="1094580"/>
                  </a:lnTo>
                  <a:lnTo>
                    <a:pt x="33230" y="1162942"/>
                  </a:lnTo>
                  <a:lnTo>
                    <a:pt x="35184" y="1231304"/>
                  </a:lnTo>
                  <a:lnTo>
                    <a:pt x="37139" y="1299666"/>
                  </a:lnTo>
                  <a:lnTo>
                    <a:pt x="39094" y="1368028"/>
                  </a:lnTo>
                  <a:lnTo>
                    <a:pt x="41049" y="1436390"/>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3" name="pg13"/>
            <p:cNvSpPr/>
            <p:nvPr/>
          </p:nvSpPr>
          <p:spPr>
            <a:xfrm>
              <a:off x="3212931" y="2007924"/>
              <a:ext cx="3680" cy="1436189"/>
            </a:xfrm>
            <a:custGeom>
              <a:avLst/>
              <a:pathLst>
                <a:path w="3680" h="1436189">
                  <a:moveTo>
                    <a:pt x="3680" y="1436188"/>
                  </a:moveTo>
                  <a:lnTo>
                    <a:pt x="3680" y="1367798"/>
                  </a:lnTo>
                  <a:lnTo>
                    <a:pt x="3680" y="1299408"/>
                  </a:lnTo>
                  <a:lnTo>
                    <a:pt x="3680" y="1231018"/>
                  </a:lnTo>
                  <a:lnTo>
                    <a:pt x="3680" y="1162628"/>
                  </a:lnTo>
                  <a:lnTo>
                    <a:pt x="3680" y="1094238"/>
                  </a:lnTo>
                  <a:lnTo>
                    <a:pt x="3680" y="1025849"/>
                  </a:lnTo>
                  <a:lnTo>
                    <a:pt x="3680" y="957459"/>
                  </a:lnTo>
                  <a:lnTo>
                    <a:pt x="3680" y="889069"/>
                  </a:lnTo>
                  <a:lnTo>
                    <a:pt x="3680" y="820679"/>
                  </a:lnTo>
                  <a:lnTo>
                    <a:pt x="3680" y="752289"/>
                  </a:lnTo>
                  <a:lnTo>
                    <a:pt x="3680" y="683899"/>
                  </a:lnTo>
                  <a:lnTo>
                    <a:pt x="3680" y="615509"/>
                  </a:lnTo>
                  <a:lnTo>
                    <a:pt x="3680" y="547119"/>
                  </a:lnTo>
                  <a:lnTo>
                    <a:pt x="3680" y="478729"/>
                  </a:lnTo>
                  <a:lnTo>
                    <a:pt x="3680" y="410339"/>
                  </a:lnTo>
                  <a:lnTo>
                    <a:pt x="3680" y="341949"/>
                  </a:lnTo>
                  <a:lnTo>
                    <a:pt x="3680" y="273559"/>
                  </a:lnTo>
                  <a:lnTo>
                    <a:pt x="3680" y="205169"/>
                  </a:lnTo>
                  <a:lnTo>
                    <a:pt x="3680" y="136779"/>
                  </a:lnTo>
                  <a:lnTo>
                    <a:pt x="3680" y="68389"/>
                  </a:lnTo>
                  <a:lnTo>
                    <a:pt x="3680" y="0"/>
                  </a:lnTo>
                  <a:lnTo>
                    <a:pt x="0" y="3"/>
                  </a:lnTo>
                  <a:lnTo>
                    <a:pt x="129" y="68393"/>
                  </a:lnTo>
                  <a:lnTo>
                    <a:pt x="259" y="136783"/>
                  </a:lnTo>
                  <a:lnTo>
                    <a:pt x="389" y="205172"/>
                  </a:lnTo>
                  <a:lnTo>
                    <a:pt x="519" y="273562"/>
                  </a:lnTo>
                  <a:lnTo>
                    <a:pt x="649" y="341952"/>
                  </a:lnTo>
                  <a:lnTo>
                    <a:pt x="778" y="410342"/>
                  </a:lnTo>
                  <a:lnTo>
                    <a:pt x="908" y="478732"/>
                  </a:lnTo>
                  <a:lnTo>
                    <a:pt x="1038" y="547121"/>
                  </a:lnTo>
                  <a:lnTo>
                    <a:pt x="1168" y="615511"/>
                  </a:lnTo>
                  <a:lnTo>
                    <a:pt x="1298" y="683901"/>
                  </a:lnTo>
                  <a:lnTo>
                    <a:pt x="1428" y="752291"/>
                  </a:lnTo>
                  <a:lnTo>
                    <a:pt x="1557" y="820681"/>
                  </a:lnTo>
                  <a:lnTo>
                    <a:pt x="1687" y="889071"/>
                  </a:lnTo>
                  <a:lnTo>
                    <a:pt x="1817" y="957460"/>
                  </a:lnTo>
                  <a:lnTo>
                    <a:pt x="1947" y="1025850"/>
                  </a:lnTo>
                  <a:lnTo>
                    <a:pt x="2077" y="1094240"/>
                  </a:lnTo>
                  <a:lnTo>
                    <a:pt x="2206" y="1162630"/>
                  </a:lnTo>
                  <a:lnTo>
                    <a:pt x="2336" y="1231020"/>
                  </a:lnTo>
                  <a:lnTo>
                    <a:pt x="2466" y="1299409"/>
                  </a:lnTo>
                  <a:lnTo>
                    <a:pt x="2596" y="1367799"/>
                  </a:lnTo>
                  <a:lnTo>
                    <a:pt x="2726" y="1436189"/>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4" name="tx14"/>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2.8m</a:t>
              </a:r>
            </a:p>
          </p:txBody>
        </p:sp>
        <p:sp>
          <p:nvSpPr>
            <p:cNvPr id="15" name="tx15"/>
            <p:cNvSpPr/>
            <p:nvPr/>
          </p:nvSpPr>
          <p:spPr>
            <a:xfrm>
              <a:off x="5712180" y="2764686"/>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16" name="rc16"/>
            <p:cNvSpPr/>
            <p:nvPr/>
          </p:nvSpPr>
          <p:spPr>
            <a:xfrm>
              <a:off x="5721180" y="295803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17" name="rc17"/>
            <p:cNvSpPr/>
            <p:nvPr/>
          </p:nvSpPr>
          <p:spPr>
            <a:xfrm>
              <a:off x="5721180" y="317748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18" name="rc18"/>
            <p:cNvSpPr/>
            <p:nvPr/>
          </p:nvSpPr>
          <p:spPr>
            <a:xfrm>
              <a:off x="5721180" y="339694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19" name="rc19"/>
            <p:cNvSpPr/>
            <p:nvPr/>
          </p:nvSpPr>
          <p:spPr>
            <a:xfrm>
              <a:off x="5721180" y="361640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20" name="rc20"/>
            <p:cNvSpPr/>
            <p:nvPr/>
          </p:nvSpPr>
          <p:spPr>
            <a:xfrm>
              <a:off x="5721180" y="383585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21" name="rc21"/>
            <p:cNvSpPr/>
            <p:nvPr/>
          </p:nvSpPr>
          <p:spPr>
            <a:xfrm>
              <a:off x="5721180" y="405531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22" name="rc22"/>
            <p:cNvSpPr/>
            <p:nvPr/>
          </p:nvSpPr>
          <p:spPr>
            <a:xfrm>
              <a:off x="5721180" y="427476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23" name="rc23"/>
            <p:cNvSpPr/>
            <p:nvPr/>
          </p:nvSpPr>
          <p:spPr>
            <a:xfrm>
              <a:off x="5721180" y="449422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24" name="rc24"/>
            <p:cNvSpPr/>
            <p:nvPr/>
          </p:nvSpPr>
          <p:spPr>
            <a:xfrm>
              <a:off x="5721180" y="471368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5721180" y="493313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26" name="tx26"/>
            <p:cNvSpPr/>
            <p:nvPr/>
          </p:nvSpPr>
          <p:spPr>
            <a:xfrm>
              <a:off x="6001225" y="3018756"/>
              <a:ext cx="13913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DRC: 1.5 million (53.8%) </a:t>
              </a:r>
            </a:p>
          </p:txBody>
        </p:sp>
        <p:sp>
          <p:nvSpPr>
            <p:cNvPr id="27" name="tx27"/>
            <p:cNvSpPr/>
            <p:nvPr/>
          </p:nvSpPr>
          <p:spPr>
            <a:xfrm>
              <a:off x="6001225" y="3238212"/>
              <a:ext cx="15101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ANGOLA: 660,000 (23.2%) </a:t>
              </a:r>
            </a:p>
          </p:txBody>
        </p:sp>
        <p:sp>
          <p:nvSpPr>
            <p:cNvPr id="28" name="tx28"/>
            <p:cNvSpPr/>
            <p:nvPr/>
          </p:nvSpPr>
          <p:spPr>
            <a:xfrm>
              <a:off x="6001225" y="3457668"/>
              <a:ext cx="13047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CHAD: 250,000 (8.8%) </a:t>
              </a:r>
            </a:p>
          </p:txBody>
        </p:sp>
        <p:sp>
          <p:nvSpPr>
            <p:cNvPr id="29" name="tx29"/>
            <p:cNvSpPr/>
            <p:nvPr/>
          </p:nvSpPr>
          <p:spPr>
            <a:xfrm>
              <a:off x="6001225" y="3677124"/>
              <a:ext cx="16462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CAMEROON: 161,000 (5.6%) </a:t>
              </a:r>
            </a:p>
          </p:txBody>
        </p:sp>
        <p:sp>
          <p:nvSpPr>
            <p:cNvPr id="30" name="tx30"/>
            <p:cNvSpPr/>
            <p:nvPr/>
          </p:nvSpPr>
          <p:spPr>
            <a:xfrm>
              <a:off x="6001225" y="3896580"/>
              <a:ext cx="12241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CAR: 128,000 (4.5%) </a:t>
              </a:r>
            </a:p>
          </p:txBody>
        </p:sp>
        <p:sp>
          <p:nvSpPr>
            <p:cNvPr id="31" name="tx31"/>
            <p:cNvSpPr/>
            <p:nvPr/>
          </p:nvSpPr>
          <p:spPr>
            <a:xfrm>
              <a:off x="6001225" y="4116036"/>
              <a:ext cx="1434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BURUNDI: 50,000 (1.8%) </a:t>
              </a:r>
            </a:p>
          </p:txBody>
        </p:sp>
        <p:sp>
          <p:nvSpPr>
            <p:cNvPr id="32" name="tx32"/>
            <p:cNvSpPr/>
            <p:nvPr/>
          </p:nvSpPr>
          <p:spPr>
            <a:xfrm>
              <a:off x="6001225" y="4335492"/>
              <a:ext cx="12550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CONGO: 29,000 (1%) </a:t>
              </a:r>
            </a:p>
          </p:txBody>
        </p:sp>
        <p:sp>
          <p:nvSpPr>
            <p:cNvPr id="33" name="tx33"/>
            <p:cNvSpPr/>
            <p:nvPr/>
          </p:nvSpPr>
          <p:spPr>
            <a:xfrm>
              <a:off x="6001225" y="4554948"/>
              <a:ext cx="130173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GABON: 26,000 (&lt;1%) </a:t>
              </a:r>
            </a:p>
          </p:txBody>
        </p:sp>
        <p:sp>
          <p:nvSpPr>
            <p:cNvPr id="34" name="tx34"/>
            <p:cNvSpPr/>
            <p:nvPr/>
          </p:nvSpPr>
          <p:spPr>
            <a:xfrm>
              <a:off x="6001225" y="4774404"/>
              <a:ext cx="20634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EQUATORIAL GUINEA: 12,000 (&lt;1%) </a:t>
              </a:r>
            </a:p>
          </p:txBody>
        </p:sp>
        <p:sp>
          <p:nvSpPr>
            <p:cNvPr id="35" name="tx35"/>
            <p:cNvSpPr/>
            <p:nvPr/>
          </p:nvSpPr>
          <p:spPr>
            <a:xfrm>
              <a:off x="6001225" y="4993860"/>
              <a:ext cx="236884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SAO TOME AND PRINCIPE: &lt;1,000 (&lt;1%) </a:t>
              </a:r>
            </a:p>
          </p:txBody>
        </p:sp>
        <p:sp>
          <p:nvSpPr>
            <p:cNvPr id="36" name="tx36"/>
            <p:cNvSpPr/>
            <p:nvPr/>
          </p:nvSpPr>
          <p:spPr>
            <a:xfrm>
              <a:off x="79304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37" name="tx37"/>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8" name="tx38"/>
            <p:cNvSpPr/>
            <p:nvPr/>
          </p:nvSpPr>
          <p:spPr>
            <a:xfrm>
              <a:off x="1414463" y="6560637"/>
              <a:ext cx="4225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subregion ranking based on highest to lowest</a:t>
              </a:r>
            </a:p>
          </p:txBody>
        </p:sp>
        <p:sp>
          <p:nvSpPr>
            <p:cNvPr id="39" name="tx39"/>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countries accounted for over half (53.8%) of all un- and under-vaccinated children in AFRO-Central.
DRC had the highest number of children who did not receive DTP3 (n=1.5 million), which is approximately 53.8% of all un- and under-vaccinated children in AFRO-Central (n=2.8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 countries accounted for over half of all un- and under-vaccinated children in AFRO-Central, with DRC contributing the highest share.</a:t>
            </a:r>
          </a:p>
        </p:txBody>
      </p:sp>
      <p:grpSp xmlns:pic="http://schemas.openxmlformats.org/drawingml/2006/picture">
        <p:nvGrpSpPr>
          <p:cNvPr id="42" name=""/>
          <p:cNvGrpSpPr/>
          <p:nvPr/>
        </p:nvGrpSpPr>
        <p:grpSpPr>
          <a:xfrm>
            <a:off x="292608" y="914400"/>
            <a:ext cx="8595360" cy="28575"/>
            <a:chOff x="292608" y="914400"/>
            <a:chExt cx="8595360" cy="28575"/>
          </a:xfrm>
        </p:grpSpPr>
        <p:sp>
          <p:nvSpPr>
            <p:cNvPr id="4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4"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828006"/>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3198086"/>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2568165"/>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1938245"/>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9" name="pl9"/>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0" name="pl10"/>
            <p:cNvSpPr/>
            <p:nvPr/>
          </p:nvSpPr>
          <p:spPr>
            <a:xfrm>
              <a:off x="963002" y="351304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963002" y="288312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2" name="pl12"/>
            <p:cNvSpPr/>
            <p:nvPr/>
          </p:nvSpPr>
          <p:spPr>
            <a:xfrm>
              <a:off x="963002" y="225320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3" name="pl13"/>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06134" y="3784425"/>
              <a:ext cx="238470" cy="358541"/>
            </a:xfrm>
            <a:prstGeom prst="rect">
              <a:avLst/>
            </a:prstGeom>
            <a:solidFill>
              <a:srgbClr val="E2231A">
                <a:alpha val="100000"/>
              </a:srgbClr>
            </a:solidFill>
          </p:spPr>
          <p:txBody>
            <a:bodyPr/>
            <a:lstStyle/>
            <a:p/>
          </p:txBody>
        </p:sp>
        <p:sp>
          <p:nvSpPr>
            <p:cNvPr id="25" name="rc25"/>
            <p:cNvSpPr/>
            <p:nvPr/>
          </p:nvSpPr>
          <p:spPr>
            <a:xfrm>
              <a:off x="1571101" y="3825047"/>
              <a:ext cx="238470" cy="317919"/>
            </a:xfrm>
            <a:prstGeom prst="rect">
              <a:avLst/>
            </a:prstGeom>
            <a:solidFill>
              <a:srgbClr val="E2231A">
                <a:alpha val="100000"/>
              </a:srgbClr>
            </a:solidFill>
          </p:spPr>
          <p:txBody>
            <a:bodyPr/>
            <a:lstStyle/>
            <a:p/>
          </p:txBody>
        </p:sp>
        <p:sp>
          <p:nvSpPr>
            <p:cNvPr id="26" name="rc26"/>
            <p:cNvSpPr/>
            <p:nvPr/>
          </p:nvSpPr>
          <p:spPr>
            <a:xfrm>
              <a:off x="1836069" y="3842044"/>
              <a:ext cx="238470" cy="300922"/>
            </a:xfrm>
            <a:prstGeom prst="rect">
              <a:avLst/>
            </a:prstGeom>
            <a:solidFill>
              <a:srgbClr val="E2231A">
                <a:alpha val="100000"/>
              </a:srgbClr>
            </a:solidFill>
          </p:spPr>
          <p:txBody>
            <a:bodyPr/>
            <a:lstStyle/>
            <a:p/>
          </p:txBody>
        </p:sp>
        <p:sp>
          <p:nvSpPr>
            <p:cNvPr id="27" name="rc27"/>
            <p:cNvSpPr/>
            <p:nvPr/>
          </p:nvSpPr>
          <p:spPr>
            <a:xfrm>
              <a:off x="2101036" y="3851321"/>
              <a:ext cx="238470" cy="291644"/>
            </a:xfrm>
            <a:prstGeom prst="rect">
              <a:avLst/>
            </a:prstGeom>
            <a:solidFill>
              <a:srgbClr val="E2231A">
                <a:alpha val="100000"/>
              </a:srgbClr>
            </a:solidFill>
          </p:spPr>
          <p:txBody>
            <a:bodyPr/>
            <a:lstStyle/>
            <a:p/>
          </p:txBody>
        </p:sp>
        <p:sp>
          <p:nvSpPr>
            <p:cNvPr id="28" name="rc28"/>
            <p:cNvSpPr/>
            <p:nvPr/>
          </p:nvSpPr>
          <p:spPr>
            <a:xfrm>
              <a:off x="2366003" y="3873305"/>
              <a:ext cx="238470" cy="269660"/>
            </a:xfrm>
            <a:prstGeom prst="rect">
              <a:avLst/>
            </a:prstGeom>
            <a:solidFill>
              <a:srgbClr val="E2231A">
                <a:alpha val="100000"/>
              </a:srgbClr>
            </a:solidFill>
          </p:spPr>
          <p:txBody>
            <a:bodyPr/>
            <a:lstStyle/>
            <a:p/>
          </p:txBody>
        </p:sp>
        <p:sp>
          <p:nvSpPr>
            <p:cNvPr id="29" name="rc29"/>
            <p:cNvSpPr/>
            <p:nvPr/>
          </p:nvSpPr>
          <p:spPr>
            <a:xfrm>
              <a:off x="2630970" y="3869327"/>
              <a:ext cx="238470" cy="273639"/>
            </a:xfrm>
            <a:prstGeom prst="rect">
              <a:avLst/>
            </a:prstGeom>
            <a:solidFill>
              <a:srgbClr val="E2231A">
                <a:alpha val="100000"/>
              </a:srgbClr>
            </a:solidFill>
          </p:spPr>
          <p:txBody>
            <a:bodyPr/>
            <a:lstStyle/>
            <a:p/>
          </p:txBody>
        </p:sp>
        <p:sp>
          <p:nvSpPr>
            <p:cNvPr id="30" name="rc30"/>
            <p:cNvSpPr/>
            <p:nvPr/>
          </p:nvSpPr>
          <p:spPr>
            <a:xfrm>
              <a:off x="2895938" y="3884264"/>
              <a:ext cx="238470" cy="258701"/>
            </a:xfrm>
            <a:prstGeom prst="rect">
              <a:avLst/>
            </a:prstGeom>
            <a:solidFill>
              <a:srgbClr val="E2231A">
                <a:alpha val="100000"/>
              </a:srgbClr>
            </a:solidFill>
          </p:spPr>
          <p:txBody>
            <a:bodyPr/>
            <a:lstStyle/>
            <a:p/>
          </p:txBody>
        </p:sp>
        <p:sp>
          <p:nvSpPr>
            <p:cNvPr id="31" name="rc31"/>
            <p:cNvSpPr/>
            <p:nvPr/>
          </p:nvSpPr>
          <p:spPr>
            <a:xfrm>
              <a:off x="3160905" y="3883803"/>
              <a:ext cx="238470" cy="259163"/>
            </a:xfrm>
            <a:prstGeom prst="rect">
              <a:avLst/>
            </a:prstGeom>
            <a:solidFill>
              <a:srgbClr val="E2231A">
                <a:alpha val="100000"/>
              </a:srgbClr>
            </a:solidFill>
          </p:spPr>
          <p:txBody>
            <a:bodyPr/>
            <a:lstStyle/>
            <a:p/>
          </p:txBody>
        </p:sp>
        <p:sp>
          <p:nvSpPr>
            <p:cNvPr id="32" name="rc32"/>
            <p:cNvSpPr/>
            <p:nvPr/>
          </p:nvSpPr>
          <p:spPr>
            <a:xfrm>
              <a:off x="3425872" y="3878330"/>
              <a:ext cx="238470" cy="264636"/>
            </a:xfrm>
            <a:prstGeom prst="rect">
              <a:avLst/>
            </a:prstGeom>
            <a:solidFill>
              <a:srgbClr val="E2231A">
                <a:alpha val="100000"/>
              </a:srgbClr>
            </a:solidFill>
          </p:spPr>
          <p:txBody>
            <a:bodyPr/>
            <a:lstStyle/>
            <a:p/>
          </p:txBody>
        </p:sp>
        <p:sp>
          <p:nvSpPr>
            <p:cNvPr id="33" name="rc33"/>
            <p:cNvSpPr/>
            <p:nvPr/>
          </p:nvSpPr>
          <p:spPr>
            <a:xfrm>
              <a:off x="3690840" y="3876366"/>
              <a:ext cx="238470" cy="266599"/>
            </a:xfrm>
            <a:prstGeom prst="rect">
              <a:avLst/>
            </a:prstGeom>
            <a:solidFill>
              <a:srgbClr val="E2231A">
                <a:alpha val="100000"/>
              </a:srgbClr>
            </a:solidFill>
          </p:spPr>
          <p:txBody>
            <a:bodyPr/>
            <a:lstStyle/>
            <a:p/>
          </p:txBody>
        </p:sp>
        <p:sp>
          <p:nvSpPr>
            <p:cNvPr id="34" name="rc34"/>
            <p:cNvSpPr/>
            <p:nvPr/>
          </p:nvSpPr>
          <p:spPr>
            <a:xfrm>
              <a:off x="3955807" y="3885936"/>
              <a:ext cx="238470" cy="257030"/>
            </a:xfrm>
            <a:prstGeom prst="rect">
              <a:avLst/>
            </a:prstGeom>
            <a:solidFill>
              <a:srgbClr val="E2231A">
                <a:alpha val="100000"/>
              </a:srgbClr>
            </a:solidFill>
          </p:spPr>
          <p:txBody>
            <a:bodyPr/>
            <a:lstStyle/>
            <a:p/>
          </p:txBody>
        </p:sp>
        <p:sp>
          <p:nvSpPr>
            <p:cNvPr id="35" name="rc35"/>
            <p:cNvSpPr/>
            <p:nvPr/>
          </p:nvSpPr>
          <p:spPr>
            <a:xfrm>
              <a:off x="4220774" y="3883082"/>
              <a:ext cx="238470" cy="259883"/>
            </a:xfrm>
            <a:prstGeom prst="rect">
              <a:avLst/>
            </a:prstGeom>
            <a:solidFill>
              <a:srgbClr val="E2231A">
                <a:alpha val="100000"/>
              </a:srgbClr>
            </a:solidFill>
          </p:spPr>
          <p:txBody>
            <a:bodyPr/>
            <a:lstStyle/>
            <a:p/>
          </p:txBody>
        </p:sp>
        <p:sp>
          <p:nvSpPr>
            <p:cNvPr id="36" name="rc36"/>
            <p:cNvSpPr/>
            <p:nvPr/>
          </p:nvSpPr>
          <p:spPr>
            <a:xfrm>
              <a:off x="4485741" y="3891118"/>
              <a:ext cx="238470" cy="251848"/>
            </a:xfrm>
            <a:prstGeom prst="rect">
              <a:avLst/>
            </a:prstGeom>
            <a:solidFill>
              <a:srgbClr val="E2231A">
                <a:alpha val="100000"/>
              </a:srgbClr>
            </a:solidFill>
          </p:spPr>
          <p:txBody>
            <a:bodyPr/>
            <a:lstStyle/>
            <a:p/>
          </p:txBody>
        </p:sp>
        <p:sp>
          <p:nvSpPr>
            <p:cNvPr id="37" name="rc37"/>
            <p:cNvSpPr/>
            <p:nvPr/>
          </p:nvSpPr>
          <p:spPr>
            <a:xfrm>
              <a:off x="4750709" y="3870667"/>
              <a:ext cx="238470" cy="272298"/>
            </a:xfrm>
            <a:prstGeom prst="rect">
              <a:avLst/>
            </a:prstGeom>
            <a:solidFill>
              <a:srgbClr val="E2231A">
                <a:alpha val="100000"/>
              </a:srgbClr>
            </a:solidFill>
          </p:spPr>
          <p:txBody>
            <a:bodyPr/>
            <a:lstStyle/>
            <a:p/>
          </p:txBody>
        </p:sp>
        <p:sp>
          <p:nvSpPr>
            <p:cNvPr id="38" name="rc38"/>
            <p:cNvSpPr/>
            <p:nvPr/>
          </p:nvSpPr>
          <p:spPr>
            <a:xfrm>
              <a:off x="5015676" y="3856942"/>
              <a:ext cx="238470" cy="286024"/>
            </a:xfrm>
            <a:prstGeom prst="rect">
              <a:avLst/>
            </a:prstGeom>
            <a:solidFill>
              <a:srgbClr val="E2231A">
                <a:alpha val="100000"/>
              </a:srgbClr>
            </a:solidFill>
          </p:spPr>
          <p:txBody>
            <a:bodyPr/>
            <a:lstStyle/>
            <a:p/>
          </p:txBody>
        </p:sp>
        <p:sp>
          <p:nvSpPr>
            <p:cNvPr id="39" name="rc39"/>
            <p:cNvSpPr/>
            <p:nvPr/>
          </p:nvSpPr>
          <p:spPr>
            <a:xfrm>
              <a:off x="5280643" y="3827891"/>
              <a:ext cx="238470" cy="315075"/>
            </a:xfrm>
            <a:prstGeom prst="rect">
              <a:avLst/>
            </a:prstGeom>
            <a:solidFill>
              <a:srgbClr val="E2231A">
                <a:alpha val="100000"/>
              </a:srgbClr>
            </a:solidFill>
          </p:spPr>
          <p:txBody>
            <a:bodyPr/>
            <a:lstStyle/>
            <a:p/>
          </p:txBody>
        </p:sp>
        <p:sp>
          <p:nvSpPr>
            <p:cNvPr id="40" name="rc40"/>
            <p:cNvSpPr/>
            <p:nvPr/>
          </p:nvSpPr>
          <p:spPr>
            <a:xfrm>
              <a:off x="5545610" y="3798058"/>
              <a:ext cx="238470" cy="344907"/>
            </a:xfrm>
            <a:prstGeom prst="rect">
              <a:avLst/>
            </a:prstGeom>
            <a:solidFill>
              <a:srgbClr val="E2231A">
                <a:alpha val="100000"/>
              </a:srgbClr>
            </a:solidFill>
          </p:spPr>
          <p:txBody>
            <a:bodyPr/>
            <a:lstStyle/>
            <a:p/>
          </p:txBody>
        </p:sp>
        <p:sp>
          <p:nvSpPr>
            <p:cNvPr id="41" name="rc41"/>
            <p:cNvSpPr/>
            <p:nvPr/>
          </p:nvSpPr>
          <p:spPr>
            <a:xfrm>
              <a:off x="5810578" y="3786369"/>
              <a:ext cx="238470" cy="356596"/>
            </a:xfrm>
            <a:prstGeom prst="rect">
              <a:avLst/>
            </a:prstGeom>
            <a:solidFill>
              <a:srgbClr val="E2231A">
                <a:alpha val="100000"/>
              </a:srgbClr>
            </a:solidFill>
          </p:spPr>
          <p:txBody>
            <a:bodyPr/>
            <a:lstStyle/>
            <a:p/>
          </p:txBody>
        </p:sp>
        <p:sp>
          <p:nvSpPr>
            <p:cNvPr id="42" name="rc42"/>
            <p:cNvSpPr/>
            <p:nvPr/>
          </p:nvSpPr>
          <p:spPr>
            <a:xfrm>
              <a:off x="6075545" y="3782191"/>
              <a:ext cx="238470" cy="360775"/>
            </a:xfrm>
            <a:prstGeom prst="rect">
              <a:avLst/>
            </a:prstGeom>
            <a:solidFill>
              <a:srgbClr val="E2231A">
                <a:alpha val="100000"/>
              </a:srgbClr>
            </a:solidFill>
          </p:spPr>
          <p:txBody>
            <a:bodyPr/>
            <a:lstStyle/>
            <a:p/>
          </p:txBody>
        </p:sp>
        <p:sp>
          <p:nvSpPr>
            <p:cNvPr id="43" name="rc43"/>
            <p:cNvSpPr/>
            <p:nvPr/>
          </p:nvSpPr>
          <p:spPr>
            <a:xfrm>
              <a:off x="6340512" y="3784645"/>
              <a:ext cx="238470" cy="358321"/>
            </a:xfrm>
            <a:prstGeom prst="rect">
              <a:avLst/>
            </a:prstGeom>
            <a:solidFill>
              <a:srgbClr val="E2231A">
                <a:alpha val="100000"/>
              </a:srgbClr>
            </a:solidFill>
          </p:spPr>
          <p:txBody>
            <a:bodyPr/>
            <a:lstStyle/>
            <a:p/>
          </p:txBody>
        </p:sp>
        <p:sp>
          <p:nvSpPr>
            <p:cNvPr id="44" name="rc44"/>
            <p:cNvSpPr/>
            <p:nvPr/>
          </p:nvSpPr>
          <p:spPr>
            <a:xfrm>
              <a:off x="6605479" y="3757361"/>
              <a:ext cx="238470" cy="385605"/>
            </a:xfrm>
            <a:prstGeom prst="rect">
              <a:avLst/>
            </a:prstGeom>
            <a:solidFill>
              <a:srgbClr val="E2231A">
                <a:alpha val="100000"/>
              </a:srgbClr>
            </a:solidFill>
          </p:spPr>
          <p:txBody>
            <a:bodyPr/>
            <a:lstStyle/>
            <a:p/>
          </p:txBody>
        </p:sp>
        <p:sp>
          <p:nvSpPr>
            <p:cNvPr id="45" name="rc45"/>
            <p:cNvSpPr/>
            <p:nvPr/>
          </p:nvSpPr>
          <p:spPr>
            <a:xfrm>
              <a:off x="6870447" y="3713739"/>
              <a:ext cx="238470" cy="429226"/>
            </a:xfrm>
            <a:prstGeom prst="rect">
              <a:avLst/>
            </a:prstGeom>
            <a:solidFill>
              <a:srgbClr val="E2231A">
                <a:alpha val="100000"/>
              </a:srgbClr>
            </a:solidFill>
          </p:spPr>
          <p:txBody>
            <a:bodyPr/>
            <a:lstStyle/>
            <a:p/>
          </p:txBody>
        </p:sp>
        <p:sp>
          <p:nvSpPr>
            <p:cNvPr id="46" name="rc46"/>
            <p:cNvSpPr/>
            <p:nvPr/>
          </p:nvSpPr>
          <p:spPr>
            <a:xfrm>
              <a:off x="7135414" y="3715382"/>
              <a:ext cx="238470" cy="427583"/>
            </a:xfrm>
            <a:prstGeom prst="rect">
              <a:avLst/>
            </a:prstGeom>
            <a:solidFill>
              <a:srgbClr val="E2231A">
                <a:alpha val="100000"/>
              </a:srgbClr>
            </a:solidFill>
          </p:spPr>
          <p:txBody>
            <a:bodyPr/>
            <a:lstStyle/>
            <a:p/>
          </p:txBody>
        </p:sp>
        <p:sp>
          <p:nvSpPr>
            <p:cNvPr id="47" name="rc47"/>
            <p:cNvSpPr/>
            <p:nvPr/>
          </p:nvSpPr>
          <p:spPr>
            <a:xfrm>
              <a:off x="7400381" y="3718564"/>
              <a:ext cx="238470" cy="424402"/>
            </a:xfrm>
            <a:prstGeom prst="rect">
              <a:avLst/>
            </a:prstGeom>
            <a:solidFill>
              <a:srgbClr val="E2231A">
                <a:alpha val="100000"/>
              </a:srgbClr>
            </a:solidFill>
          </p:spPr>
          <p:txBody>
            <a:bodyPr/>
            <a:lstStyle/>
            <a:p/>
          </p:txBody>
        </p:sp>
        <p:sp>
          <p:nvSpPr>
            <p:cNvPr id="48" name="rc48"/>
            <p:cNvSpPr/>
            <p:nvPr/>
          </p:nvSpPr>
          <p:spPr>
            <a:xfrm>
              <a:off x="7665348" y="3714239"/>
              <a:ext cx="238470" cy="428727"/>
            </a:xfrm>
            <a:prstGeom prst="rect">
              <a:avLst/>
            </a:prstGeom>
            <a:solidFill>
              <a:srgbClr val="E2231A">
                <a:alpha val="100000"/>
              </a:srgbClr>
            </a:solidFill>
          </p:spPr>
          <p:txBody>
            <a:bodyPr/>
            <a:lstStyle/>
            <a:p/>
          </p:txBody>
        </p:sp>
        <p:sp>
          <p:nvSpPr>
            <p:cNvPr id="49" name="rc49"/>
            <p:cNvSpPr/>
            <p:nvPr/>
          </p:nvSpPr>
          <p:spPr>
            <a:xfrm>
              <a:off x="7930316" y="3744938"/>
              <a:ext cx="238470" cy="398028"/>
            </a:xfrm>
            <a:prstGeom prst="rect">
              <a:avLst/>
            </a:prstGeom>
            <a:solidFill>
              <a:srgbClr val="E2231A">
                <a:alpha val="100000"/>
              </a:srgbClr>
            </a:solidFill>
          </p:spPr>
          <p:txBody>
            <a:bodyPr/>
            <a:lstStyle/>
            <a:p/>
          </p:txBody>
        </p:sp>
        <p:sp>
          <p:nvSpPr>
            <p:cNvPr id="50" name="rc50"/>
            <p:cNvSpPr/>
            <p:nvPr/>
          </p:nvSpPr>
          <p:spPr>
            <a:xfrm>
              <a:off x="1306134" y="3664989"/>
              <a:ext cx="238470" cy="119435"/>
            </a:xfrm>
            <a:prstGeom prst="rect">
              <a:avLst/>
            </a:prstGeom>
            <a:solidFill>
              <a:srgbClr val="B3B3B3">
                <a:alpha val="100000"/>
              </a:srgbClr>
            </a:solidFill>
          </p:spPr>
          <p:txBody>
            <a:bodyPr/>
            <a:lstStyle/>
            <a:p/>
          </p:txBody>
        </p:sp>
        <p:sp>
          <p:nvSpPr>
            <p:cNvPr id="51" name="rc51"/>
            <p:cNvSpPr/>
            <p:nvPr/>
          </p:nvSpPr>
          <p:spPr>
            <a:xfrm>
              <a:off x="1571101" y="3651300"/>
              <a:ext cx="238470" cy="173746"/>
            </a:xfrm>
            <a:prstGeom prst="rect">
              <a:avLst/>
            </a:prstGeom>
            <a:solidFill>
              <a:srgbClr val="B3B3B3">
                <a:alpha val="100000"/>
              </a:srgbClr>
            </a:solidFill>
          </p:spPr>
          <p:txBody>
            <a:bodyPr/>
            <a:lstStyle/>
            <a:p/>
          </p:txBody>
        </p:sp>
        <p:sp>
          <p:nvSpPr>
            <p:cNvPr id="52" name="rc52"/>
            <p:cNvSpPr/>
            <p:nvPr/>
          </p:nvSpPr>
          <p:spPr>
            <a:xfrm>
              <a:off x="1836069" y="3633640"/>
              <a:ext cx="238470" cy="208404"/>
            </a:xfrm>
            <a:prstGeom prst="rect">
              <a:avLst/>
            </a:prstGeom>
            <a:solidFill>
              <a:srgbClr val="B3B3B3">
                <a:alpha val="100000"/>
              </a:srgbClr>
            </a:solidFill>
          </p:spPr>
          <p:txBody>
            <a:bodyPr/>
            <a:lstStyle/>
            <a:p/>
          </p:txBody>
        </p:sp>
        <p:sp>
          <p:nvSpPr>
            <p:cNvPr id="53" name="rc53"/>
            <p:cNvSpPr/>
            <p:nvPr/>
          </p:nvSpPr>
          <p:spPr>
            <a:xfrm>
              <a:off x="2101036" y="3617133"/>
              <a:ext cx="238470" cy="234188"/>
            </a:xfrm>
            <a:prstGeom prst="rect">
              <a:avLst/>
            </a:prstGeom>
            <a:solidFill>
              <a:srgbClr val="B3B3B3">
                <a:alpha val="100000"/>
              </a:srgbClr>
            </a:solidFill>
          </p:spPr>
          <p:txBody>
            <a:bodyPr/>
            <a:lstStyle/>
            <a:p/>
          </p:txBody>
        </p:sp>
        <p:sp>
          <p:nvSpPr>
            <p:cNvPr id="54" name="rc54"/>
            <p:cNvSpPr/>
            <p:nvPr/>
          </p:nvSpPr>
          <p:spPr>
            <a:xfrm>
              <a:off x="2366003" y="3600770"/>
              <a:ext cx="238470" cy="272535"/>
            </a:xfrm>
            <a:prstGeom prst="rect">
              <a:avLst/>
            </a:prstGeom>
            <a:solidFill>
              <a:srgbClr val="B3B3B3">
                <a:alpha val="100000"/>
              </a:srgbClr>
            </a:solidFill>
          </p:spPr>
          <p:txBody>
            <a:bodyPr/>
            <a:lstStyle/>
            <a:p/>
          </p:txBody>
        </p:sp>
        <p:sp>
          <p:nvSpPr>
            <p:cNvPr id="55" name="rc55"/>
            <p:cNvSpPr/>
            <p:nvPr/>
          </p:nvSpPr>
          <p:spPr>
            <a:xfrm>
              <a:off x="2630970" y="3583415"/>
              <a:ext cx="238470" cy="285911"/>
            </a:xfrm>
            <a:prstGeom prst="rect">
              <a:avLst/>
            </a:prstGeom>
            <a:solidFill>
              <a:srgbClr val="B3B3B3">
                <a:alpha val="100000"/>
              </a:srgbClr>
            </a:solidFill>
          </p:spPr>
          <p:txBody>
            <a:bodyPr/>
            <a:lstStyle/>
            <a:p/>
          </p:txBody>
        </p:sp>
        <p:sp>
          <p:nvSpPr>
            <p:cNvPr id="56" name="rc56"/>
            <p:cNvSpPr/>
            <p:nvPr/>
          </p:nvSpPr>
          <p:spPr>
            <a:xfrm>
              <a:off x="2895938" y="3564450"/>
              <a:ext cx="238470" cy="319814"/>
            </a:xfrm>
            <a:prstGeom prst="rect">
              <a:avLst/>
            </a:prstGeom>
            <a:solidFill>
              <a:srgbClr val="B3B3B3">
                <a:alpha val="100000"/>
              </a:srgbClr>
            </a:solidFill>
          </p:spPr>
          <p:txBody>
            <a:bodyPr/>
            <a:lstStyle/>
            <a:p/>
          </p:txBody>
        </p:sp>
        <p:sp>
          <p:nvSpPr>
            <p:cNvPr id="57" name="rc57"/>
            <p:cNvSpPr/>
            <p:nvPr/>
          </p:nvSpPr>
          <p:spPr>
            <a:xfrm>
              <a:off x="3160905" y="3543248"/>
              <a:ext cx="238470" cy="340554"/>
            </a:xfrm>
            <a:prstGeom prst="rect">
              <a:avLst/>
            </a:prstGeom>
            <a:solidFill>
              <a:srgbClr val="B3B3B3">
                <a:alpha val="100000"/>
              </a:srgbClr>
            </a:solidFill>
          </p:spPr>
          <p:txBody>
            <a:bodyPr/>
            <a:lstStyle/>
            <a:p/>
          </p:txBody>
        </p:sp>
        <p:sp>
          <p:nvSpPr>
            <p:cNvPr id="58" name="rc58"/>
            <p:cNvSpPr/>
            <p:nvPr/>
          </p:nvSpPr>
          <p:spPr>
            <a:xfrm>
              <a:off x="3425872" y="3520253"/>
              <a:ext cx="238470" cy="358076"/>
            </a:xfrm>
            <a:prstGeom prst="rect">
              <a:avLst/>
            </a:prstGeom>
            <a:solidFill>
              <a:srgbClr val="B3B3B3">
                <a:alpha val="100000"/>
              </a:srgbClr>
            </a:solidFill>
          </p:spPr>
          <p:txBody>
            <a:bodyPr/>
            <a:lstStyle/>
            <a:p/>
          </p:txBody>
        </p:sp>
        <p:sp>
          <p:nvSpPr>
            <p:cNvPr id="59" name="rc59"/>
            <p:cNvSpPr/>
            <p:nvPr/>
          </p:nvSpPr>
          <p:spPr>
            <a:xfrm>
              <a:off x="3690840" y="3498137"/>
              <a:ext cx="238470" cy="378229"/>
            </a:xfrm>
            <a:prstGeom prst="rect">
              <a:avLst/>
            </a:prstGeom>
            <a:solidFill>
              <a:srgbClr val="B3B3B3">
                <a:alpha val="100000"/>
              </a:srgbClr>
            </a:solidFill>
          </p:spPr>
          <p:txBody>
            <a:bodyPr/>
            <a:lstStyle/>
            <a:p/>
          </p:txBody>
        </p:sp>
        <p:sp>
          <p:nvSpPr>
            <p:cNvPr id="60" name="rc60"/>
            <p:cNvSpPr/>
            <p:nvPr/>
          </p:nvSpPr>
          <p:spPr>
            <a:xfrm>
              <a:off x="3955807" y="3476272"/>
              <a:ext cx="238470" cy="409664"/>
            </a:xfrm>
            <a:prstGeom prst="rect">
              <a:avLst/>
            </a:prstGeom>
            <a:solidFill>
              <a:srgbClr val="B3B3B3">
                <a:alpha val="100000"/>
              </a:srgbClr>
            </a:solidFill>
          </p:spPr>
          <p:txBody>
            <a:bodyPr/>
            <a:lstStyle/>
            <a:p/>
          </p:txBody>
        </p:sp>
        <p:sp>
          <p:nvSpPr>
            <p:cNvPr id="61" name="rc61"/>
            <p:cNvSpPr/>
            <p:nvPr/>
          </p:nvSpPr>
          <p:spPr>
            <a:xfrm>
              <a:off x="4220774" y="3452490"/>
              <a:ext cx="238470" cy="430592"/>
            </a:xfrm>
            <a:prstGeom prst="rect">
              <a:avLst/>
            </a:prstGeom>
            <a:solidFill>
              <a:srgbClr val="B3B3B3">
                <a:alpha val="100000"/>
              </a:srgbClr>
            </a:solidFill>
          </p:spPr>
          <p:txBody>
            <a:bodyPr/>
            <a:lstStyle/>
            <a:p/>
          </p:txBody>
        </p:sp>
        <p:sp>
          <p:nvSpPr>
            <p:cNvPr id="62" name="rc62"/>
            <p:cNvSpPr/>
            <p:nvPr/>
          </p:nvSpPr>
          <p:spPr>
            <a:xfrm>
              <a:off x="4485741" y="3427190"/>
              <a:ext cx="238470" cy="463928"/>
            </a:xfrm>
            <a:prstGeom prst="rect">
              <a:avLst/>
            </a:prstGeom>
            <a:solidFill>
              <a:srgbClr val="B3B3B3">
                <a:alpha val="100000"/>
              </a:srgbClr>
            </a:solidFill>
          </p:spPr>
          <p:txBody>
            <a:bodyPr/>
            <a:lstStyle/>
            <a:p/>
          </p:txBody>
        </p:sp>
        <p:sp>
          <p:nvSpPr>
            <p:cNvPr id="63" name="rc63"/>
            <p:cNvSpPr/>
            <p:nvPr/>
          </p:nvSpPr>
          <p:spPr>
            <a:xfrm>
              <a:off x="4750709" y="3429095"/>
              <a:ext cx="238470" cy="441571"/>
            </a:xfrm>
            <a:prstGeom prst="rect">
              <a:avLst/>
            </a:prstGeom>
            <a:solidFill>
              <a:srgbClr val="B3B3B3">
                <a:alpha val="100000"/>
              </a:srgbClr>
            </a:solidFill>
          </p:spPr>
          <p:txBody>
            <a:bodyPr/>
            <a:lstStyle/>
            <a:p/>
          </p:txBody>
        </p:sp>
        <p:sp>
          <p:nvSpPr>
            <p:cNvPr id="64" name="rc64"/>
            <p:cNvSpPr/>
            <p:nvPr/>
          </p:nvSpPr>
          <p:spPr>
            <a:xfrm>
              <a:off x="5015676" y="3412114"/>
              <a:ext cx="238470" cy="444827"/>
            </a:xfrm>
            <a:prstGeom prst="rect">
              <a:avLst/>
            </a:prstGeom>
            <a:solidFill>
              <a:srgbClr val="B3B3B3">
                <a:alpha val="100000"/>
              </a:srgbClr>
            </a:solidFill>
          </p:spPr>
          <p:txBody>
            <a:bodyPr/>
            <a:lstStyle/>
            <a:p/>
          </p:txBody>
        </p:sp>
        <p:sp>
          <p:nvSpPr>
            <p:cNvPr id="65" name="rc65"/>
            <p:cNvSpPr/>
            <p:nvPr/>
          </p:nvSpPr>
          <p:spPr>
            <a:xfrm>
              <a:off x="5280643" y="3416177"/>
              <a:ext cx="238470" cy="411714"/>
            </a:xfrm>
            <a:prstGeom prst="rect">
              <a:avLst/>
            </a:prstGeom>
            <a:solidFill>
              <a:srgbClr val="B3B3B3">
                <a:alpha val="100000"/>
              </a:srgbClr>
            </a:solidFill>
          </p:spPr>
          <p:txBody>
            <a:bodyPr/>
            <a:lstStyle/>
            <a:p/>
          </p:txBody>
        </p:sp>
        <p:sp>
          <p:nvSpPr>
            <p:cNvPr id="66" name="rc66"/>
            <p:cNvSpPr/>
            <p:nvPr/>
          </p:nvSpPr>
          <p:spPr>
            <a:xfrm>
              <a:off x="5545610" y="3398955"/>
              <a:ext cx="238470" cy="399103"/>
            </a:xfrm>
            <a:prstGeom prst="rect">
              <a:avLst/>
            </a:prstGeom>
            <a:solidFill>
              <a:srgbClr val="B3B3B3">
                <a:alpha val="100000"/>
              </a:srgbClr>
            </a:solidFill>
          </p:spPr>
          <p:txBody>
            <a:bodyPr/>
            <a:lstStyle/>
            <a:p/>
          </p:txBody>
        </p:sp>
        <p:sp>
          <p:nvSpPr>
            <p:cNvPr id="67" name="rc67"/>
            <p:cNvSpPr/>
            <p:nvPr/>
          </p:nvSpPr>
          <p:spPr>
            <a:xfrm>
              <a:off x="5810578" y="3386771"/>
              <a:ext cx="238470" cy="399598"/>
            </a:xfrm>
            <a:prstGeom prst="rect">
              <a:avLst/>
            </a:prstGeom>
            <a:solidFill>
              <a:srgbClr val="B3B3B3">
                <a:alpha val="100000"/>
              </a:srgbClr>
            </a:solidFill>
          </p:spPr>
          <p:txBody>
            <a:bodyPr/>
            <a:lstStyle/>
            <a:p/>
          </p:txBody>
        </p:sp>
        <p:sp>
          <p:nvSpPr>
            <p:cNvPr id="68" name="rc68"/>
            <p:cNvSpPr/>
            <p:nvPr/>
          </p:nvSpPr>
          <p:spPr>
            <a:xfrm>
              <a:off x="6075545" y="3373323"/>
              <a:ext cx="238470" cy="408867"/>
            </a:xfrm>
            <a:prstGeom prst="rect">
              <a:avLst/>
            </a:prstGeom>
            <a:solidFill>
              <a:srgbClr val="B3B3B3">
                <a:alpha val="100000"/>
              </a:srgbClr>
            </a:solidFill>
          </p:spPr>
          <p:txBody>
            <a:bodyPr/>
            <a:lstStyle/>
            <a:p/>
          </p:txBody>
        </p:sp>
        <p:sp>
          <p:nvSpPr>
            <p:cNvPr id="69" name="rc69"/>
            <p:cNvSpPr/>
            <p:nvPr/>
          </p:nvSpPr>
          <p:spPr>
            <a:xfrm>
              <a:off x="6340512" y="3378006"/>
              <a:ext cx="238470" cy="406639"/>
            </a:xfrm>
            <a:prstGeom prst="rect">
              <a:avLst/>
            </a:prstGeom>
            <a:solidFill>
              <a:srgbClr val="B3B3B3">
                <a:alpha val="100000"/>
              </a:srgbClr>
            </a:solidFill>
          </p:spPr>
          <p:txBody>
            <a:bodyPr/>
            <a:lstStyle/>
            <a:p/>
          </p:txBody>
        </p:sp>
        <p:sp>
          <p:nvSpPr>
            <p:cNvPr id="70" name="rc70"/>
            <p:cNvSpPr/>
            <p:nvPr/>
          </p:nvSpPr>
          <p:spPr>
            <a:xfrm>
              <a:off x="6605479" y="3377929"/>
              <a:ext cx="238470" cy="379431"/>
            </a:xfrm>
            <a:prstGeom prst="rect">
              <a:avLst/>
            </a:prstGeom>
            <a:solidFill>
              <a:srgbClr val="B3B3B3">
                <a:alpha val="100000"/>
              </a:srgbClr>
            </a:solidFill>
          </p:spPr>
          <p:txBody>
            <a:bodyPr/>
            <a:lstStyle/>
            <a:p/>
          </p:txBody>
        </p:sp>
        <p:sp>
          <p:nvSpPr>
            <p:cNvPr id="71" name="rc71"/>
            <p:cNvSpPr/>
            <p:nvPr/>
          </p:nvSpPr>
          <p:spPr>
            <a:xfrm>
              <a:off x="6870447" y="3356702"/>
              <a:ext cx="238470" cy="357037"/>
            </a:xfrm>
            <a:prstGeom prst="rect">
              <a:avLst/>
            </a:prstGeom>
            <a:solidFill>
              <a:srgbClr val="B3B3B3">
                <a:alpha val="100000"/>
              </a:srgbClr>
            </a:solidFill>
          </p:spPr>
          <p:txBody>
            <a:bodyPr/>
            <a:lstStyle/>
            <a:p/>
          </p:txBody>
        </p:sp>
        <p:sp>
          <p:nvSpPr>
            <p:cNvPr id="72" name="rc72"/>
            <p:cNvSpPr/>
            <p:nvPr/>
          </p:nvSpPr>
          <p:spPr>
            <a:xfrm>
              <a:off x="7135414" y="3355481"/>
              <a:ext cx="238470" cy="359901"/>
            </a:xfrm>
            <a:prstGeom prst="rect">
              <a:avLst/>
            </a:prstGeom>
            <a:solidFill>
              <a:srgbClr val="B3B3B3">
                <a:alpha val="100000"/>
              </a:srgbClr>
            </a:solidFill>
          </p:spPr>
          <p:txBody>
            <a:bodyPr/>
            <a:lstStyle/>
            <a:p/>
          </p:txBody>
        </p:sp>
        <p:sp>
          <p:nvSpPr>
            <p:cNvPr id="73" name="rc73"/>
            <p:cNvSpPr/>
            <p:nvPr/>
          </p:nvSpPr>
          <p:spPr>
            <a:xfrm>
              <a:off x="7400381" y="3476580"/>
              <a:ext cx="238470" cy="241984"/>
            </a:xfrm>
            <a:prstGeom prst="rect">
              <a:avLst/>
            </a:prstGeom>
            <a:solidFill>
              <a:srgbClr val="B3B3B3">
                <a:alpha val="100000"/>
              </a:srgbClr>
            </a:solidFill>
          </p:spPr>
          <p:txBody>
            <a:bodyPr/>
            <a:lstStyle/>
            <a:p/>
          </p:txBody>
        </p:sp>
        <p:sp>
          <p:nvSpPr>
            <p:cNvPr id="74" name="rc74"/>
            <p:cNvSpPr/>
            <p:nvPr/>
          </p:nvSpPr>
          <p:spPr>
            <a:xfrm>
              <a:off x="7665348" y="3620348"/>
              <a:ext cx="238470" cy="93891"/>
            </a:xfrm>
            <a:prstGeom prst="rect">
              <a:avLst/>
            </a:prstGeom>
            <a:solidFill>
              <a:srgbClr val="B3B3B3">
                <a:alpha val="100000"/>
              </a:srgbClr>
            </a:solidFill>
          </p:spPr>
          <p:txBody>
            <a:bodyPr/>
            <a:lstStyle/>
            <a:p/>
          </p:txBody>
        </p:sp>
        <p:sp>
          <p:nvSpPr>
            <p:cNvPr id="75" name="rc75"/>
            <p:cNvSpPr/>
            <p:nvPr/>
          </p:nvSpPr>
          <p:spPr>
            <a:xfrm>
              <a:off x="7930316" y="3663620"/>
              <a:ext cx="238470" cy="81317"/>
            </a:xfrm>
            <a:prstGeom prst="rect">
              <a:avLst/>
            </a:prstGeom>
            <a:solidFill>
              <a:srgbClr val="B3B3B3">
                <a:alpha val="100000"/>
              </a:srgbClr>
            </a:solidFill>
          </p:spPr>
          <p:txBody>
            <a:bodyPr/>
            <a:lstStyle/>
            <a:p/>
          </p:txBody>
        </p:sp>
        <p:sp>
          <p:nvSpPr>
            <p:cNvPr id="76" name="pl76"/>
            <p:cNvSpPr/>
            <p:nvPr/>
          </p:nvSpPr>
          <p:spPr>
            <a:xfrm>
              <a:off x="1425369" y="2479605"/>
              <a:ext cx="6624181" cy="819627"/>
            </a:xfrm>
            <a:custGeom>
              <a:avLst/>
              <a:pathLst>
                <a:path w="6624181" h="819627">
                  <a:moveTo>
                    <a:pt x="0" y="819627"/>
                  </a:moveTo>
                  <a:lnTo>
                    <a:pt x="264967" y="602667"/>
                  </a:lnTo>
                  <a:lnTo>
                    <a:pt x="529934" y="482133"/>
                  </a:lnTo>
                  <a:lnTo>
                    <a:pt x="794901" y="409813"/>
                  </a:lnTo>
                  <a:lnTo>
                    <a:pt x="1059869" y="289280"/>
                  </a:lnTo>
                  <a:lnTo>
                    <a:pt x="1324836" y="289280"/>
                  </a:lnTo>
                  <a:lnTo>
                    <a:pt x="1589803" y="192853"/>
                  </a:lnTo>
                  <a:lnTo>
                    <a:pt x="1854770" y="168746"/>
                  </a:lnTo>
                  <a:lnTo>
                    <a:pt x="2119738" y="144640"/>
                  </a:lnTo>
                  <a:lnTo>
                    <a:pt x="2384705" y="120533"/>
                  </a:lnTo>
                  <a:lnTo>
                    <a:pt x="2649672" y="72320"/>
                  </a:lnTo>
                  <a:lnTo>
                    <a:pt x="2914639" y="48213"/>
                  </a:lnTo>
                  <a:lnTo>
                    <a:pt x="3179607" y="0"/>
                  </a:lnTo>
                  <a:lnTo>
                    <a:pt x="3444574" y="48213"/>
                  </a:lnTo>
                  <a:lnTo>
                    <a:pt x="3709541" y="72320"/>
                  </a:lnTo>
                  <a:lnTo>
                    <a:pt x="3974508" y="144640"/>
                  </a:lnTo>
                  <a:lnTo>
                    <a:pt x="4239476" y="192853"/>
                  </a:lnTo>
                  <a:lnTo>
                    <a:pt x="4504443" y="192853"/>
                  </a:lnTo>
                  <a:lnTo>
                    <a:pt x="4769410" y="192853"/>
                  </a:lnTo>
                  <a:lnTo>
                    <a:pt x="5034377" y="168746"/>
                  </a:lnTo>
                  <a:lnTo>
                    <a:pt x="5299345" y="216960"/>
                  </a:lnTo>
                  <a:lnTo>
                    <a:pt x="5564312" y="289280"/>
                  </a:lnTo>
                  <a:lnTo>
                    <a:pt x="5829279" y="265173"/>
                  </a:lnTo>
                  <a:lnTo>
                    <a:pt x="6094246" y="241066"/>
                  </a:lnTo>
                  <a:lnTo>
                    <a:pt x="6359214" y="216960"/>
                  </a:lnTo>
                  <a:lnTo>
                    <a:pt x="6624181" y="144640"/>
                  </a:lnTo>
                </a:path>
              </a:pathLst>
            </a:custGeom>
            <a:ln w="27101" cap="flat">
              <a:solidFill>
                <a:srgbClr val="0058AB">
                  <a:alpha val="80000"/>
                </a:srgbClr>
              </a:solidFill>
              <a:prstDash val="solid"/>
              <a:round/>
            </a:ln>
          </p:spPr>
          <p:txBody>
            <a:bodyPr/>
            <a:lstStyle/>
            <a:p/>
          </p:txBody>
        </p:sp>
        <p:sp>
          <p:nvSpPr>
            <p:cNvPr id="77" name="pl77"/>
            <p:cNvSpPr/>
            <p:nvPr/>
          </p:nvSpPr>
          <p:spPr>
            <a:xfrm>
              <a:off x="1425369" y="2889419"/>
              <a:ext cx="6624181" cy="1253547"/>
            </a:xfrm>
            <a:custGeom>
              <a:avLst/>
              <a:pathLst>
                <a:path w="6624181" h="1253547">
                  <a:moveTo>
                    <a:pt x="0" y="1253547"/>
                  </a:moveTo>
                  <a:lnTo>
                    <a:pt x="264967" y="1253547"/>
                  </a:lnTo>
                  <a:lnTo>
                    <a:pt x="529934" y="1253547"/>
                  </a:lnTo>
                  <a:lnTo>
                    <a:pt x="794901" y="1253547"/>
                  </a:lnTo>
                  <a:lnTo>
                    <a:pt x="1059869" y="1253547"/>
                  </a:lnTo>
                  <a:lnTo>
                    <a:pt x="1324836" y="1253547"/>
                  </a:lnTo>
                  <a:lnTo>
                    <a:pt x="1589803" y="1253547"/>
                  </a:lnTo>
                  <a:lnTo>
                    <a:pt x="1854770" y="1253547"/>
                  </a:lnTo>
                  <a:lnTo>
                    <a:pt x="2119738" y="1253547"/>
                  </a:lnTo>
                  <a:lnTo>
                    <a:pt x="2384705" y="1253547"/>
                  </a:lnTo>
                  <a:lnTo>
                    <a:pt x="2649672" y="1253547"/>
                  </a:lnTo>
                  <a:lnTo>
                    <a:pt x="2914639" y="1253547"/>
                  </a:lnTo>
                  <a:lnTo>
                    <a:pt x="3179607" y="1253547"/>
                  </a:lnTo>
                  <a:lnTo>
                    <a:pt x="3444574" y="1157120"/>
                  </a:lnTo>
                  <a:lnTo>
                    <a:pt x="3709541" y="1157120"/>
                  </a:lnTo>
                  <a:lnTo>
                    <a:pt x="3974508" y="1084800"/>
                  </a:lnTo>
                  <a:lnTo>
                    <a:pt x="4239476" y="1060694"/>
                  </a:lnTo>
                  <a:lnTo>
                    <a:pt x="4504443" y="1060694"/>
                  </a:lnTo>
                  <a:lnTo>
                    <a:pt x="4769410" y="1036587"/>
                  </a:lnTo>
                  <a:lnTo>
                    <a:pt x="5034377" y="964267"/>
                  </a:lnTo>
                  <a:lnTo>
                    <a:pt x="5299345" y="916054"/>
                  </a:lnTo>
                  <a:lnTo>
                    <a:pt x="5564312" y="916054"/>
                  </a:lnTo>
                  <a:lnTo>
                    <a:pt x="5829279" y="867840"/>
                  </a:lnTo>
                  <a:lnTo>
                    <a:pt x="6094246" y="530347"/>
                  </a:lnTo>
                  <a:lnTo>
                    <a:pt x="6359214" y="120533"/>
                  </a:lnTo>
                  <a:lnTo>
                    <a:pt x="6624181" y="0"/>
                  </a:lnTo>
                </a:path>
              </a:pathLst>
            </a:custGeom>
            <a:ln w="27101" cap="flat">
              <a:solidFill>
                <a:srgbClr val="333333">
                  <a:alpha val="80000"/>
                </a:srgbClr>
              </a:solidFill>
              <a:prstDash val="solid"/>
              <a:round/>
            </a:ln>
          </p:spPr>
          <p:txBody>
            <a:bodyPr/>
            <a:lstStyle/>
            <a:p/>
          </p:txBody>
        </p:sp>
        <p:sp>
          <p:nvSpPr>
            <p:cNvPr id="78" name="tx78"/>
            <p:cNvSpPr/>
            <p:nvPr/>
          </p:nvSpPr>
          <p:spPr>
            <a:xfrm>
              <a:off x="1355052" y="31181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35</a:t>
              </a:r>
            </a:p>
          </p:txBody>
        </p:sp>
        <p:sp>
          <p:nvSpPr>
            <p:cNvPr id="79" name="tx79"/>
            <p:cNvSpPr/>
            <p:nvPr/>
          </p:nvSpPr>
          <p:spPr>
            <a:xfrm>
              <a:off x="2679888" y="25878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57</a:t>
              </a:r>
            </a:p>
          </p:txBody>
        </p:sp>
        <p:sp>
          <p:nvSpPr>
            <p:cNvPr id="80" name="tx80"/>
            <p:cNvSpPr/>
            <p:nvPr/>
          </p:nvSpPr>
          <p:spPr>
            <a:xfrm>
              <a:off x="4004725" y="23708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81" name="tx81"/>
            <p:cNvSpPr/>
            <p:nvPr/>
          </p:nvSpPr>
          <p:spPr>
            <a:xfrm>
              <a:off x="5329561" y="244319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63</a:t>
              </a:r>
            </a:p>
          </p:txBody>
        </p:sp>
        <p:sp>
          <p:nvSpPr>
            <p:cNvPr id="82" name="tx82"/>
            <p:cNvSpPr/>
            <p:nvPr/>
          </p:nvSpPr>
          <p:spPr>
            <a:xfrm>
              <a:off x="6389430" y="246730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62</a:t>
              </a:r>
            </a:p>
          </p:txBody>
        </p:sp>
        <p:sp>
          <p:nvSpPr>
            <p:cNvPr id="83" name="tx83"/>
            <p:cNvSpPr/>
            <p:nvPr/>
          </p:nvSpPr>
          <p:spPr>
            <a:xfrm>
              <a:off x="6654397" y="25155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60</a:t>
              </a:r>
            </a:p>
          </p:txBody>
        </p:sp>
        <p:sp>
          <p:nvSpPr>
            <p:cNvPr id="84" name="tx84"/>
            <p:cNvSpPr/>
            <p:nvPr/>
          </p:nvSpPr>
          <p:spPr>
            <a:xfrm>
              <a:off x="6919365" y="25878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57</a:t>
              </a:r>
            </a:p>
          </p:txBody>
        </p:sp>
        <p:sp>
          <p:nvSpPr>
            <p:cNvPr id="85" name="tx85"/>
            <p:cNvSpPr/>
            <p:nvPr/>
          </p:nvSpPr>
          <p:spPr>
            <a:xfrm>
              <a:off x="7184332" y="25637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58</a:t>
              </a:r>
            </a:p>
          </p:txBody>
        </p:sp>
        <p:sp>
          <p:nvSpPr>
            <p:cNvPr id="86" name="tx86"/>
            <p:cNvSpPr/>
            <p:nvPr/>
          </p:nvSpPr>
          <p:spPr>
            <a:xfrm>
              <a:off x="7449299" y="253962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59</a:t>
              </a:r>
            </a:p>
          </p:txBody>
        </p:sp>
        <p:sp>
          <p:nvSpPr>
            <p:cNvPr id="87" name="tx87"/>
            <p:cNvSpPr/>
            <p:nvPr/>
          </p:nvSpPr>
          <p:spPr>
            <a:xfrm>
              <a:off x="7714266" y="251551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60</a:t>
              </a:r>
            </a:p>
          </p:txBody>
        </p:sp>
        <p:sp>
          <p:nvSpPr>
            <p:cNvPr id="88" name="tx88"/>
            <p:cNvSpPr/>
            <p:nvPr/>
          </p:nvSpPr>
          <p:spPr>
            <a:xfrm>
              <a:off x="7979234" y="244319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63</a:t>
              </a:r>
            </a:p>
          </p:txBody>
        </p:sp>
        <p:sp>
          <p:nvSpPr>
            <p:cNvPr id="89" name="tx89"/>
            <p:cNvSpPr/>
            <p:nvPr/>
          </p:nvSpPr>
          <p:spPr>
            <a:xfrm>
              <a:off x="1390211" y="420633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0</a:t>
              </a:r>
            </a:p>
          </p:txBody>
        </p:sp>
        <p:sp>
          <p:nvSpPr>
            <p:cNvPr id="90" name="tx90"/>
            <p:cNvSpPr/>
            <p:nvPr/>
          </p:nvSpPr>
          <p:spPr>
            <a:xfrm>
              <a:off x="2715047" y="420633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0</a:t>
              </a:r>
            </a:p>
          </p:txBody>
        </p:sp>
        <p:sp>
          <p:nvSpPr>
            <p:cNvPr id="91" name="tx91"/>
            <p:cNvSpPr/>
            <p:nvPr/>
          </p:nvSpPr>
          <p:spPr>
            <a:xfrm>
              <a:off x="4039883" y="4206334"/>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0</a:t>
              </a:r>
            </a:p>
          </p:txBody>
        </p:sp>
        <p:sp>
          <p:nvSpPr>
            <p:cNvPr id="92" name="tx92"/>
            <p:cNvSpPr/>
            <p:nvPr/>
          </p:nvSpPr>
          <p:spPr>
            <a:xfrm>
              <a:off x="5364720" y="4037587"/>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a:t>
              </a:r>
            </a:p>
          </p:txBody>
        </p:sp>
        <p:sp>
          <p:nvSpPr>
            <p:cNvPr id="93" name="tx93"/>
            <p:cNvSpPr/>
            <p:nvPr/>
          </p:nvSpPr>
          <p:spPr>
            <a:xfrm>
              <a:off x="6389430" y="391705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12</a:t>
              </a:r>
            </a:p>
          </p:txBody>
        </p:sp>
        <p:sp>
          <p:nvSpPr>
            <p:cNvPr id="94" name="tx94"/>
            <p:cNvSpPr/>
            <p:nvPr/>
          </p:nvSpPr>
          <p:spPr>
            <a:xfrm>
              <a:off x="6654397" y="38688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14</a:t>
              </a:r>
            </a:p>
          </p:txBody>
        </p:sp>
        <p:sp>
          <p:nvSpPr>
            <p:cNvPr id="95" name="tx95"/>
            <p:cNvSpPr/>
            <p:nvPr/>
          </p:nvSpPr>
          <p:spPr>
            <a:xfrm>
              <a:off x="6919365" y="38688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14</a:t>
              </a:r>
            </a:p>
          </p:txBody>
        </p:sp>
        <p:sp>
          <p:nvSpPr>
            <p:cNvPr id="96" name="tx96"/>
            <p:cNvSpPr/>
            <p:nvPr/>
          </p:nvSpPr>
          <p:spPr>
            <a:xfrm>
              <a:off x="7184332" y="382062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16</a:t>
              </a:r>
            </a:p>
          </p:txBody>
        </p:sp>
        <p:sp>
          <p:nvSpPr>
            <p:cNvPr id="97" name="tx97"/>
            <p:cNvSpPr/>
            <p:nvPr/>
          </p:nvSpPr>
          <p:spPr>
            <a:xfrm>
              <a:off x="7449299" y="34831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30</a:t>
              </a:r>
            </a:p>
          </p:txBody>
        </p:sp>
        <p:sp>
          <p:nvSpPr>
            <p:cNvPr id="98" name="tx98"/>
            <p:cNvSpPr/>
            <p:nvPr/>
          </p:nvSpPr>
          <p:spPr>
            <a:xfrm>
              <a:off x="7714266" y="30733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47</a:t>
              </a:r>
            </a:p>
          </p:txBody>
        </p:sp>
        <p:sp>
          <p:nvSpPr>
            <p:cNvPr id="99" name="tx99"/>
            <p:cNvSpPr/>
            <p:nvPr/>
          </p:nvSpPr>
          <p:spPr>
            <a:xfrm>
              <a:off x="7979234" y="295278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52</a:t>
              </a:r>
            </a:p>
          </p:txBody>
        </p:sp>
        <p:sp>
          <p:nvSpPr>
            <p:cNvPr id="100" name="tx100"/>
            <p:cNvSpPr/>
            <p:nvPr/>
          </p:nvSpPr>
          <p:spPr>
            <a:xfrm>
              <a:off x="1350069" y="39248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1" name="tx101"/>
            <p:cNvSpPr/>
            <p:nvPr/>
          </p:nvSpPr>
          <p:spPr>
            <a:xfrm>
              <a:off x="2674905" y="39673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102" name="tx102"/>
            <p:cNvSpPr/>
            <p:nvPr/>
          </p:nvSpPr>
          <p:spPr>
            <a:xfrm>
              <a:off x="4044913" y="39756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03" name="tx103"/>
            <p:cNvSpPr/>
            <p:nvPr/>
          </p:nvSpPr>
          <p:spPr>
            <a:xfrm>
              <a:off x="5324577" y="39466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104" name="tx104"/>
            <p:cNvSpPr/>
            <p:nvPr/>
          </p:nvSpPr>
          <p:spPr>
            <a:xfrm>
              <a:off x="6384447" y="39249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05" name="tx105"/>
            <p:cNvSpPr/>
            <p:nvPr/>
          </p:nvSpPr>
          <p:spPr>
            <a:xfrm>
              <a:off x="6649414" y="39113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6" name="tx106"/>
            <p:cNvSpPr/>
            <p:nvPr/>
          </p:nvSpPr>
          <p:spPr>
            <a:xfrm>
              <a:off x="6914381" y="38895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7" name="tx107"/>
            <p:cNvSpPr/>
            <p:nvPr/>
          </p:nvSpPr>
          <p:spPr>
            <a:xfrm>
              <a:off x="7179348" y="38903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8" name="tx108"/>
            <p:cNvSpPr/>
            <p:nvPr/>
          </p:nvSpPr>
          <p:spPr>
            <a:xfrm>
              <a:off x="7444316" y="38919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9" name="tx109"/>
            <p:cNvSpPr/>
            <p:nvPr/>
          </p:nvSpPr>
          <p:spPr>
            <a:xfrm>
              <a:off x="7709283" y="38897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0" name="tx110"/>
            <p:cNvSpPr/>
            <p:nvPr/>
          </p:nvSpPr>
          <p:spPr>
            <a:xfrm>
              <a:off x="7974250" y="39051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11" name="tx111"/>
            <p:cNvSpPr/>
            <p:nvPr/>
          </p:nvSpPr>
          <p:spPr>
            <a:xfrm>
              <a:off x="1350069" y="368589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0.9</a:t>
              </a:r>
            </a:p>
          </p:txBody>
        </p:sp>
        <p:sp>
          <p:nvSpPr>
            <p:cNvPr id="112" name="tx112"/>
            <p:cNvSpPr/>
            <p:nvPr/>
          </p:nvSpPr>
          <p:spPr>
            <a:xfrm>
              <a:off x="2674905" y="36875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13" name="tx113"/>
            <p:cNvSpPr/>
            <p:nvPr/>
          </p:nvSpPr>
          <p:spPr>
            <a:xfrm>
              <a:off x="3999741" y="36422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4" name="tx114"/>
            <p:cNvSpPr/>
            <p:nvPr/>
          </p:nvSpPr>
          <p:spPr>
            <a:xfrm>
              <a:off x="5324577" y="35832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5" name="tx115"/>
            <p:cNvSpPr/>
            <p:nvPr/>
          </p:nvSpPr>
          <p:spPr>
            <a:xfrm>
              <a:off x="6384447" y="354250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16" name="tx116"/>
            <p:cNvSpPr/>
            <p:nvPr/>
          </p:nvSpPr>
          <p:spPr>
            <a:xfrm>
              <a:off x="6694585" y="35288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17" name="tx117"/>
            <p:cNvSpPr/>
            <p:nvPr/>
          </p:nvSpPr>
          <p:spPr>
            <a:xfrm>
              <a:off x="6914381" y="34964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8" name="tx118"/>
            <p:cNvSpPr/>
            <p:nvPr/>
          </p:nvSpPr>
          <p:spPr>
            <a:xfrm>
              <a:off x="7179348" y="34966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119" name="tx119"/>
            <p:cNvSpPr/>
            <p:nvPr/>
          </p:nvSpPr>
          <p:spPr>
            <a:xfrm>
              <a:off x="7444316" y="35587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120" name="tx120"/>
            <p:cNvSpPr/>
            <p:nvPr/>
          </p:nvSpPr>
          <p:spPr>
            <a:xfrm>
              <a:off x="7709283" y="36284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0.7</a:t>
              </a:r>
            </a:p>
          </p:txBody>
        </p:sp>
        <p:sp>
          <p:nvSpPr>
            <p:cNvPr id="121" name="tx121"/>
            <p:cNvSpPr/>
            <p:nvPr/>
          </p:nvSpPr>
          <p:spPr>
            <a:xfrm>
              <a:off x="7974250" y="36654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0.6</a:t>
              </a:r>
            </a:p>
          </p:txBody>
        </p:sp>
        <p:sp>
          <p:nvSpPr>
            <p:cNvPr id="122" name="tx122"/>
            <p:cNvSpPr/>
            <p:nvPr/>
          </p:nvSpPr>
          <p:spPr>
            <a:xfrm>
              <a:off x="1350069" y="35485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23" name="tx123"/>
            <p:cNvSpPr/>
            <p:nvPr/>
          </p:nvSpPr>
          <p:spPr>
            <a:xfrm>
              <a:off x="2674905" y="34669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24" name="tx124"/>
            <p:cNvSpPr/>
            <p:nvPr/>
          </p:nvSpPr>
          <p:spPr>
            <a:xfrm>
              <a:off x="3999741" y="33598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125" name="tx125"/>
            <p:cNvSpPr/>
            <p:nvPr/>
          </p:nvSpPr>
          <p:spPr>
            <a:xfrm>
              <a:off x="5324577" y="32997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126" name="tx126"/>
            <p:cNvSpPr/>
            <p:nvPr/>
          </p:nvSpPr>
          <p:spPr>
            <a:xfrm>
              <a:off x="6384447" y="32615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7" name="tx127"/>
            <p:cNvSpPr/>
            <p:nvPr/>
          </p:nvSpPr>
          <p:spPr>
            <a:xfrm>
              <a:off x="6649414" y="32614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8" name="tx128"/>
            <p:cNvSpPr/>
            <p:nvPr/>
          </p:nvSpPr>
          <p:spPr>
            <a:xfrm>
              <a:off x="6914381" y="32402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9" name="tx129"/>
            <p:cNvSpPr/>
            <p:nvPr/>
          </p:nvSpPr>
          <p:spPr>
            <a:xfrm>
              <a:off x="7179348" y="32390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30" name="tx130"/>
            <p:cNvSpPr/>
            <p:nvPr/>
          </p:nvSpPr>
          <p:spPr>
            <a:xfrm>
              <a:off x="7444316" y="336013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131" name="tx131"/>
            <p:cNvSpPr/>
            <p:nvPr/>
          </p:nvSpPr>
          <p:spPr>
            <a:xfrm>
              <a:off x="7709283" y="35038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32" name="tx132"/>
            <p:cNvSpPr/>
            <p:nvPr/>
          </p:nvSpPr>
          <p:spPr>
            <a:xfrm>
              <a:off x="7974250" y="35471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133" name="tx133"/>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4" name="tx134"/>
            <p:cNvSpPr/>
            <p:nvPr/>
          </p:nvSpPr>
          <p:spPr>
            <a:xfrm>
              <a:off x="688596" y="345845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5M</a:t>
              </a:r>
            </a:p>
          </p:txBody>
        </p:sp>
        <p:sp>
          <p:nvSpPr>
            <p:cNvPr id="135" name="tx135"/>
            <p:cNvSpPr/>
            <p:nvPr/>
          </p:nvSpPr>
          <p:spPr>
            <a:xfrm>
              <a:off x="603832" y="2828536"/>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10M</a:t>
              </a:r>
            </a:p>
          </p:txBody>
        </p:sp>
        <p:sp>
          <p:nvSpPr>
            <p:cNvPr id="136" name="tx136"/>
            <p:cNvSpPr/>
            <p:nvPr/>
          </p:nvSpPr>
          <p:spPr>
            <a:xfrm>
              <a:off x="603832" y="2198616"/>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15M</a:t>
              </a:r>
            </a:p>
          </p:txBody>
        </p:sp>
        <p:sp>
          <p:nvSpPr>
            <p:cNvPr id="137" name="tx137"/>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38" name="tx138"/>
            <p:cNvSpPr/>
            <p:nvPr/>
          </p:nvSpPr>
          <p:spPr>
            <a:xfrm>
              <a:off x="8574549" y="3485709"/>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39" name="tx139"/>
            <p:cNvSpPr/>
            <p:nvPr/>
          </p:nvSpPr>
          <p:spPr>
            <a:xfrm>
              <a:off x="8574549" y="2883042"/>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0" name="tx140"/>
            <p:cNvSpPr/>
            <p:nvPr/>
          </p:nvSpPr>
          <p:spPr>
            <a:xfrm>
              <a:off x="8574549" y="2280375"/>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1" name="tx141"/>
            <p:cNvSpPr/>
            <p:nvPr/>
          </p:nvSpPr>
          <p:spPr>
            <a:xfrm>
              <a:off x="8574549" y="167770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2" name="tx142"/>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3" name="tx143"/>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4" name="tx144"/>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5" name="tx145"/>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6" name="tx146"/>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7" name="tx147"/>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48" name="tx148"/>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49" name="tx149"/>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0" name="tx150"/>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1" name="tx151"/>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2" name="tx152"/>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3" name="tx153"/>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4" name="tx154"/>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5" name="pl155"/>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6" name="pl156"/>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7" name="tx157"/>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58" name="tx158"/>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59" name="rc159"/>
            <p:cNvSpPr/>
            <p:nvPr/>
          </p:nvSpPr>
          <p:spPr>
            <a:xfrm>
              <a:off x="4648443" y="5056524"/>
              <a:ext cx="201456" cy="201456"/>
            </a:xfrm>
            <a:prstGeom prst="rect">
              <a:avLst/>
            </a:prstGeom>
            <a:solidFill>
              <a:srgbClr val="E2231A">
                <a:alpha val="100000"/>
              </a:srgbClr>
            </a:solidFill>
          </p:spPr>
          <p:txBody>
            <a:bodyPr/>
            <a:lstStyle/>
            <a:p/>
          </p:txBody>
        </p:sp>
        <p:sp>
          <p:nvSpPr>
            <p:cNvPr id="160" name="rc160"/>
            <p:cNvSpPr/>
            <p:nvPr/>
          </p:nvSpPr>
          <p:spPr>
            <a:xfrm>
              <a:off x="5667822" y="5056524"/>
              <a:ext cx="201456" cy="201456"/>
            </a:xfrm>
            <a:prstGeom prst="rect">
              <a:avLst/>
            </a:prstGeom>
            <a:solidFill>
              <a:srgbClr val="B3B3B3">
                <a:alpha val="100000"/>
              </a:srgbClr>
            </a:solidFill>
          </p:spPr>
          <p:txBody>
            <a:bodyPr/>
            <a:lstStyle/>
            <a:p/>
          </p:txBody>
        </p:sp>
        <p:sp>
          <p:nvSpPr>
            <p:cNvPr id="161" name="tx161"/>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2" name="tx162"/>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3" name="tx163"/>
            <p:cNvSpPr/>
            <p:nvPr/>
          </p:nvSpPr>
          <p:spPr>
            <a:xfrm>
              <a:off x="963002" y="1437626"/>
              <a:ext cx="78719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AFRO-Central, 2000-2025</a:t>
              </a:r>
            </a:p>
          </p:txBody>
        </p:sp>
        <p:sp>
          <p:nvSpPr>
            <p:cNvPr id="164" name="pl164"/>
            <p:cNvSpPr/>
            <p:nvPr/>
          </p:nvSpPr>
          <p:spPr>
            <a:xfrm>
              <a:off x="2436369"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696838"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957307"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8" name="pl168"/>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9" name="pl169"/>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0" name="pl170"/>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566603"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827072"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087542"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06134" y="5824947"/>
              <a:ext cx="3214590" cy="146176"/>
            </a:xfrm>
            <a:prstGeom prst="rect">
              <a:avLst/>
            </a:prstGeom>
            <a:solidFill>
              <a:srgbClr val="E2231A">
                <a:alpha val="100000"/>
              </a:srgbClr>
            </a:solidFill>
          </p:spPr>
          <p:txBody>
            <a:bodyPr/>
            <a:lstStyle/>
            <a:p/>
          </p:txBody>
        </p:sp>
        <p:sp>
          <p:nvSpPr>
            <p:cNvPr id="175" name="rc175"/>
            <p:cNvSpPr/>
            <p:nvPr/>
          </p:nvSpPr>
          <p:spPr>
            <a:xfrm>
              <a:off x="1306134" y="5662528"/>
              <a:ext cx="3846217" cy="146176"/>
            </a:xfrm>
            <a:prstGeom prst="rect">
              <a:avLst/>
            </a:prstGeom>
            <a:solidFill>
              <a:srgbClr val="E2231A">
                <a:alpha val="100000"/>
              </a:srgbClr>
            </a:solidFill>
          </p:spPr>
          <p:txBody>
            <a:bodyPr/>
            <a:lstStyle/>
            <a:p/>
          </p:txBody>
        </p:sp>
        <p:sp>
          <p:nvSpPr>
            <p:cNvPr id="176" name="rc176"/>
            <p:cNvSpPr/>
            <p:nvPr/>
          </p:nvSpPr>
          <p:spPr>
            <a:xfrm>
              <a:off x="1306134" y="5500109"/>
              <a:ext cx="3570813" cy="146176"/>
            </a:xfrm>
            <a:prstGeom prst="rect">
              <a:avLst/>
            </a:prstGeom>
            <a:solidFill>
              <a:srgbClr val="E2231A">
                <a:alpha val="100000"/>
              </a:srgbClr>
            </a:solidFill>
          </p:spPr>
          <p:txBody>
            <a:bodyPr/>
            <a:lstStyle/>
            <a:p/>
          </p:txBody>
        </p:sp>
        <p:sp>
          <p:nvSpPr>
            <p:cNvPr id="177" name="rc177"/>
            <p:cNvSpPr/>
            <p:nvPr/>
          </p:nvSpPr>
          <p:spPr>
            <a:xfrm>
              <a:off x="4520725" y="5824947"/>
              <a:ext cx="3648061" cy="146176"/>
            </a:xfrm>
            <a:prstGeom prst="rect">
              <a:avLst/>
            </a:prstGeom>
            <a:solidFill>
              <a:srgbClr val="B3B3B3">
                <a:alpha val="100000"/>
              </a:srgbClr>
            </a:solidFill>
          </p:spPr>
          <p:txBody>
            <a:bodyPr/>
            <a:lstStyle/>
            <a:p/>
          </p:txBody>
        </p:sp>
        <p:sp>
          <p:nvSpPr>
            <p:cNvPr id="178" name="rc178"/>
            <p:cNvSpPr/>
            <p:nvPr/>
          </p:nvSpPr>
          <p:spPr>
            <a:xfrm>
              <a:off x="5152352" y="5662528"/>
              <a:ext cx="842323" cy="146176"/>
            </a:xfrm>
            <a:prstGeom prst="rect">
              <a:avLst/>
            </a:prstGeom>
            <a:solidFill>
              <a:srgbClr val="B3B3B3">
                <a:alpha val="100000"/>
              </a:srgbClr>
            </a:solidFill>
          </p:spPr>
          <p:txBody>
            <a:bodyPr/>
            <a:lstStyle/>
            <a:p/>
          </p:txBody>
        </p:sp>
        <p:sp>
          <p:nvSpPr>
            <p:cNvPr id="179" name="rc179"/>
            <p:cNvSpPr/>
            <p:nvPr/>
          </p:nvSpPr>
          <p:spPr>
            <a:xfrm>
              <a:off x="4876948" y="5500109"/>
              <a:ext cx="729523" cy="146176"/>
            </a:xfrm>
            <a:prstGeom prst="rect">
              <a:avLst/>
            </a:prstGeom>
            <a:solidFill>
              <a:srgbClr val="B3B3B3">
                <a:alpha val="100000"/>
              </a:srgbClr>
            </a:solidFill>
          </p:spPr>
          <p:txBody>
            <a:bodyPr/>
            <a:lstStyle/>
            <a:p/>
          </p:txBody>
        </p:sp>
        <p:sp>
          <p:nvSpPr>
            <p:cNvPr id="180" name="tx180"/>
            <p:cNvSpPr/>
            <p:nvPr/>
          </p:nvSpPr>
          <p:spPr>
            <a:xfrm>
              <a:off x="2534091"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2.8</a:t>
              </a:r>
            </a:p>
          </p:txBody>
        </p:sp>
        <p:sp>
          <p:nvSpPr>
            <p:cNvPr id="181" name="tx181"/>
            <p:cNvSpPr/>
            <p:nvPr/>
          </p:nvSpPr>
          <p:spPr>
            <a:xfrm>
              <a:off x="2849904"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3.4</a:t>
              </a:r>
            </a:p>
          </p:txBody>
        </p:sp>
        <p:sp>
          <p:nvSpPr>
            <p:cNvPr id="182" name="tx182"/>
            <p:cNvSpPr/>
            <p:nvPr/>
          </p:nvSpPr>
          <p:spPr>
            <a:xfrm>
              <a:off x="2712202"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3.2</a:t>
              </a:r>
            </a:p>
          </p:txBody>
        </p:sp>
        <p:sp>
          <p:nvSpPr>
            <p:cNvPr id="183" name="tx183"/>
            <p:cNvSpPr/>
            <p:nvPr/>
          </p:nvSpPr>
          <p:spPr>
            <a:xfrm>
              <a:off x="5965417"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3.2</a:t>
              </a:r>
            </a:p>
          </p:txBody>
        </p:sp>
        <p:sp>
          <p:nvSpPr>
            <p:cNvPr id="184" name="tx184"/>
            <p:cNvSpPr/>
            <p:nvPr/>
          </p:nvSpPr>
          <p:spPr>
            <a:xfrm>
              <a:off x="5194174"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0.7</a:t>
              </a:r>
            </a:p>
          </p:txBody>
        </p:sp>
        <p:sp>
          <p:nvSpPr>
            <p:cNvPr id="185" name="tx185"/>
            <p:cNvSpPr/>
            <p:nvPr/>
          </p:nvSpPr>
          <p:spPr>
            <a:xfrm>
              <a:off x="4862370"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0.6</a:t>
              </a:r>
            </a:p>
          </p:txBody>
        </p:sp>
        <p:sp>
          <p:nvSpPr>
            <p:cNvPr id="186" name="tx186"/>
            <p:cNvSpPr/>
            <p:nvPr/>
          </p:nvSpPr>
          <p:spPr>
            <a:xfrm>
              <a:off x="8229054" y="5846326"/>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6.1</a:t>
              </a:r>
            </a:p>
          </p:txBody>
        </p:sp>
        <p:sp>
          <p:nvSpPr>
            <p:cNvPr id="187" name="tx187"/>
            <p:cNvSpPr/>
            <p:nvPr/>
          </p:nvSpPr>
          <p:spPr>
            <a:xfrm>
              <a:off x="6054943" y="5683907"/>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4.1</a:t>
              </a:r>
            </a:p>
          </p:txBody>
        </p:sp>
        <p:sp>
          <p:nvSpPr>
            <p:cNvPr id="188" name="tx188"/>
            <p:cNvSpPr/>
            <p:nvPr/>
          </p:nvSpPr>
          <p:spPr>
            <a:xfrm>
              <a:off x="5666739" y="5521489"/>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3.8</a:t>
              </a:r>
            </a:p>
          </p:txBody>
        </p:sp>
        <p:sp>
          <p:nvSpPr>
            <p:cNvPr id="189" name="tx189"/>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0" name="tx190"/>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1" name="tx191"/>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2" name="tx192"/>
            <p:cNvSpPr/>
            <p:nvPr/>
          </p:nvSpPr>
          <p:spPr>
            <a:xfrm>
              <a:off x="118964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3" name="tx193"/>
            <p:cNvSpPr/>
            <p:nvPr/>
          </p:nvSpPr>
          <p:spPr>
            <a:xfrm>
              <a:off x="345010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94" name="tx194"/>
            <p:cNvSpPr/>
            <p:nvPr/>
          </p:nvSpPr>
          <p:spPr>
            <a:xfrm>
              <a:off x="571057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95" name="tx195"/>
            <p:cNvSpPr/>
            <p:nvPr/>
          </p:nvSpPr>
          <p:spPr>
            <a:xfrm>
              <a:off x="7971047"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 M</a:t>
              </a:r>
            </a:p>
          </p:txBody>
        </p:sp>
        <p:sp>
          <p:nvSpPr>
            <p:cNvPr id="196" name="tx196"/>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7" name="tx197"/>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increased at 63%. This is similar to in 2019, where coverage was 62%.
3.2 million children missed their routine first dose of measles vaccine.
MCV2 is typically administered to children between 18 months and five years old. MCV2 coverage increased at 52% in 2025.</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increased from 60% in 2024 to 63% in 2025, but this still left ~3.2 million children without any protection against measles. MCV2 coverage increased to 52% in 2025.</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98626"/>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27245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64628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02010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855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295936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3331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454" y="4017736"/>
              <a:ext cx="239877" cy="193976"/>
            </a:xfrm>
            <a:prstGeom prst="rect">
              <a:avLst/>
            </a:prstGeom>
            <a:solidFill>
              <a:srgbClr val="80BD41">
                <a:alpha val="100000"/>
              </a:srgbClr>
            </a:solidFill>
          </p:spPr>
          <p:txBody>
            <a:bodyPr/>
            <a:lstStyle/>
            <a:p/>
          </p:txBody>
        </p:sp>
        <p:sp>
          <p:nvSpPr>
            <p:cNvPr id="25" name="rc25"/>
            <p:cNvSpPr/>
            <p:nvPr/>
          </p:nvSpPr>
          <p:spPr>
            <a:xfrm>
              <a:off x="1296454" y="3661328"/>
              <a:ext cx="239877" cy="356408"/>
            </a:xfrm>
            <a:prstGeom prst="rect">
              <a:avLst/>
            </a:prstGeom>
            <a:solidFill>
              <a:srgbClr val="E2231A">
                <a:alpha val="100000"/>
              </a:srgbClr>
            </a:solidFill>
          </p:spPr>
          <p:txBody>
            <a:bodyPr/>
            <a:lstStyle/>
            <a:p/>
          </p:txBody>
        </p:sp>
        <p:sp>
          <p:nvSpPr>
            <p:cNvPr id="26" name="rc26"/>
            <p:cNvSpPr/>
            <p:nvPr/>
          </p:nvSpPr>
          <p:spPr>
            <a:xfrm>
              <a:off x="1562984" y="3961615"/>
              <a:ext cx="239877" cy="250096"/>
            </a:xfrm>
            <a:prstGeom prst="rect">
              <a:avLst/>
            </a:prstGeom>
            <a:solidFill>
              <a:srgbClr val="80BD41">
                <a:alpha val="100000"/>
              </a:srgbClr>
            </a:solidFill>
          </p:spPr>
          <p:txBody>
            <a:bodyPr/>
            <a:lstStyle/>
            <a:p/>
          </p:txBody>
        </p:sp>
        <p:sp>
          <p:nvSpPr>
            <p:cNvPr id="27" name="rc27"/>
            <p:cNvSpPr/>
            <p:nvPr/>
          </p:nvSpPr>
          <p:spPr>
            <a:xfrm>
              <a:off x="1562984" y="3645588"/>
              <a:ext cx="239877" cy="316027"/>
            </a:xfrm>
            <a:prstGeom prst="rect">
              <a:avLst/>
            </a:prstGeom>
            <a:solidFill>
              <a:srgbClr val="E2231A">
                <a:alpha val="100000"/>
              </a:srgbClr>
            </a:solidFill>
          </p:spPr>
          <p:txBody>
            <a:bodyPr/>
            <a:lstStyle/>
            <a:p/>
          </p:txBody>
        </p:sp>
        <p:sp>
          <p:nvSpPr>
            <p:cNvPr id="28" name="rc28"/>
            <p:cNvSpPr/>
            <p:nvPr/>
          </p:nvSpPr>
          <p:spPr>
            <a:xfrm>
              <a:off x="1829515" y="3929234"/>
              <a:ext cx="239877" cy="282478"/>
            </a:xfrm>
            <a:prstGeom prst="rect">
              <a:avLst/>
            </a:prstGeom>
            <a:solidFill>
              <a:srgbClr val="80BD41">
                <a:alpha val="100000"/>
              </a:srgbClr>
            </a:solidFill>
          </p:spPr>
          <p:txBody>
            <a:bodyPr/>
            <a:lstStyle/>
            <a:p/>
          </p:txBody>
        </p:sp>
        <p:sp>
          <p:nvSpPr>
            <p:cNvPr id="29" name="rc29"/>
            <p:cNvSpPr/>
            <p:nvPr/>
          </p:nvSpPr>
          <p:spPr>
            <a:xfrm>
              <a:off x="1829515" y="3630102"/>
              <a:ext cx="239877" cy="299132"/>
            </a:xfrm>
            <a:prstGeom prst="rect">
              <a:avLst/>
            </a:prstGeom>
            <a:solidFill>
              <a:srgbClr val="E2231A">
                <a:alpha val="100000"/>
              </a:srgbClr>
            </a:solidFill>
          </p:spPr>
          <p:txBody>
            <a:bodyPr/>
            <a:lstStyle/>
            <a:p/>
          </p:txBody>
        </p:sp>
        <p:sp>
          <p:nvSpPr>
            <p:cNvPr id="30" name="rc30"/>
            <p:cNvSpPr/>
            <p:nvPr/>
          </p:nvSpPr>
          <p:spPr>
            <a:xfrm>
              <a:off x="2096045" y="3903132"/>
              <a:ext cx="239877" cy="308580"/>
            </a:xfrm>
            <a:prstGeom prst="rect">
              <a:avLst/>
            </a:prstGeom>
            <a:solidFill>
              <a:srgbClr val="80BD41">
                <a:alpha val="100000"/>
              </a:srgbClr>
            </a:solidFill>
          </p:spPr>
          <p:txBody>
            <a:bodyPr/>
            <a:lstStyle/>
            <a:p/>
          </p:txBody>
        </p:sp>
        <p:sp>
          <p:nvSpPr>
            <p:cNvPr id="31" name="rc31"/>
            <p:cNvSpPr/>
            <p:nvPr/>
          </p:nvSpPr>
          <p:spPr>
            <a:xfrm>
              <a:off x="2096045" y="3613222"/>
              <a:ext cx="239877" cy="289909"/>
            </a:xfrm>
            <a:prstGeom prst="rect">
              <a:avLst/>
            </a:prstGeom>
            <a:solidFill>
              <a:srgbClr val="E2231A">
                <a:alpha val="100000"/>
              </a:srgbClr>
            </a:solidFill>
          </p:spPr>
          <p:txBody>
            <a:bodyPr/>
            <a:lstStyle/>
            <a:p/>
          </p:txBody>
        </p:sp>
        <p:sp>
          <p:nvSpPr>
            <p:cNvPr id="32" name="rc32"/>
            <p:cNvSpPr/>
            <p:nvPr/>
          </p:nvSpPr>
          <p:spPr>
            <a:xfrm>
              <a:off x="2362575" y="3862009"/>
              <a:ext cx="239877" cy="349703"/>
            </a:xfrm>
            <a:prstGeom prst="rect">
              <a:avLst/>
            </a:prstGeom>
            <a:solidFill>
              <a:srgbClr val="80BD41">
                <a:alpha val="100000"/>
              </a:srgbClr>
            </a:solidFill>
          </p:spPr>
          <p:txBody>
            <a:bodyPr/>
            <a:lstStyle/>
            <a:p/>
          </p:txBody>
        </p:sp>
        <p:sp>
          <p:nvSpPr>
            <p:cNvPr id="33" name="rc33"/>
            <p:cNvSpPr/>
            <p:nvPr/>
          </p:nvSpPr>
          <p:spPr>
            <a:xfrm>
              <a:off x="2362575" y="3593953"/>
              <a:ext cx="239877" cy="268056"/>
            </a:xfrm>
            <a:prstGeom prst="rect">
              <a:avLst/>
            </a:prstGeom>
            <a:solidFill>
              <a:srgbClr val="E2231A">
                <a:alpha val="100000"/>
              </a:srgbClr>
            </a:solidFill>
          </p:spPr>
          <p:txBody>
            <a:bodyPr/>
            <a:lstStyle/>
            <a:p/>
          </p:txBody>
        </p:sp>
        <p:sp>
          <p:nvSpPr>
            <p:cNvPr id="34" name="rc34"/>
            <p:cNvSpPr/>
            <p:nvPr/>
          </p:nvSpPr>
          <p:spPr>
            <a:xfrm>
              <a:off x="2629106" y="3843802"/>
              <a:ext cx="239877" cy="367910"/>
            </a:xfrm>
            <a:prstGeom prst="rect">
              <a:avLst/>
            </a:prstGeom>
            <a:solidFill>
              <a:srgbClr val="80BD41">
                <a:alpha val="100000"/>
              </a:srgbClr>
            </a:solidFill>
          </p:spPr>
          <p:txBody>
            <a:bodyPr/>
            <a:lstStyle/>
            <a:p/>
          </p:txBody>
        </p:sp>
        <p:sp>
          <p:nvSpPr>
            <p:cNvPr id="35" name="rc35"/>
            <p:cNvSpPr/>
            <p:nvPr/>
          </p:nvSpPr>
          <p:spPr>
            <a:xfrm>
              <a:off x="2629106" y="3571790"/>
              <a:ext cx="239877" cy="272011"/>
            </a:xfrm>
            <a:prstGeom prst="rect">
              <a:avLst/>
            </a:prstGeom>
            <a:solidFill>
              <a:srgbClr val="E2231A">
                <a:alpha val="100000"/>
              </a:srgbClr>
            </a:solidFill>
          </p:spPr>
          <p:txBody>
            <a:bodyPr/>
            <a:lstStyle/>
            <a:p/>
          </p:txBody>
        </p:sp>
        <p:sp>
          <p:nvSpPr>
            <p:cNvPr id="36" name="rc36"/>
            <p:cNvSpPr/>
            <p:nvPr/>
          </p:nvSpPr>
          <p:spPr>
            <a:xfrm>
              <a:off x="2895636" y="3805991"/>
              <a:ext cx="239877" cy="405720"/>
            </a:xfrm>
            <a:prstGeom prst="rect">
              <a:avLst/>
            </a:prstGeom>
            <a:solidFill>
              <a:srgbClr val="80BD41">
                <a:alpha val="100000"/>
              </a:srgbClr>
            </a:solidFill>
          </p:spPr>
          <p:txBody>
            <a:bodyPr/>
            <a:lstStyle/>
            <a:p/>
          </p:txBody>
        </p:sp>
        <p:sp>
          <p:nvSpPr>
            <p:cNvPr id="37" name="rc37"/>
            <p:cNvSpPr/>
            <p:nvPr/>
          </p:nvSpPr>
          <p:spPr>
            <a:xfrm>
              <a:off x="2895636" y="3548829"/>
              <a:ext cx="239877" cy="257162"/>
            </a:xfrm>
            <a:prstGeom prst="rect">
              <a:avLst/>
            </a:prstGeom>
            <a:solidFill>
              <a:srgbClr val="E2231A">
                <a:alpha val="100000"/>
              </a:srgbClr>
            </a:solidFill>
          </p:spPr>
          <p:txBody>
            <a:bodyPr/>
            <a:lstStyle/>
            <a:p/>
          </p:txBody>
        </p:sp>
        <p:sp>
          <p:nvSpPr>
            <p:cNvPr id="38" name="rc38"/>
            <p:cNvSpPr/>
            <p:nvPr/>
          </p:nvSpPr>
          <p:spPr>
            <a:xfrm>
              <a:off x="3162166" y="3785113"/>
              <a:ext cx="239877" cy="426599"/>
            </a:xfrm>
            <a:prstGeom prst="rect">
              <a:avLst/>
            </a:prstGeom>
            <a:solidFill>
              <a:srgbClr val="80BD41">
                <a:alpha val="100000"/>
              </a:srgbClr>
            </a:solidFill>
          </p:spPr>
          <p:txBody>
            <a:bodyPr/>
            <a:lstStyle/>
            <a:p/>
          </p:txBody>
        </p:sp>
        <p:sp>
          <p:nvSpPr>
            <p:cNvPr id="39" name="rc39"/>
            <p:cNvSpPr/>
            <p:nvPr/>
          </p:nvSpPr>
          <p:spPr>
            <a:xfrm>
              <a:off x="3162166" y="3527491"/>
              <a:ext cx="239877" cy="257621"/>
            </a:xfrm>
            <a:prstGeom prst="rect">
              <a:avLst/>
            </a:prstGeom>
            <a:solidFill>
              <a:srgbClr val="E2231A">
                <a:alpha val="100000"/>
              </a:srgbClr>
            </a:solidFill>
          </p:spPr>
          <p:txBody>
            <a:bodyPr/>
            <a:lstStyle/>
            <a:p/>
          </p:txBody>
        </p:sp>
        <p:sp>
          <p:nvSpPr>
            <p:cNvPr id="40" name="rc40"/>
            <p:cNvSpPr/>
            <p:nvPr/>
          </p:nvSpPr>
          <p:spPr>
            <a:xfrm>
              <a:off x="3428696" y="3768232"/>
              <a:ext cx="239877" cy="443480"/>
            </a:xfrm>
            <a:prstGeom prst="rect">
              <a:avLst/>
            </a:prstGeom>
            <a:solidFill>
              <a:srgbClr val="80BD41">
                <a:alpha val="100000"/>
              </a:srgbClr>
            </a:solidFill>
          </p:spPr>
          <p:txBody>
            <a:bodyPr/>
            <a:lstStyle/>
            <a:p/>
          </p:txBody>
        </p:sp>
        <p:sp>
          <p:nvSpPr>
            <p:cNvPr id="41" name="rc41"/>
            <p:cNvSpPr/>
            <p:nvPr/>
          </p:nvSpPr>
          <p:spPr>
            <a:xfrm>
              <a:off x="3428696" y="3505170"/>
              <a:ext cx="239877" cy="263061"/>
            </a:xfrm>
            <a:prstGeom prst="rect">
              <a:avLst/>
            </a:prstGeom>
            <a:solidFill>
              <a:srgbClr val="E2231A">
                <a:alpha val="100000"/>
              </a:srgbClr>
            </a:solidFill>
          </p:spPr>
          <p:txBody>
            <a:bodyPr/>
            <a:lstStyle/>
            <a:p/>
          </p:txBody>
        </p:sp>
        <p:sp>
          <p:nvSpPr>
            <p:cNvPr id="42" name="rc42"/>
            <p:cNvSpPr/>
            <p:nvPr/>
          </p:nvSpPr>
          <p:spPr>
            <a:xfrm>
              <a:off x="3695227" y="3749104"/>
              <a:ext cx="239877" cy="462608"/>
            </a:xfrm>
            <a:prstGeom prst="rect">
              <a:avLst/>
            </a:prstGeom>
            <a:solidFill>
              <a:srgbClr val="80BD41">
                <a:alpha val="100000"/>
              </a:srgbClr>
            </a:solidFill>
          </p:spPr>
          <p:txBody>
            <a:bodyPr/>
            <a:lstStyle/>
            <a:p/>
          </p:txBody>
        </p:sp>
        <p:sp>
          <p:nvSpPr>
            <p:cNvPr id="43" name="rc43"/>
            <p:cNvSpPr/>
            <p:nvPr/>
          </p:nvSpPr>
          <p:spPr>
            <a:xfrm>
              <a:off x="3695227" y="3484091"/>
              <a:ext cx="239877" cy="265013"/>
            </a:xfrm>
            <a:prstGeom prst="rect">
              <a:avLst/>
            </a:prstGeom>
            <a:solidFill>
              <a:srgbClr val="E2231A">
                <a:alpha val="100000"/>
              </a:srgbClr>
            </a:solidFill>
          </p:spPr>
          <p:txBody>
            <a:bodyPr/>
            <a:lstStyle/>
            <a:p/>
          </p:txBody>
        </p:sp>
        <p:sp>
          <p:nvSpPr>
            <p:cNvPr id="44" name="rc44"/>
            <p:cNvSpPr/>
            <p:nvPr/>
          </p:nvSpPr>
          <p:spPr>
            <a:xfrm>
              <a:off x="3961757" y="3713944"/>
              <a:ext cx="239877" cy="497768"/>
            </a:xfrm>
            <a:prstGeom prst="rect">
              <a:avLst/>
            </a:prstGeom>
            <a:solidFill>
              <a:srgbClr val="80BD41">
                <a:alpha val="100000"/>
              </a:srgbClr>
            </a:solidFill>
          </p:spPr>
          <p:txBody>
            <a:bodyPr/>
            <a:lstStyle/>
            <a:p/>
          </p:txBody>
        </p:sp>
        <p:sp>
          <p:nvSpPr>
            <p:cNvPr id="45" name="rc45"/>
            <p:cNvSpPr/>
            <p:nvPr/>
          </p:nvSpPr>
          <p:spPr>
            <a:xfrm>
              <a:off x="3961757" y="3458443"/>
              <a:ext cx="239877" cy="255500"/>
            </a:xfrm>
            <a:prstGeom prst="rect">
              <a:avLst/>
            </a:prstGeom>
            <a:solidFill>
              <a:srgbClr val="E2231A">
                <a:alpha val="100000"/>
              </a:srgbClr>
            </a:solidFill>
          </p:spPr>
          <p:txBody>
            <a:bodyPr/>
            <a:lstStyle/>
            <a:p/>
          </p:txBody>
        </p:sp>
        <p:sp>
          <p:nvSpPr>
            <p:cNvPr id="46" name="rc46"/>
            <p:cNvSpPr/>
            <p:nvPr/>
          </p:nvSpPr>
          <p:spPr>
            <a:xfrm>
              <a:off x="4228287" y="3694522"/>
              <a:ext cx="239877" cy="517190"/>
            </a:xfrm>
            <a:prstGeom prst="rect">
              <a:avLst/>
            </a:prstGeom>
            <a:solidFill>
              <a:srgbClr val="80BD41">
                <a:alpha val="100000"/>
              </a:srgbClr>
            </a:solidFill>
          </p:spPr>
          <p:txBody>
            <a:bodyPr/>
            <a:lstStyle/>
            <a:p/>
          </p:txBody>
        </p:sp>
        <p:sp>
          <p:nvSpPr>
            <p:cNvPr id="47" name="rc47"/>
            <p:cNvSpPr/>
            <p:nvPr/>
          </p:nvSpPr>
          <p:spPr>
            <a:xfrm>
              <a:off x="4228287" y="3436185"/>
              <a:ext cx="239877" cy="258337"/>
            </a:xfrm>
            <a:prstGeom prst="rect">
              <a:avLst/>
            </a:prstGeom>
            <a:solidFill>
              <a:srgbClr val="E2231A">
                <a:alpha val="100000"/>
              </a:srgbClr>
            </a:solidFill>
          </p:spPr>
          <p:txBody>
            <a:bodyPr/>
            <a:lstStyle/>
            <a:p/>
          </p:txBody>
        </p:sp>
        <p:sp>
          <p:nvSpPr>
            <p:cNvPr id="48" name="rc48"/>
            <p:cNvSpPr/>
            <p:nvPr/>
          </p:nvSpPr>
          <p:spPr>
            <a:xfrm>
              <a:off x="4494818" y="3665112"/>
              <a:ext cx="239877" cy="546600"/>
            </a:xfrm>
            <a:prstGeom prst="rect">
              <a:avLst/>
            </a:prstGeom>
            <a:solidFill>
              <a:srgbClr val="80BD41">
                <a:alpha val="100000"/>
              </a:srgbClr>
            </a:solidFill>
          </p:spPr>
          <p:txBody>
            <a:bodyPr/>
            <a:lstStyle/>
            <a:p/>
          </p:txBody>
        </p:sp>
        <p:sp>
          <p:nvSpPr>
            <p:cNvPr id="49" name="rc49"/>
            <p:cNvSpPr/>
            <p:nvPr/>
          </p:nvSpPr>
          <p:spPr>
            <a:xfrm>
              <a:off x="4494818" y="3414762"/>
              <a:ext cx="239877" cy="250350"/>
            </a:xfrm>
            <a:prstGeom prst="rect">
              <a:avLst/>
            </a:prstGeom>
            <a:solidFill>
              <a:srgbClr val="E2231A">
                <a:alpha val="100000"/>
              </a:srgbClr>
            </a:solidFill>
          </p:spPr>
          <p:txBody>
            <a:bodyPr/>
            <a:lstStyle/>
            <a:p/>
          </p:txBody>
        </p:sp>
        <p:sp>
          <p:nvSpPr>
            <p:cNvPr id="50" name="rc50"/>
            <p:cNvSpPr/>
            <p:nvPr/>
          </p:nvSpPr>
          <p:spPr>
            <a:xfrm>
              <a:off x="4761348" y="3666323"/>
              <a:ext cx="239877" cy="545389"/>
            </a:xfrm>
            <a:prstGeom prst="rect">
              <a:avLst/>
            </a:prstGeom>
            <a:solidFill>
              <a:srgbClr val="80BD41">
                <a:alpha val="100000"/>
              </a:srgbClr>
            </a:solidFill>
          </p:spPr>
          <p:txBody>
            <a:bodyPr/>
            <a:lstStyle/>
            <a:p/>
          </p:txBody>
        </p:sp>
        <p:sp>
          <p:nvSpPr>
            <p:cNvPr id="51" name="rc51"/>
            <p:cNvSpPr/>
            <p:nvPr/>
          </p:nvSpPr>
          <p:spPr>
            <a:xfrm>
              <a:off x="4761348" y="3395645"/>
              <a:ext cx="239877" cy="270678"/>
            </a:xfrm>
            <a:prstGeom prst="rect">
              <a:avLst/>
            </a:prstGeom>
            <a:solidFill>
              <a:srgbClr val="E2231A">
                <a:alpha val="100000"/>
              </a:srgbClr>
            </a:solidFill>
          </p:spPr>
          <p:txBody>
            <a:bodyPr/>
            <a:lstStyle/>
            <a:p/>
          </p:txBody>
        </p:sp>
        <p:sp>
          <p:nvSpPr>
            <p:cNvPr id="52" name="rc52"/>
            <p:cNvSpPr/>
            <p:nvPr/>
          </p:nvSpPr>
          <p:spPr>
            <a:xfrm>
              <a:off x="5027878" y="3659710"/>
              <a:ext cx="239877" cy="552002"/>
            </a:xfrm>
            <a:prstGeom prst="rect">
              <a:avLst/>
            </a:prstGeom>
            <a:solidFill>
              <a:srgbClr val="80BD41">
                <a:alpha val="100000"/>
              </a:srgbClr>
            </a:solidFill>
          </p:spPr>
          <p:txBody>
            <a:bodyPr/>
            <a:lstStyle/>
            <a:p/>
          </p:txBody>
        </p:sp>
        <p:sp>
          <p:nvSpPr>
            <p:cNvPr id="53" name="rc53"/>
            <p:cNvSpPr/>
            <p:nvPr/>
          </p:nvSpPr>
          <p:spPr>
            <a:xfrm>
              <a:off x="5027878" y="3375387"/>
              <a:ext cx="239877" cy="284322"/>
            </a:xfrm>
            <a:prstGeom prst="rect">
              <a:avLst/>
            </a:prstGeom>
            <a:solidFill>
              <a:srgbClr val="E2231A">
                <a:alpha val="100000"/>
              </a:srgbClr>
            </a:solidFill>
          </p:spPr>
          <p:txBody>
            <a:bodyPr/>
            <a:lstStyle/>
            <a:p/>
          </p:txBody>
        </p:sp>
        <p:sp>
          <p:nvSpPr>
            <p:cNvPr id="54" name="rc54"/>
            <p:cNvSpPr/>
            <p:nvPr/>
          </p:nvSpPr>
          <p:spPr>
            <a:xfrm>
              <a:off x="5294409" y="3668086"/>
              <a:ext cx="239877" cy="543626"/>
            </a:xfrm>
            <a:prstGeom prst="rect">
              <a:avLst/>
            </a:prstGeom>
            <a:solidFill>
              <a:srgbClr val="80BD41">
                <a:alpha val="100000"/>
              </a:srgbClr>
            </a:solidFill>
          </p:spPr>
          <p:txBody>
            <a:bodyPr/>
            <a:lstStyle/>
            <a:p/>
          </p:txBody>
        </p:sp>
        <p:sp>
          <p:nvSpPr>
            <p:cNvPr id="55" name="rc55"/>
            <p:cNvSpPr/>
            <p:nvPr/>
          </p:nvSpPr>
          <p:spPr>
            <a:xfrm>
              <a:off x="5294409" y="3354885"/>
              <a:ext cx="239877" cy="313200"/>
            </a:xfrm>
            <a:prstGeom prst="rect">
              <a:avLst/>
            </a:prstGeom>
            <a:solidFill>
              <a:srgbClr val="E2231A">
                <a:alpha val="100000"/>
              </a:srgbClr>
            </a:solidFill>
          </p:spPr>
          <p:txBody>
            <a:bodyPr/>
            <a:lstStyle/>
            <a:p/>
          </p:txBody>
        </p:sp>
        <p:sp>
          <p:nvSpPr>
            <p:cNvPr id="56" name="rc56"/>
            <p:cNvSpPr/>
            <p:nvPr/>
          </p:nvSpPr>
          <p:spPr>
            <a:xfrm>
              <a:off x="5560939" y="3679626"/>
              <a:ext cx="239877" cy="532086"/>
            </a:xfrm>
            <a:prstGeom prst="rect">
              <a:avLst/>
            </a:prstGeom>
            <a:solidFill>
              <a:srgbClr val="80BD41">
                <a:alpha val="100000"/>
              </a:srgbClr>
            </a:solidFill>
          </p:spPr>
          <p:txBody>
            <a:bodyPr/>
            <a:lstStyle/>
            <a:p/>
          </p:txBody>
        </p:sp>
        <p:sp>
          <p:nvSpPr>
            <p:cNvPr id="57" name="rc57"/>
            <p:cNvSpPr/>
            <p:nvPr/>
          </p:nvSpPr>
          <p:spPr>
            <a:xfrm>
              <a:off x="5560939" y="3336770"/>
              <a:ext cx="239877" cy="342855"/>
            </a:xfrm>
            <a:prstGeom prst="rect">
              <a:avLst/>
            </a:prstGeom>
            <a:solidFill>
              <a:srgbClr val="E2231A">
                <a:alpha val="100000"/>
              </a:srgbClr>
            </a:solidFill>
          </p:spPr>
          <p:txBody>
            <a:bodyPr/>
            <a:lstStyle/>
            <a:p/>
          </p:txBody>
        </p:sp>
        <p:sp>
          <p:nvSpPr>
            <p:cNvPr id="58" name="rc58"/>
            <p:cNvSpPr/>
            <p:nvPr/>
          </p:nvSpPr>
          <p:spPr>
            <a:xfrm>
              <a:off x="5827469" y="3666233"/>
              <a:ext cx="239877" cy="545479"/>
            </a:xfrm>
            <a:prstGeom prst="rect">
              <a:avLst/>
            </a:prstGeom>
            <a:solidFill>
              <a:srgbClr val="80BD41">
                <a:alpha val="100000"/>
              </a:srgbClr>
            </a:solidFill>
          </p:spPr>
          <p:txBody>
            <a:bodyPr/>
            <a:lstStyle/>
            <a:p/>
          </p:txBody>
        </p:sp>
        <p:sp>
          <p:nvSpPr>
            <p:cNvPr id="59" name="rc59"/>
            <p:cNvSpPr/>
            <p:nvPr/>
          </p:nvSpPr>
          <p:spPr>
            <a:xfrm>
              <a:off x="5827469" y="3311758"/>
              <a:ext cx="239877" cy="354475"/>
            </a:xfrm>
            <a:prstGeom prst="rect">
              <a:avLst/>
            </a:prstGeom>
            <a:solidFill>
              <a:srgbClr val="E2231A">
                <a:alpha val="100000"/>
              </a:srgbClr>
            </a:solidFill>
          </p:spPr>
          <p:txBody>
            <a:bodyPr/>
            <a:lstStyle/>
            <a:p/>
          </p:txBody>
        </p:sp>
        <p:sp>
          <p:nvSpPr>
            <p:cNvPr id="60" name="rc60"/>
            <p:cNvSpPr/>
            <p:nvPr/>
          </p:nvSpPr>
          <p:spPr>
            <a:xfrm>
              <a:off x="6094000" y="3648196"/>
              <a:ext cx="239877" cy="563516"/>
            </a:xfrm>
            <a:prstGeom prst="rect">
              <a:avLst/>
            </a:prstGeom>
            <a:solidFill>
              <a:srgbClr val="80BD41">
                <a:alpha val="100000"/>
              </a:srgbClr>
            </a:solidFill>
          </p:spPr>
          <p:txBody>
            <a:bodyPr/>
            <a:lstStyle/>
            <a:p/>
          </p:txBody>
        </p:sp>
        <p:sp>
          <p:nvSpPr>
            <p:cNvPr id="61" name="rc61"/>
            <p:cNvSpPr/>
            <p:nvPr/>
          </p:nvSpPr>
          <p:spPr>
            <a:xfrm>
              <a:off x="6094000" y="3289568"/>
              <a:ext cx="239877" cy="358628"/>
            </a:xfrm>
            <a:prstGeom prst="rect">
              <a:avLst/>
            </a:prstGeom>
            <a:solidFill>
              <a:srgbClr val="E2231A">
                <a:alpha val="100000"/>
              </a:srgbClr>
            </a:solidFill>
          </p:spPr>
          <p:txBody>
            <a:bodyPr/>
            <a:lstStyle/>
            <a:p/>
          </p:txBody>
        </p:sp>
        <p:sp>
          <p:nvSpPr>
            <p:cNvPr id="62" name="rc62"/>
            <p:cNvSpPr/>
            <p:nvPr/>
          </p:nvSpPr>
          <p:spPr>
            <a:xfrm>
              <a:off x="6360530" y="3626278"/>
              <a:ext cx="239877" cy="585434"/>
            </a:xfrm>
            <a:prstGeom prst="rect">
              <a:avLst/>
            </a:prstGeom>
            <a:solidFill>
              <a:srgbClr val="80BD41">
                <a:alpha val="100000"/>
              </a:srgbClr>
            </a:solidFill>
          </p:spPr>
          <p:txBody>
            <a:bodyPr/>
            <a:lstStyle/>
            <a:p/>
          </p:txBody>
        </p:sp>
        <p:sp>
          <p:nvSpPr>
            <p:cNvPr id="63" name="rc63"/>
            <p:cNvSpPr/>
            <p:nvPr/>
          </p:nvSpPr>
          <p:spPr>
            <a:xfrm>
              <a:off x="6360530" y="3270088"/>
              <a:ext cx="239877" cy="356189"/>
            </a:xfrm>
            <a:prstGeom prst="rect">
              <a:avLst/>
            </a:prstGeom>
            <a:solidFill>
              <a:srgbClr val="E2231A">
                <a:alpha val="100000"/>
              </a:srgbClr>
            </a:solidFill>
          </p:spPr>
          <p:txBody>
            <a:bodyPr/>
            <a:lstStyle/>
            <a:p/>
          </p:txBody>
        </p:sp>
        <p:sp>
          <p:nvSpPr>
            <p:cNvPr id="64" name="rc64"/>
            <p:cNvSpPr/>
            <p:nvPr/>
          </p:nvSpPr>
          <p:spPr>
            <a:xfrm>
              <a:off x="6627060" y="3632764"/>
              <a:ext cx="239877" cy="578948"/>
            </a:xfrm>
            <a:prstGeom prst="rect">
              <a:avLst/>
            </a:prstGeom>
            <a:solidFill>
              <a:srgbClr val="80BD41">
                <a:alpha val="100000"/>
              </a:srgbClr>
            </a:solidFill>
          </p:spPr>
          <p:txBody>
            <a:bodyPr/>
            <a:lstStyle/>
            <a:p/>
          </p:txBody>
        </p:sp>
        <p:sp>
          <p:nvSpPr>
            <p:cNvPr id="65" name="rc65"/>
            <p:cNvSpPr/>
            <p:nvPr/>
          </p:nvSpPr>
          <p:spPr>
            <a:xfrm>
              <a:off x="6627060" y="3249453"/>
              <a:ext cx="239877" cy="383311"/>
            </a:xfrm>
            <a:prstGeom prst="rect">
              <a:avLst/>
            </a:prstGeom>
            <a:solidFill>
              <a:srgbClr val="E2231A">
                <a:alpha val="100000"/>
              </a:srgbClr>
            </a:solidFill>
          </p:spPr>
          <p:txBody>
            <a:bodyPr/>
            <a:lstStyle/>
            <a:p/>
          </p:txBody>
        </p:sp>
        <p:sp>
          <p:nvSpPr>
            <p:cNvPr id="66" name="rc66"/>
            <p:cNvSpPr/>
            <p:nvPr/>
          </p:nvSpPr>
          <p:spPr>
            <a:xfrm>
              <a:off x="6893590" y="3654808"/>
              <a:ext cx="239877" cy="556904"/>
            </a:xfrm>
            <a:prstGeom prst="rect">
              <a:avLst/>
            </a:prstGeom>
            <a:solidFill>
              <a:srgbClr val="80BD41">
                <a:alpha val="100000"/>
              </a:srgbClr>
            </a:solidFill>
          </p:spPr>
          <p:txBody>
            <a:bodyPr/>
            <a:lstStyle/>
            <a:p/>
          </p:txBody>
        </p:sp>
        <p:sp>
          <p:nvSpPr>
            <p:cNvPr id="67" name="rc67"/>
            <p:cNvSpPr/>
            <p:nvPr/>
          </p:nvSpPr>
          <p:spPr>
            <a:xfrm>
              <a:off x="6893590" y="3228134"/>
              <a:ext cx="239877" cy="426673"/>
            </a:xfrm>
            <a:prstGeom prst="rect">
              <a:avLst/>
            </a:prstGeom>
            <a:solidFill>
              <a:srgbClr val="E2231A">
                <a:alpha val="100000"/>
              </a:srgbClr>
            </a:solidFill>
          </p:spPr>
          <p:txBody>
            <a:bodyPr/>
            <a:lstStyle/>
            <a:p/>
          </p:txBody>
        </p:sp>
        <p:sp>
          <p:nvSpPr>
            <p:cNvPr id="68" name="rc68"/>
            <p:cNvSpPr/>
            <p:nvPr/>
          </p:nvSpPr>
          <p:spPr>
            <a:xfrm>
              <a:off x="7160121" y="3633489"/>
              <a:ext cx="239877" cy="578223"/>
            </a:xfrm>
            <a:prstGeom prst="rect">
              <a:avLst/>
            </a:prstGeom>
            <a:solidFill>
              <a:srgbClr val="80BD41">
                <a:alpha val="100000"/>
              </a:srgbClr>
            </a:solidFill>
          </p:spPr>
          <p:txBody>
            <a:bodyPr/>
            <a:lstStyle/>
            <a:p/>
          </p:txBody>
        </p:sp>
        <p:sp>
          <p:nvSpPr>
            <p:cNvPr id="69" name="rc69"/>
            <p:cNvSpPr/>
            <p:nvPr/>
          </p:nvSpPr>
          <p:spPr>
            <a:xfrm>
              <a:off x="7160121" y="3208449"/>
              <a:ext cx="239877" cy="425040"/>
            </a:xfrm>
            <a:prstGeom prst="rect">
              <a:avLst/>
            </a:prstGeom>
            <a:solidFill>
              <a:srgbClr val="E2231A">
                <a:alpha val="100000"/>
              </a:srgbClr>
            </a:solidFill>
          </p:spPr>
          <p:txBody>
            <a:bodyPr/>
            <a:lstStyle/>
            <a:p/>
          </p:txBody>
        </p:sp>
        <p:sp>
          <p:nvSpPr>
            <p:cNvPr id="70" name="rc70"/>
            <p:cNvSpPr/>
            <p:nvPr/>
          </p:nvSpPr>
          <p:spPr>
            <a:xfrm>
              <a:off x="7426651" y="3606132"/>
              <a:ext cx="239877" cy="605580"/>
            </a:xfrm>
            <a:prstGeom prst="rect">
              <a:avLst/>
            </a:prstGeom>
            <a:solidFill>
              <a:srgbClr val="80BD41">
                <a:alpha val="100000"/>
              </a:srgbClr>
            </a:solidFill>
          </p:spPr>
          <p:txBody>
            <a:bodyPr/>
            <a:lstStyle/>
            <a:p/>
          </p:txBody>
        </p:sp>
        <p:sp>
          <p:nvSpPr>
            <p:cNvPr id="71" name="rc71"/>
            <p:cNvSpPr/>
            <p:nvPr/>
          </p:nvSpPr>
          <p:spPr>
            <a:xfrm>
              <a:off x="7426651" y="3184254"/>
              <a:ext cx="239877" cy="421877"/>
            </a:xfrm>
            <a:prstGeom prst="rect">
              <a:avLst/>
            </a:prstGeom>
            <a:solidFill>
              <a:srgbClr val="E2231A">
                <a:alpha val="100000"/>
              </a:srgbClr>
            </a:solidFill>
          </p:spPr>
          <p:txBody>
            <a:bodyPr/>
            <a:lstStyle/>
            <a:p/>
          </p:txBody>
        </p:sp>
        <p:sp>
          <p:nvSpPr>
            <p:cNvPr id="72" name="rc72"/>
            <p:cNvSpPr/>
            <p:nvPr/>
          </p:nvSpPr>
          <p:spPr>
            <a:xfrm>
              <a:off x="7693181" y="3583917"/>
              <a:ext cx="239877" cy="627795"/>
            </a:xfrm>
            <a:prstGeom prst="rect">
              <a:avLst/>
            </a:prstGeom>
            <a:solidFill>
              <a:srgbClr val="80BD41">
                <a:alpha val="100000"/>
              </a:srgbClr>
            </a:solidFill>
          </p:spPr>
          <p:txBody>
            <a:bodyPr/>
            <a:lstStyle/>
            <a:p/>
          </p:txBody>
        </p:sp>
        <p:sp>
          <p:nvSpPr>
            <p:cNvPr id="73" name="rc73"/>
            <p:cNvSpPr/>
            <p:nvPr/>
          </p:nvSpPr>
          <p:spPr>
            <a:xfrm>
              <a:off x="7693181" y="3157740"/>
              <a:ext cx="239877" cy="426176"/>
            </a:xfrm>
            <a:prstGeom prst="rect">
              <a:avLst/>
            </a:prstGeom>
            <a:solidFill>
              <a:srgbClr val="E2231A">
                <a:alpha val="100000"/>
              </a:srgbClr>
            </a:solidFill>
          </p:spPr>
          <p:txBody>
            <a:bodyPr/>
            <a:lstStyle/>
            <a:p/>
          </p:txBody>
        </p:sp>
        <p:sp>
          <p:nvSpPr>
            <p:cNvPr id="74" name="rc74"/>
            <p:cNvSpPr/>
            <p:nvPr/>
          </p:nvSpPr>
          <p:spPr>
            <a:xfrm>
              <a:off x="7959712" y="3533326"/>
              <a:ext cx="239877" cy="678386"/>
            </a:xfrm>
            <a:prstGeom prst="rect">
              <a:avLst/>
            </a:prstGeom>
            <a:solidFill>
              <a:srgbClr val="80BD41">
                <a:alpha val="100000"/>
              </a:srgbClr>
            </a:solidFill>
          </p:spPr>
          <p:txBody>
            <a:bodyPr/>
            <a:lstStyle/>
            <a:p/>
          </p:txBody>
        </p:sp>
        <p:sp>
          <p:nvSpPr>
            <p:cNvPr id="75" name="rc75"/>
            <p:cNvSpPr/>
            <p:nvPr/>
          </p:nvSpPr>
          <p:spPr>
            <a:xfrm>
              <a:off x="7959712" y="3137666"/>
              <a:ext cx="239877" cy="395660"/>
            </a:xfrm>
            <a:prstGeom prst="rect">
              <a:avLst/>
            </a:prstGeom>
            <a:solidFill>
              <a:srgbClr val="E2231A">
                <a:alpha val="100000"/>
              </a:srgbClr>
            </a:solidFill>
          </p:spPr>
          <p:txBody>
            <a:bodyPr/>
            <a:lstStyle/>
            <a:p/>
          </p:txBody>
        </p:sp>
        <p:sp>
          <p:nvSpPr>
            <p:cNvPr id="76" name="pl76"/>
            <p:cNvSpPr/>
            <p:nvPr/>
          </p:nvSpPr>
          <p:spPr>
            <a:xfrm>
              <a:off x="1416393" y="2729528"/>
              <a:ext cx="6663257" cy="730351"/>
            </a:xfrm>
            <a:custGeom>
              <a:avLst/>
              <a:pathLst>
                <a:path w="6663257" h="730351">
                  <a:moveTo>
                    <a:pt x="0" y="730351"/>
                  </a:moveTo>
                  <a:lnTo>
                    <a:pt x="266530" y="537023"/>
                  </a:lnTo>
                  <a:lnTo>
                    <a:pt x="533060" y="429618"/>
                  </a:lnTo>
                  <a:lnTo>
                    <a:pt x="799590" y="365175"/>
                  </a:lnTo>
                  <a:lnTo>
                    <a:pt x="1066121" y="257771"/>
                  </a:lnTo>
                  <a:lnTo>
                    <a:pt x="1332651" y="257771"/>
                  </a:lnTo>
                  <a:lnTo>
                    <a:pt x="1599181" y="171847"/>
                  </a:lnTo>
                  <a:lnTo>
                    <a:pt x="1865712" y="150366"/>
                  </a:lnTo>
                  <a:lnTo>
                    <a:pt x="2132242" y="128885"/>
                  </a:lnTo>
                  <a:lnTo>
                    <a:pt x="2398772" y="107404"/>
                  </a:lnTo>
                  <a:lnTo>
                    <a:pt x="2665303" y="64442"/>
                  </a:lnTo>
                  <a:lnTo>
                    <a:pt x="2931833" y="42961"/>
                  </a:lnTo>
                  <a:lnTo>
                    <a:pt x="3198363" y="0"/>
                  </a:lnTo>
                  <a:lnTo>
                    <a:pt x="3464893" y="42961"/>
                  </a:lnTo>
                  <a:lnTo>
                    <a:pt x="3731424" y="64442"/>
                  </a:lnTo>
                  <a:lnTo>
                    <a:pt x="3997954" y="128885"/>
                  </a:lnTo>
                  <a:lnTo>
                    <a:pt x="4264484" y="171847"/>
                  </a:lnTo>
                  <a:lnTo>
                    <a:pt x="4531015" y="171847"/>
                  </a:lnTo>
                  <a:lnTo>
                    <a:pt x="4797545" y="171847"/>
                  </a:lnTo>
                  <a:lnTo>
                    <a:pt x="5064075" y="150366"/>
                  </a:lnTo>
                  <a:lnTo>
                    <a:pt x="5330606" y="193328"/>
                  </a:lnTo>
                  <a:lnTo>
                    <a:pt x="5597136" y="257771"/>
                  </a:lnTo>
                  <a:lnTo>
                    <a:pt x="5863666" y="236290"/>
                  </a:lnTo>
                  <a:lnTo>
                    <a:pt x="6130197" y="214809"/>
                  </a:lnTo>
                  <a:lnTo>
                    <a:pt x="6396727" y="193328"/>
                  </a:lnTo>
                  <a:lnTo>
                    <a:pt x="6663257" y="128885"/>
                  </a:lnTo>
                </a:path>
              </a:pathLst>
            </a:custGeom>
            <a:ln w="27101" cap="flat">
              <a:solidFill>
                <a:srgbClr val="0058AB">
                  <a:alpha val="100000"/>
                </a:srgbClr>
              </a:solidFill>
              <a:prstDash val="solid"/>
              <a:round/>
            </a:ln>
          </p:spPr>
          <p:txBody>
            <a:bodyPr/>
            <a:lstStyle/>
            <a:p/>
          </p:txBody>
        </p:sp>
        <p:sp>
          <p:nvSpPr>
            <p:cNvPr id="77" name="tx77"/>
            <p:cNvSpPr/>
            <p:nvPr/>
          </p:nvSpPr>
          <p:spPr>
            <a:xfrm>
              <a:off x="1346075" y="32788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35</a:t>
              </a:r>
            </a:p>
          </p:txBody>
        </p:sp>
        <p:sp>
          <p:nvSpPr>
            <p:cNvPr id="78" name="tx78"/>
            <p:cNvSpPr/>
            <p:nvPr/>
          </p:nvSpPr>
          <p:spPr>
            <a:xfrm>
              <a:off x="2678727" y="28062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57</a:t>
              </a:r>
            </a:p>
          </p:txBody>
        </p:sp>
        <p:sp>
          <p:nvSpPr>
            <p:cNvPr id="79" name="tx79"/>
            <p:cNvSpPr/>
            <p:nvPr/>
          </p:nvSpPr>
          <p:spPr>
            <a:xfrm>
              <a:off x="4011378" y="26129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80" name="tx80"/>
            <p:cNvSpPr/>
            <p:nvPr/>
          </p:nvSpPr>
          <p:spPr>
            <a:xfrm>
              <a:off x="5344030" y="267736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63</a:t>
              </a:r>
            </a:p>
          </p:txBody>
        </p:sp>
        <p:sp>
          <p:nvSpPr>
            <p:cNvPr id="81" name="tx81"/>
            <p:cNvSpPr/>
            <p:nvPr/>
          </p:nvSpPr>
          <p:spPr>
            <a:xfrm>
              <a:off x="6410151" y="269884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62</a:t>
              </a:r>
            </a:p>
          </p:txBody>
        </p:sp>
        <p:sp>
          <p:nvSpPr>
            <p:cNvPr id="82" name="tx82"/>
            <p:cNvSpPr/>
            <p:nvPr/>
          </p:nvSpPr>
          <p:spPr>
            <a:xfrm>
              <a:off x="6676681" y="274180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60</a:t>
              </a:r>
            </a:p>
          </p:txBody>
        </p:sp>
        <p:sp>
          <p:nvSpPr>
            <p:cNvPr id="83" name="tx83"/>
            <p:cNvSpPr/>
            <p:nvPr/>
          </p:nvSpPr>
          <p:spPr>
            <a:xfrm>
              <a:off x="6943212" y="28062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57</a:t>
              </a:r>
            </a:p>
          </p:txBody>
        </p:sp>
        <p:sp>
          <p:nvSpPr>
            <p:cNvPr id="84" name="tx84"/>
            <p:cNvSpPr/>
            <p:nvPr/>
          </p:nvSpPr>
          <p:spPr>
            <a:xfrm>
              <a:off x="7209742" y="27847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58</a:t>
              </a:r>
            </a:p>
          </p:txBody>
        </p:sp>
        <p:sp>
          <p:nvSpPr>
            <p:cNvPr id="85" name="tx85"/>
            <p:cNvSpPr/>
            <p:nvPr/>
          </p:nvSpPr>
          <p:spPr>
            <a:xfrm>
              <a:off x="7476272" y="276328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59</a:t>
              </a:r>
            </a:p>
          </p:txBody>
        </p:sp>
        <p:sp>
          <p:nvSpPr>
            <p:cNvPr id="86" name="tx86"/>
            <p:cNvSpPr/>
            <p:nvPr/>
          </p:nvSpPr>
          <p:spPr>
            <a:xfrm>
              <a:off x="7742803" y="274180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60</a:t>
              </a:r>
            </a:p>
          </p:txBody>
        </p:sp>
        <p:sp>
          <p:nvSpPr>
            <p:cNvPr id="87" name="tx87"/>
            <p:cNvSpPr/>
            <p:nvPr/>
          </p:nvSpPr>
          <p:spPr>
            <a:xfrm>
              <a:off x="8009333" y="267736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63</a:t>
              </a:r>
            </a:p>
          </p:txBody>
        </p:sp>
        <p:sp>
          <p:nvSpPr>
            <p:cNvPr id="88" name="tx88"/>
            <p:cNvSpPr/>
            <p:nvPr/>
          </p:nvSpPr>
          <p:spPr>
            <a:xfrm>
              <a:off x="1341092" y="40759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89" name="tx89"/>
            <p:cNvSpPr/>
            <p:nvPr/>
          </p:nvSpPr>
          <p:spPr>
            <a:xfrm>
              <a:off x="1341092" y="38007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90" name="tx90"/>
            <p:cNvSpPr/>
            <p:nvPr/>
          </p:nvSpPr>
          <p:spPr>
            <a:xfrm>
              <a:off x="2673743" y="39889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91" name="tx91"/>
            <p:cNvSpPr/>
            <p:nvPr/>
          </p:nvSpPr>
          <p:spPr>
            <a:xfrm>
              <a:off x="2673743" y="36689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92" name="tx92"/>
            <p:cNvSpPr/>
            <p:nvPr/>
          </p:nvSpPr>
          <p:spPr>
            <a:xfrm>
              <a:off x="4051566" y="39240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93" name="tx93"/>
            <p:cNvSpPr/>
            <p:nvPr/>
          </p:nvSpPr>
          <p:spPr>
            <a:xfrm>
              <a:off x="4051566" y="354737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94" name="tx94"/>
            <p:cNvSpPr/>
            <p:nvPr/>
          </p:nvSpPr>
          <p:spPr>
            <a:xfrm>
              <a:off x="5339046" y="39010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5" name="tx95"/>
            <p:cNvSpPr/>
            <p:nvPr/>
          </p:nvSpPr>
          <p:spPr>
            <a:xfrm>
              <a:off x="5339046" y="34726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96" name="tx96"/>
            <p:cNvSpPr/>
            <p:nvPr/>
          </p:nvSpPr>
          <p:spPr>
            <a:xfrm>
              <a:off x="6405168" y="38801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97" name="tx97"/>
            <p:cNvSpPr/>
            <p:nvPr/>
          </p:nvSpPr>
          <p:spPr>
            <a:xfrm>
              <a:off x="6405168" y="34093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98" name="tx98"/>
            <p:cNvSpPr/>
            <p:nvPr/>
          </p:nvSpPr>
          <p:spPr>
            <a:xfrm>
              <a:off x="6671698" y="3883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99" name="tx99"/>
            <p:cNvSpPr/>
            <p:nvPr/>
          </p:nvSpPr>
          <p:spPr>
            <a:xfrm>
              <a:off x="6671698" y="34022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00" name="tx100"/>
            <p:cNvSpPr/>
            <p:nvPr/>
          </p:nvSpPr>
          <p:spPr>
            <a:xfrm>
              <a:off x="6938228" y="38944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01" name="tx101"/>
            <p:cNvSpPr/>
            <p:nvPr/>
          </p:nvSpPr>
          <p:spPr>
            <a:xfrm>
              <a:off x="6938228" y="34026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2" name="tx102"/>
            <p:cNvSpPr/>
            <p:nvPr/>
          </p:nvSpPr>
          <p:spPr>
            <a:xfrm>
              <a:off x="7204759" y="3883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103" name="tx103"/>
            <p:cNvSpPr/>
            <p:nvPr/>
          </p:nvSpPr>
          <p:spPr>
            <a:xfrm>
              <a:off x="7204759" y="33821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4" name="tx104"/>
            <p:cNvSpPr/>
            <p:nvPr/>
          </p:nvSpPr>
          <p:spPr>
            <a:xfrm>
              <a:off x="7471289" y="38701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05" name="tx105"/>
            <p:cNvSpPr/>
            <p:nvPr/>
          </p:nvSpPr>
          <p:spPr>
            <a:xfrm>
              <a:off x="7471289" y="33563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6" name="tx106"/>
            <p:cNvSpPr/>
            <p:nvPr/>
          </p:nvSpPr>
          <p:spPr>
            <a:xfrm>
              <a:off x="7782991" y="38589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07" name="tx107"/>
            <p:cNvSpPr/>
            <p:nvPr/>
          </p:nvSpPr>
          <p:spPr>
            <a:xfrm>
              <a:off x="7737819" y="33320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8" name="tx108"/>
            <p:cNvSpPr/>
            <p:nvPr/>
          </p:nvSpPr>
          <p:spPr>
            <a:xfrm>
              <a:off x="8004349" y="38337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09" name="tx109"/>
            <p:cNvSpPr/>
            <p:nvPr/>
          </p:nvSpPr>
          <p:spPr>
            <a:xfrm>
              <a:off x="8004349" y="32966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110" name="tx110"/>
            <p:cNvSpPr/>
            <p:nvPr/>
          </p:nvSpPr>
          <p:spPr>
            <a:xfrm>
              <a:off x="1341092" y="35060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11" name="tx111"/>
            <p:cNvSpPr/>
            <p:nvPr/>
          </p:nvSpPr>
          <p:spPr>
            <a:xfrm>
              <a:off x="2673743" y="34165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112" name="tx112"/>
            <p:cNvSpPr/>
            <p:nvPr/>
          </p:nvSpPr>
          <p:spPr>
            <a:xfrm>
              <a:off x="4051566" y="3303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3" name="tx113"/>
            <p:cNvSpPr/>
            <p:nvPr/>
          </p:nvSpPr>
          <p:spPr>
            <a:xfrm>
              <a:off x="5339046" y="31996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4" name="tx114"/>
            <p:cNvSpPr/>
            <p:nvPr/>
          </p:nvSpPr>
          <p:spPr>
            <a:xfrm>
              <a:off x="6405168" y="31148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5" name="tx115"/>
            <p:cNvSpPr/>
            <p:nvPr/>
          </p:nvSpPr>
          <p:spPr>
            <a:xfrm>
              <a:off x="6671698" y="30941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6" name="tx116"/>
            <p:cNvSpPr/>
            <p:nvPr/>
          </p:nvSpPr>
          <p:spPr>
            <a:xfrm>
              <a:off x="6938228" y="30728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17" name="tx117"/>
            <p:cNvSpPr/>
            <p:nvPr/>
          </p:nvSpPr>
          <p:spPr>
            <a:xfrm>
              <a:off x="7249930" y="30531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18" name="tx118"/>
            <p:cNvSpPr/>
            <p:nvPr/>
          </p:nvSpPr>
          <p:spPr>
            <a:xfrm>
              <a:off x="7471289" y="302898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19" name="tx119"/>
            <p:cNvSpPr/>
            <p:nvPr/>
          </p:nvSpPr>
          <p:spPr>
            <a:xfrm>
              <a:off x="7737819" y="30024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0" name="tx120"/>
            <p:cNvSpPr/>
            <p:nvPr/>
          </p:nvSpPr>
          <p:spPr>
            <a:xfrm>
              <a:off x="8004349" y="29824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1" name="tx121"/>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2" name="tx122"/>
            <p:cNvSpPr/>
            <p:nvPr/>
          </p:nvSpPr>
          <p:spPr>
            <a:xfrm>
              <a:off x="694540" y="3535522"/>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5M</a:t>
              </a:r>
            </a:p>
          </p:txBody>
        </p:sp>
        <p:sp>
          <p:nvSpPr>
            <p:cNvPr id="123" name="tx123"/>
            <p:cNvSpPr/>
            <p:nvPr/>
          </p:nvSpPr>
          <p:spPr>
            <a:xfrm>
              <a:off x="616816" y="290934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24" name="tx124"/>
            <p:cNvSpPr/>
            <p:nvPr/>
          </p:nvSpPr>
          <p:spPr>
            <a:xfrm>
              <a:off x="616816" y="2283177"/>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15M</a:t>
              </a:r>
            </a:p>
          </p:txBody>
        </p:sp>
        <p:sp>
          <p:nvSpPr>
            <p:cNvPr id="125" name="tx125"/>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6" name="tx126"/>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7" name="tx127"/>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28" name="tx128"/>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29" name="tx129"/>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0" name="tx130"/>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1" name="tx131"/>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2" name="tx132"/>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3" name="tx133"/>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4" name="tx134"/>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5" name="tx135"/>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6" name="tx136"/>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7" name="tx137"/>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38" name="tx138"/>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39" name="tx139"/>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0" name="tx140"/>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1" name="tx141"/>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2" name="tx142"/>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3" name="pl143"/>
            <p:cNvSpPr/>
            <p:nvPr/>
          </p:nvSpPr>
          <p:spPr>
            <a:xfrm>
              <a:off x="289762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tx144"/>
            <p:cNvSpPr/>
            <p:nvPr/>
          </p:nvSpPr>
          <p:spPr>
            <a:xfrm>
              <a:off x="316472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5" name="rc145"/>
            <p:cNvSpPr/>
            <p:nvPr/>
          </p:nvSpPr>
          <p:spPr>
            <a:xfrm>
              <a:off x="4453993" y="5080054"/>
              <a:ext cx="201456" cy="201456"/>
            </a:xfrm>
            <a:prstGeom prst="rect">
              <a:avLst/>
            </a:prstGeom>
            <a:solidFill>
              <a:srgbClr val="E2231A">
                <a:alpha val="100000"/>
              </a:srgbClr>
            </a:solidFill>
          </p:spPr>
          <p:txBody>
            <a:bodyPr/>
            <a:lstStyle/>
            <a:p/>
          </p:txBody>
        </p:sp>
        <p:sp>
          <p:nvSpPr>
            <p:cNvPr id="146" name="rc146"/>
            <p:cNvSpPr/>
            <p:nvPr/>
          </p:nvSpPr>
          <p:spPr>
            <a:xfrm>
              <a:off x="5659270" y="5080054"/>
              <a:ext cx="201456" cy="201456"/>
            </a:xfrm>
            <a:prstGeom prst="rect">
              <a:avLst/>
            </a:prstGeom>
            <a:solidFill>
              <a:srgbClr val="80BD41">
                <a:alpha val="100000"/>
              </a:srgbClr>
            </a:solidFill>
          </p:spPr>
          <p:txBody>
            <a:bodyPr/>
            <a:lstStyle/>
            <a:p/>
          </p:txBody>
        </p:sp>
        <p:sp>
          <p:nvSpPr>
            <p:cNvPr id="147" name="tx147"/>
            <p:cNvSpPr/>
            <p:nvPr/>
          </p:nvSpPr>
          <p:spPr>
            <a:xfrm>
              <a:off x="473403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48" name="tx148"/>
            <p:cNvSpPr/>
            <p:nvPr/>
          </p:nvSpPr>
          <p:spPr>
            <a:xfrm>
              <a:off x="593931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49" name="tx149"/>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50" name="tx150"/>
            <p:cNvSpPr/>
            <p:nvPr/>
          </p:nvSpPr>
          <p:spPr>
            <a:xfrm>
              <a:off x="951297" y="1618677"/>
              <a:ext cx="19554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AFRO-Central, 2000-2025</a:t>
              </a:r>
            </a:p>
          </p:txBody>
        </p:sp>
        <p:sp>
          <p:nvSpPr>
            <p:cNvPr id="151" name="pl151"/>
            <p:cNvSpPr/>
            <p:nvPr/>
          </p:nvSpPr>
          <p:spPr>
            <a:xfrm>
              <a:off x="2254680"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17113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087585"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8004038"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6" name="pl156"/>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7" name="pl157"/>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21290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12935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45812"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454" y="5840421"/>
              <a:ext cx="3583538" cy="124052"/>
            </a:xfrm>
            <a:prstGeom prst="rect">
              <a:avLst/>
            </a:prstGeom>
            <a:solidFill>
              <a:srgbClr val="80BD41">
                <a:alpha val="100000"/>
              </a:srgbClr>
            </a:solidFill>
          </p:spPr>
          <p:txBody>
            <a:bodyPr/>
            <a:lstStyle/>
            <a:p/>
          </p:txBody>
        </p:sp>
        <p:sp>
          <p:nvSpPr>
            <p:cNvPr id="163" name="rc163"/>
            <p:cNvSpPr/>
            <p:nvPr/>
          </p:nvSpPr>
          <p:spPr>
            <a:xfrm>
              <a:off x="4879993" y="5840421"/>
              <a:ext cx="2180294" cy="124052"/>
            </a:xfrm>
            <a:prstGeom prst="rect">
              <a:avLst/>
            </a:prstGeom>
            <a:solidFill>
              <a:srgbClr val="E2231A">
                <a:alpha val="100000"/>
              </a:srgbClr>
            </a:solidFill>
          </p:spPr>
          <p:txBody>
            <a:bodyPr/>
            <a:lstStyle/>
            <a:p/>
          </p:txBody>
        </p:sp>
        <p:sp>
          <p:nvSpPr>
            <p:cNvPr id="164" name="rc164"/>
            <p:cNvSpPr/>
            <p:nvPr/>
          </p:nvSpPr>
          <p:spPr>
            <a:xfrm>
              <a:off x="1296454" y="5685356"/>
              <a:ext cx="3842839" cy="124052"/>
            </a:xfrm>
            <a:prstGeom prst="rect">
              <a:avLst/>
            </a:prstGeom>
            <a:solidFill>
              <a:srgbClr val="80BD41">
                <a:alpha val="100000"/>
              </a:srgbClr>
            </a:solidFill>
          </p:spPr>
          <p:txBody>
            <a:bodyPr/>
            <a:lstStyle/>
            <a:p/>
          </p:txBody>
        </p:sp>
        <p:sp>
          <p:nvSpPr>
            <p:cNvPr id="165" name="rc165"/>
            <p:cNvSpPr/>
            <p:nvPr/>
          </p:nvSpPr>
          <p:spPr>
            <a:xfrm>
              <a:off x="5139293" y="5685356"/>
              <a:ext cx="2608695" cy="124052"/>
            </a:xfrm>
            <a:prstGeom prst="rect">
              <a:avLst/>
            </a:prstGeom>
            <a:solidFill>
              <a:srgbClr val="E2231A">
                <a:alpha val="100000"/>
              </a:srgbClr>
            </a:solidFill>
          </p:spPr>
          <p:txBody>
            <a:bodyPr/>
            <a:lstStyle/>
            <a:p/>
          </p:txBody>
        </p:sp>
        <p:sp>
          <p:nvSpPr>
            <p:cNvPr id="166" name="rc166"/>
            <p:cNvSpPr/>
            <p:nvPr/>
          </p:nvSpPr>
          <p:spPr>
            <a:xfrm>
              <a:off x="1296454" y="5530290"/>
              <a:ext cx="4152511" cy="124052"/>
            </a:xfrm>
            <a:prstGeom prst="rect">
              <a:avLst/>
            </a:prstGeom>
            <a:solidFill>
              <a:srgbClr val="80BD41">
                <a:alpha val="100000"/>
              </a:srgbClr>
            </a:solidFill>
          </p:spPr>
          <p:txBody>
            <a:bodyPr/>
            <a:lstStyle/>
            <a:p/>
          </p:txBody>
        </p:sp>
        <p:sp>
          <p:nvSpPr>
            <p:cNvPr id="167" name="rc167"/>
            <p:cNvSpPr/>
            <p:nvPr/>
          </p:nvSpPr>
          <p:spPr>
            <a:xfrm>
              <a:off x="5448966" y="5530290"/>
              <a:ext cx="2421902" cy="124052"/>
            </a:xfrm>
            <a:prstGeom prst="rect">
              <a:avLst/>
            </a:prstGeom>
            <a:solidFill>
              <a:srgbClr val="E2231A">
                <a:alpha val="100000"/>
              </a:srgbClr>
            </a:solidFill>
          </p:spPr>
          <p:txBody>
            <a:bodyPr/>
            <a:lstStyle/>
            <a:p/>
          </p:txBody>
        </p:sp>
        <p:sp>
          <p:nvSpPr>
            <p:cNvPr id="168" name="tx168"/>
            <p:cNvSpPr/>
            <p:nvPr/>
          </p:nvSpPr>
          <p:spPr>
            <a:xfrm>
              <a:off x="3000349"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4.7</a:t>
              </a:r>
            </a:p>
          </p:txBody>
        </p:sp>
        <p:sp>
          <p:nvSpPr>
            <p:cNvPr id="169" name="tx169"/>
            <p:cNvSpPr/>
            <p:nvPr/>
          </p:nvSpPr>
          <p:spPr>
            <a:xfrm>
              <a:off x="5882266"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2.8</a:t>
              </a:r>
            </a:p>
          </p:txBody>
        </p:sp>
        <p:sp>
          <p:nvSpPr>
            <p:cNvPr id="170" name="tx170"/>
            <p:cNvSpPr/>
            <p:nvPr/>
          </p:nvSpPr>
          <p:spPr>
            <a:xfrm>
              <a:off x="3182715" y="5702119"/>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5</a:t>
              </a:r>
            </a:p>
          </p:txBody>
        </p:sp>
        <p:sp>
          <p:nvSpPr>
            <p:cNvPr id="171" name="tx171"/>
            <p:cNvSpPr/>
            <p:nvPr/>
          </p:nvSpPr>
          <p:spPr>
            <a:xfrm>
              <a:off x="6355767"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3.4</a:t>
              </a:r>
            </a:p>
          </p:txBody>
        </p:sp>
        <p:sp>
          <p:nvSpPr>
            <p:cNvPr id="172" name="tx172"/>
            <p:cNvSpPr/>
            <p:nvPr/>
          </p:nvSpPr>
          <p:spPr>
            <a:xfrm>
              <a:off x="3284836"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5.4</a:t>
              </a:r>
            </a:p>
          </p:txBody>
        </p:sp>
        <p:sp>
          <p:nvSpPr>
            <p:cNvPr id="173" name="tx173"/>
            <p:cNvSpPr/>
            <p:nvPr/>
          </p:nvSpPr>
          <p:spPr>
            <a:xfrm>
              <a:off x="6572043"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3.2</a:t>
              </a:r>
            </a:p>
          </p:txBody>
        </p:sp>
        <p:sp>
          <p:nvSpPr>
            <p:cNvPr id="174" name="tx174"/>
            <p:cNvSpPr/>
            <p:nvPr/>
          </p:nvSpPr>
          <p:spPr>
            <a:xfrm>
              <a:off x="7260605"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7.5</a:t>
              </a:r>
            </a:p>
          </p:txBody>
        </p:sp>
        <p:sp>
          <p:nvSpPr>
            <p:cNvPr id="175" name="tx175"/>
            <p:cNvSpPr/>
            <p:nvPr/>
          </p:nvSpPr>
          <p:spPr>
            <a:xfrm>
              <a:off x="7982691"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8.4</a:t>
              </a:r>
            </a:p>
          </p:txBody>
        </p:sp>
        <p:sp>
          <p:nvSpPr>
            <p:cNvPr id="176" name="tx176"/>
            <p:cNvSpPr/>
            <p:nvPr/>
          </p:nvSpPr>
          <p:spPr>
            <a:xfrm>
              <a:off x="8111715"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8.6</a:t>
              </a:r>
            </a:p>
          </p:txBody>
        </p:sp>
        <p:sp>
          <p:nvSpPr>
            <p:cNvPr id="177" name="tx177"/>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78" name="tx178"/>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79" name="tx179"/>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0" name="tx180"/>
            <p:cNvSpPr/>
            <p:nvPr/>
          </p:nvSpPr>
          <p:spPr>
            <a:xfrm>
              <a:off x="1121666"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81" name="tx181"/>
            <p:cNvSpPr/>
            <p:nvPr/>
          </p:nvSpPr>
          <p:spPr>
            <a:xfrm>
              <a:off x="3038119"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 M</a:t>
              </a:r>
            </a:p>
          </p:txBody>
        </p:sp>
        <p:sp>
          <p:nvSpPr>
            <p:cNvPr id="182" name="tx182"/>
            <p:cNvSpPr/>
            <p:nvPr/>
          </p:nvSpPr>
          <p:spPr>
            <a:xfrm>
              <a:off x="4954572"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83" name="tx183"/>
            <p:cNvSpPr/>
            <p:nvPr/>
          </p:nvSpPr>
          <p:spPr>
            <a:xfrm>
              <a:off x="6871024"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 M</a:t>
              </a:r>
            </a:p>
          </p:txBody>
        </p:sp>
        <p:sp>
          <p:nvSpPr>
            <p:cNvPr id="184" name="tx184"/>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5" name="tx185"/>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6" name="tx186"/>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(63%) was within 1% of coverage in 2019 (62%).
The number of children vaccinated with MCV1 increased 16% from 4.7 million in 2019 to 5.4 million in 2025.
The number of surviving infants increased approximately 14% from 7.5 million in 2019 to 8.6 million in 2025.
In 2025, 742,000 more children were vaccinated than in 2019.
In 2025, there were 1.1 million more surviving infants (target population) than in 2019.
For vaccine coverage to increase, the number of children vaccinated must increase at a faster rate than the population increases.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63%: 5.4 million children received the measles vaccine, but 3.2 million remain unvaccinated against the highly contagious disease.</a:t>
            </a:r>
          </a:p>
        </p:txBody>
      </p:sp>
      <p:grpSp xmlns:pic="http://schemas.openxmlformats.org/drawingml/2006/picture">
        <p:nvGrpSpPr>
          <p:cNvPr id="189" name=""/>
          <p:cNvGrpSpPr/>
          <p:nvPr/>
        </p:nvGrpSpPr>
        <p:grpSpPr>
          <a:xfrm>
            <a:off x="292608" y="1005840"/>
            <a:ext cx="8595360" cy="28575"/>
            <a:chOff x="292608" y="1005840"/>
            <a:chExt cx="8595360" cy="28575"/>
          </a:xfrm>
        </p:grpSpPr>
        <p:sp>
          <p:nvSpPr>
            <p:cNvPr id="19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644445" y="2858121"/>
              <a:ext cx="235529" cy="40480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 name="rc5"/>
            <p:cNvSpPr/>
            <p:nvPr/>
          </p:nvSpPr>
          <p:spPr>
            <a:xfrm>
              <a:off x="2879975" y="2858121"/>
              <a:ext cx="235529"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 name="rc6"/>
            <p:cNvSpPr/>
            <p:nvPr/>
          </p:nvSpPr>
          <p:spPr>
            <a:xfrm>
              <a:off x="3115505" y="2858121"/>
              <a:ext cx="235529"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 name="rc7"/>
            <p:cNvSpPr/>
            <p:nvPr/>
          </p:nvSpPr>
          <p:spPr>
            <a:xfrm>
              <a:off x="3351034" y="2858121"/>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 name="rc8"/>
            <p:cNvSpPr/>
            <p:nvPr/>
          </p:nvSpPr>
          <p:spPr>
            <a:xfrm>
              <a:off x="3586564" y="2858121"/>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 name="rc9"/>
            <p:cNvSpPr/>
            <p:nvPr/>
          </p:nvSpPr>
          <p:spPr>
            <a:xfrm>
              <a:off x="3822094" y="2858121"/>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0" name="rc10"/>
            <p:cNvSpPr/>
            <p:nvPr/>
          </p:nvSpPr>
          <p:spPr>
            <a:xfrm>
              <a:off x="4057624" y="2858121"/>
              <a:ext cx="235529" cy="40480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1" name="rc11"/>
            <p:cNvSpPr/>
            <p:nvPr/>
          </p:nvSpPr>
          <p:spPr>
            <a:xfrm>
              <a:off x="4293154" y="2858121"/>
              <a:ext cx="235529" cy="40480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 name="rc12"/>
            <p:cNvSpPr/>
            <p:nvPr/>
          </p:nvSpPr>
          <p:spPr>
            <a:xfrm>
              <a:off x="4528684" y="2858121"/>
              <a:ext cx="235529" cy="40480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 name="rc13"/>
            <p:cNvSpPr/>
            <p:nvPr/>
          </p:nvSpPr>
          <p:spPr>
            <a:xfrm>
              <a:off x="4764214" y="2858121"/>
              <a:ext cx="235529" cy="40480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 name="rc14"/>
            <p:cNvSpPr/>
            <p:nvPr/>
          </p:nvSpPr>
          <p:spPr>
            <a:xfrm>
              <a:off x="4999744" y="2858121"/>
              <a:ext cx="235529"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 name="rc15"/>
            <p:cNvSpPr/>
            <p:nvPr/>
          </p:nvSpPr>
          <p:spPr>
            <a:xfrm>
              <a:off x="5235273" y="2858121"/>
              <a:ext cx="235529"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 name="rc16"/>
            <p:cNvSpPr/>
            <p:nvPr/>
          </p:nvSpPr>
          <p:spPr>
            <a:xfrm>
              <a:off x="5470803" y="2858121"/>
              <a:ext cx="235529"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 name="rc17"/>
            <p:cNvSpPr/>
            <p:nvPr/>
          </p:nvSpPr>
          <p:spPr>
            <a:xfrm>
              <a:off x="5706333" y="2858121"/>
              <a:ext cx="235529"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 name="rc18"/>
            <p:cNvSpPr/>
            <p:nvPr/>
          </p:nvSpPr>
          <p:spPr>
            <a:xfrm>
              <a:off x="5941863" y="2858121"/>
              <a:ext cx="235529" cy="40480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 name="rc19"/>
            <p:cNvSpPr/>
            <p:nvPr/>
          </p:nvSpPr>
          <p:spPr>
            <a:xfrm>
              <a:off x="6177393" y="2858121"/>
              <a:ext cx="235529" cy="40480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0" name="rc20"/>
            <p:cNvSpPr/>
            <p:nvPr/>
          </p:nvSpPr>
          <p:spPr>
            <a:xfrm>
              <a:off x="6412923" y="2858121"/>
              <a:ext cx="235529" cy="40480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 name="rc21"/>
            <p:cNvSpPr/>
            <p:nvPr/>
          </p:nvSpPr>
          <p:spPr>
            <a:xfrm>
              <a:off x="6648453" y="2858121"/>
              <a:ext cx="235529" cy="40480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 name="rc22"/>
            <p:cNvSpPr/>
            <p:nvPr/>
          </p:nvSpPr>
          <p:spPr>
            <a:xfrm>
              <a:off x="6883983" y="2858121"/>
              <a:ext cx="235529" cy="40480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3" name="rc23"/>
            <p:cNvSpPr/>
            <p:nvPr/>
          </p:nvSpPr>
          <p:spPr>
            <a:xfrm>
              <a:off x="7119512" y="2858121"/>
              <a:ext cx="235529"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 name="rc24"/>
            <p:cNvSpPr/>
            <p:nvPr/>
          </p:nvSpPr>
          <p:spPr>
            <a:xfrm>
              <a:off x="7355042" y="2858121"/>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 name="rc25"/>
            <p:cNvSpPr/>
            <p:nvPr/>
          </p:nvSpPr>
          <p:spPr>
            <a:xfrm>
              <a:off x="7590572" y="2858121"/>
              <a:ext cx="235529" cy="40480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 name="rc26"/>
            <p:cNvSpPr/>
            <p:nvPr/>
          </p:nvSpPr>
          <p:spPr>
            <a:xfrm>
              <a:off x="7826102" y="2858121"/>
              <a:ext cx="235529" cy="40480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 name="rc27"/>
            <p:cNvSpPr/>
            <p:nvPr/>
          </p:nvSpPr>
          <p:spPr>
            <a:xfrm>
              <a:off x="8061632" y="2858121"/>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8" name="rc28"/>
            <p:cNvSpPr/>
            <p:nvPr/>
          </p:nvSpPr>
          <p:spPr>
            <a:xfrm>
              <a:off x="8297162" y="2858121"/>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 name="rc29"/>
            <p:cNvSpPr/>
            <p:nvPr/>
          </p:nvSpPr>
          <p:spPr>
            <a:xfrm>
              <a:off x="8532692" y="2858121"/>
              <a:ext cx="235529"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 name="rc30"/>
            <p:cNvSpPr/>
            <p:nvPr/>
          </p:nvSpPr>
          <p:spPr>
            <a:xfrm>
              <a:off x="2644445" y="1643696"/>
              <a:ext cx="235529"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 name="rc31"/>
            <p:cNvSpPr/>
            <p:nvPr/>
          </p:nvSpPr>
          <p:spPr>
            <a:xfrm>
              <a:off x="2879975" y="1643696"/>
              <a:ext cx="235529"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2" name="rc32"/>
            <p:cNvSpPr/>
            <p:nvPr/>
          </p:nvSpPr>
          <p:spPr>
            <a:xfrm>
              <a:off x="3115505" y="1643696"/>
              <a:ext cx="235529"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 name="rc33"/>
            <p:cNvSpPr/>
            <p:nvPr/>
          </p:nvSpPr>
          <p:spPr>
            <a:xfrm>
              <a:off x="3351034" y="1643696"/>
              <a:ext cx="235529"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 name="rc34"/>
            <p:cNvSpPr/>
            <p:nvPr/>
          </p:nvSpPr>
          <p:spPr>
            <a:xfrm>
              <a:off x="3586564" y="1643696"/>
              <a:ext cx="235529"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5" name="rc35"/>
            <p:cNvSpPr/>
            <p:nvPr/>
          </p:nvSpPr>
          <p:spPr>
            <a:xfrm>
              <a:off x="3822094" y="1643696"/>
              <a:ext cx="235529"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 name="rc36"/>
            <p:cNvSpPr/>
            <p:nvPr/>
          </p:nvSpPr>
          <p:spPr>
            <a:xfrm>
              <a:off x="4057624" y="1643696"/>
              <a:ext cx="235529"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7" name="rc37"/>
            <p:cNvSpPr/>
            <p:nvPr/>
          </p:nvSpPr>
          <p:spPr>
            <a:xfrm>
              <a:off x="4293154" y="1643696"/>
              <a:ext cx="235529"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 name="rc38"/>
            <p:cNvSpPr/>
            <p:nvPr/>
          </p:nvSpPr>
          <p:spPr>
            <a:xfrm>
              <a:off x="4528684" y="1643696"/>
              <a:ext cx="235529" cy="40480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9" name="rc39"/>
            <p:cNvSpPr/>
            <p:nvPr/>
          </p:nvSpPr>
          <p:spPr>
            <a:xfrm>
              <a:off x="4764214" y="1643696"/>
              <a:ext cx="235529"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0" name="rc40"/>
            <p:cNvSpPr/>
            <p:nvPr/>
          </p:nvSpPr>
          <p:spPr>
            <a:xfrm>
              <a:off x="4999744" y="1643696"/>
              <a:ext cx="235529"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1" name="rc41"/>
            <p:cNvSpPr/>
            <p:nvPr/>
          </p:nvSpPr>
          <p:spPr>
            <a:xfrm>
              <a:off x="5235273" y="1643696"/>
              <a:ext cx="235529"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2" name="rc42"/>
            <p:cNvSpPr/>
            <p:nvPr/>
          </p:nvSpPr>
          <p:spPr>
            <a:xfrm>
              <a:off x="5470803" y="1643696"/>
              <a:ext cx="235529"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 name="rc43"/>
            <p:cNvSpPr/>
            <p:nvPr/>
          </p:nvSpPr>
          <p:spPr>
            <a:xfrm>
              <a:off x="5706333" y="1643696"/>
              <a:ext cx="235529" cy="40480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4" name="rc44"/>
            <p:cNvSpPr/>
            <p:nvPr/>
          </p:nvSpPr>
          <p:spPr>
            <a:xfrm>
              <a:off x="5941863" y="1643696"/>
              <a:ext cx="235529" cy="40480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 name="rc45"/>
            <p:cNvSpPr/>
            <p:nvPr/>
          </p:nvSpPr>
          <p:spPr>
            <a:xfrm>
              <a:off x="6177393" y="1643696"/>
              <a:ext cx="235529"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 name="rc46"/>
            <p:cNvSpPr/>
            <p:nvPr/>
          </p:nvSpPr>
          <p:spPr>
            <a:xfrm>
              <a:off x="6412923" y="1643696"/>
              <a:ext cx="235529"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7" name="rc47"/>
            <p:cNvSpPr/>
            <p:nvPr/>
          </p:nvSpPr>
          <p:spPr>
            <a:xfrm>
              <a:off x="6648453" y="1643696"/>
              <a:ext cx="235529"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 name="rc48"/>
            <p:cNvSpPr/>
            <p:nvPr/>
          </p:nvSpPr>
          <p:spPr>
            <a:xfrm>
              <a:off x="6883983" y="1643696"/>
              <a:ext cx="235529"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9" name="rc49"/>
            <p:cNvSpPr/>
            <p:nvPr/>
          </p:nvSpPr>
          <p:spPr>
            <a:xfrm>
              <a:off x="7119512" y="1643696"/>
              <a:ext cx="235529"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 name="rc50"/>
            <p:cNvSpPr/>
            <p:nvPr/>
          </p:nvSpPr>
          <p:spPr>
            <a:xfrm>
              <a:off x="7355042" y="1643696"/>
              <a:ext cx="235529"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 name="rc51"/>
            <p:cNvSpPr/>
            <p:nvPr/>
          </p:nvSpPr>
          <p:spPr>
            <a:xfrm>
              <a:off x="7590572" y="1643696"/>
              <a:ext cx="235529"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 name="rc52"/>
            <p:cNvSpPr/>
            <p:nvPr/>
          </p:nvSpPr>
          <p:spPr>
            <a:xfrm>
              <a:off x="7826102" y="1643696"/>
              <a:ext cx="235529" cy="40480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3" name="rc53"/>
            <p:cNvSpPr/>
            <p:nvPr/>
          </p:nvSpPr>
          <p:spPr>
            <a:xfrm>
              <a:off x="8061632" y="1643696"/>
              <a:ext cx="235529"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4" name="rc54"/>
            <p:cNvSpPr/>
            <p:nvPr/>
          </p:nvSpPr>
          <p:spPr>
            <a:xfrm>
              <a:off x="8297162" y="1643696"/>
              <a:ext cx="235529"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5" name="rc55"/>
            <p:cNvSpPr/>
            <p:nvPr/>
          </p:nvSpPr>
          <p:spPr>
            <a:xfrm>
              <a:off x="8532692" y="1643696"/>
              <a:ext cx="235529"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6" name="rc56"/>
            <p:cNvSpPr/>
            <p:nvPr/>
          </p:nvSpPr>
          <p:spPr>
            <a:xfrm>
              <a:off x="2644445" y="2453313"/>
              <a:ext cx="235529" cy="40480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7" name="rc57"/>
            <p:cNvSpPr/>
            <p:nvPr/>
          </p:nvSpPr>
          <p:spPr>
            <a:xfrm>
              <a:off x="2879975" y="2453313"/>
              <a:ext cx="235529" cy="40480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8" name="rc58"/>
            <p:cNvSpPr/>
            <p:nvPr/>
          </p:nvSpPr>
          <p:spPr>
            <a:xfrm>
              <a:off x="3115505" y="2453313"/>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9" name="rc59"/>
            <p:cNvSpPr/>
            <p:nvPr/>
          </p:nvSpPr>
          <p:spPr>
            <a:xfrm>
              <a:off x="3351034" y="2453313"/>
              <a:ext cx="235529"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0" name="rc60"/>
            <p:cNvSpPr/>
            <p:nvPr/>
          </p:nvSpPr>
          <p:spPr>
            <a:xfrm>
              <a:off x="3586564" y="2453313"/>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1" name="rc61"/>
            <p:cNvSpPr/>
            <p:nvPr/>
          </p:nvSpPr>
          <p:spPr>
            <a:xfrm>
              <a:off x="3822094" y="2453313"/>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2" name="rc62"/>
            <p:cNvSpPr/>
            <p:nvPr/>
          </p:nvSpPr>
          <p:spPr>
            <a:xfrm>
              <a:off x="4057624" y="2453313"/>
              <a:ext cx="235529"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3" name="rc63"/>
            <p:cNvSpPr/>
            <p:nvPr/>
          </p:nvSpPr>
          <p:spPr>
            <a:xfrm>
              <a:off x="4293154" y="2453313"/>
              <a:ext cx="235529"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4" name="rc64"/>
            <p:cNvSpPr/>
            <p:nvPr/>
          </p:nvSpPr>
          <p:spPr>
            <a:xfrm>
              <a:off x="4528684" y="2453313"/>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5" name="rc65"/>
            <p:cNvSpPr/>
            <p:nvPr/>
          </p:nvSpPr>
          <p:spPr>
            <a:xfrm>
              <a:off x="4764214" y="2453313"/>
              <a:ext cx="235529"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6" name="rc66"/>
            <p:cNvSpPr/>
            <p:nvPr/>
          </p:nvSpPr>
          <p:spPr>
            <a:xfrm>
              <a:off x="4999744" y="2453313"/>
              <a:ext cx="235529" cy="40480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7" name="rc67"/>
            <p:cNvSpPr/>
            <p:nvPr/>
          </p:nvSpPr>
          <p:spPr>
            <a:xfrm>
              <a:off x="5235273" y="2453313"/>
              <a:ext cx="235529" cy="40480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8" name="rc68"/>
            <p:cNvSpPr/>
            <p:nvPr/>
          </p:nvSpPr>
          <p:spPr>
            <a:xfrm>
              <a:off x="5470803" y="2453313"/>
              <a:ext cx="235529" cy="40480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9" name="rc69"/>
            <p:cNvSpPr/>
            <p:nvPr/>
          </p:nvSpPr>
          <p:spPr>
            <a:xfrm>
              <a:off x="5706333" y="2453313"/>
              <a:ext cx="235529"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0" name="rc70"/>
            <p:cNvSpPr/>
            <p:nvPr/>
          </p:nvSpPr>
          <p:spPr>
            <a:xfrm>
              <a:off x="5941863" y="2453313"/>
              <a:ext cx="235529"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1" name="rc71"/>
            <p:cNvSpPr/>
            <p:nvPr/>
          </p:nvSpPr>
          <p:spPr>
            <a:xfrm>
              <a:off x="6177393" y="2453313"/>
              <a:ext cx="235529"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2" name="rc72"/>
            <p:cNvSpPr/>
            <p:nvPr/>
          </p:nvSpPr>
          <p:spPr>
            <a:xfrm>
              <a:off x="6412923" y="2453313"/>
              <a:ext cx="235529"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3" name="rc73"/>
            <p:cNvSpPr/>
            <p:nvPr/>
          </p:nvSpPr>
          <p:spPr>
            <a:xfrm>
              <a:off x="6648453" y="2453313"/>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4" name="rc74"/>
            <p:cNvSpPr/>
            <p:nvPr/>
          </p:nvSpPr>
          <p:spPr>
            <a:xfrm>
              <a:off x="6883983" y="2453313"/>
              <a:ext cx="235529"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5" name="rc75"/>
            <p:cNvSpPr/>
            <p:nvPr/>
          </p:nvSpPr>
          <p:spPr>
            <a:xfrm>
              <a:off x="7119512" y="2453313"/>
              <a:ext cx="235529"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6" name="rc76"/>
            <p:cNvSpPr/>
            <p:nvPr/>
          </p:nvSpPr>
          <p:spPr>
            <a:xfrm>
              <a:off x="7355042" y="2453313"/>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7" name="rc77"/>
            <p:cNvSpPr/>
            <p:nvPr/>
          </p:nvSpPr>
          <p:spPr>
            <a:xfrm>
              <a:off x="7590572" y="2453313"/>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8" name="rc78"/>
            <p:cNvSpPr/>
            <p:nvPr/>
          </p:nvSpPr>
          <p:spPr>
            <a:xfrm>
              <a:off x="7826102" y="2453313"/>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9" name="rc79"/>
            <p:cNvSpPr/>
            <p:nvPr/>
          </p:nvSpPr>
          <p:spPr>
            <a:xfrm>
              <a:off x="8061632" y="2453313"/>
              <a:ext cx="235529"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0" name="rc80"/>
            <p:cNvSpPr/>
            <p:nvPr/>
          </p:nvSpPr>
          <p:spPr>
            <a:xfrm>
              <a:off x="8297162" y="2453313"/>
              <a:ext cx="235529"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1" name="rc81"/>
            <p:cNvSpPr/>
            <p:nvPr/>
          </p:nvSpPr>
          <p:spPr>
            <a:xfrm>
              <a:off x="8532692" y="2453313"/>
              <a:ext cx="235529"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2" name="rc82"/>
            <p:cNvSpPr/>
            <p:nvPr/>
          </p:nvSpPr>
          <p:spPr>
            <a:xfrm>
              <a:off x="2644445" y="5286970"/>
              <a:ext cx="235529" cy="404808"/>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83" name="rc83"/>
            <p:cNvSpPr/>
            <p:nvPr/>
          </p:nvSpPr>
          <p:spPr>
            <a:xfrm>
              <a:off x="2879975" y="5286970"/>
              <a:ext cx="235529" cy="404808"/>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84" name="rc84"/>
            <p:cNvSpPr/>
            <p:nvPr/>
          </p:nvSpPr>
          <p:spPr>
            <a:xfrm>
              <a:off x="3115505" y="5286970"/>
              <a:ext cx="235529" cy="404808"/>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5" name="rc85"/>
            <p:cNvSpPr/>
            <p:nvPr/>
          </p:nvSpPr>
          <p:spPr>
            <a:xfrm>
              <a:off x="3351034" y="5286970"/>
              <a:ext cx="235529" cy="40480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86" name="rc86"/>
            <p:cNvSpPr/>
            <p:nvPr/>
          </p:nvSpPr>
          <p:spPr>
            <a:xfrm>
              <a:off x="3586564" y="5286970"/>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87" name="rc87"/>
            <p:cNvSpPr/>
            <p:nvPr/>
          </p:nvSpPr>
          <p:spPr>
            <a:xfrm>
              <a:off x="3822094" y="5286970"/>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8" name="rc88"/>
            <p:cNvSpPr/>
            <p:nvPr/>
          </p:nvSpPr>
          <p:spPr>
            <a:xfrm>
              <a:off x="4057624" y="5286970"/>
              <a:ext cx="235529"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9" name="rc89"/>
            <p:cNvSpPr/>
            <p:nvPr/>
          </p:nvSpPr>
          <p:spPr>
            <a:xfrm>
              <a:off x="4293154" y="5286970"/>
              <a:ext cx="235529"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0" name="rc90"/>
            <p:cNvSpPr/>
            <p:nvPr/>
          </p:nvSpPr>
          <p:spPr>
            <a:xfrm>
              <a:off x="4528684" y="5286970"/>
              <a:ext cx="235529" cy="40480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1" name="rc91"/>
            <p:cNvSpPr/>
            <p:nvPr/>
          </p:nvSpPr>
          <p:spPr>
            <a:xfrm>
              <a:off x="4764214" y="5286970"/>
              <a:ext cx="235529" cy="40480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92" name="rc92"/>
            <p:cNvSpPr/>
            <p:nvPr/>
          </p:nvSpPr>
          <p:spPr>
            <a:xfrm>
              <a:off x="4999744" y="5286970"/>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3" name="rc93"/>
            <p:cNvSpPr/>
            <p:nvPr/>
          </p:nvSpPr>
          <p:spPr>
            <a:xfrm>
              <a:off x="5235273" y="5286970"/>
              <a:ext cx="235529" cy="40480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94" name="rc94"/>
            <p:cNvSpPr/>
            <p:nvPr/>
          </p:nvSpPr>
          <p:spPr>
            <a:xfrm>
              <a:off x="5470803" y="5286970"/>
              <a:ext cx="235529" cy="40480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5" name="rc95"/>
            <p:cNvSpPr/>
            <p:nvPr/>
          </p:nvSpPr>
          <p:spPr>
            <a:xfrm>
              <a:off x="5706333" y="5286970"/>
              <a:ext cx="235529" cy="40480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6" name="rc96"/>
            <p:cNvSpPr/>
            <p:nvPr/>
          </p:nvSpPr>
          <p:spPr>
            <a:xfrm>
              <a:off x="5941863" y="5286970"/>
              <a:ext cx="235529" cy="40480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7" name="rc97"/>
            <p:cNvSpPr/>
            <p:nvPr/>
          </p:nvSpPr>
          <p:spPr>
            <a:xfrm>
              <a:off x="6177393" y="5286970"/>
              <a:ext cx="235529" cy="40480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98" name="rc98"/>
            <p:cNvSpPr/>
            <p:nvPr/>
          </p:nvSpPr>
          <p:spPr>
            <a:xfrm>
              <a:off x="6412923" y="5286970"/>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9" name="rc99"/>
            <p:cNvSpPr/>
            <p:nvPr/>
          </p:nvSpPr>
          <p:spPr>
            <a:xfrm>
              <a:off x="6648453" y="5286970"/>
              <a:ext cx="235529" cy="40480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00" name="rc100"/>
            <p:cNvSpPr/>
            <p:nvPr/>
          </p:nvSpPr>
          <p:spPr>
            <a:xfrm>
              <a:off x="6883983" y="5286970"/>
              <a:ext cx="235529" cy="40480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01" name="rc101"/>
            <p:cNvSpPr/>
            <p:nvPr/>
          </p:nvSpPr>
          <p:spPr>
            <a:xfrm>
              <a:off x="7119512" y="5286970"/>
              <a:ext cx="235529" cy="404808"/>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02" name="rc102"/>
            <p:cNvSpPr/>
            <p:nvPr/>
          </p:nvSpPr>
          <p:spPr>
            <a:xfrm>
              <a:off x="7355042" y="5286970"/>
              <a:ext cx="235529" cy="404808"/>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03" name="rc103"/>
            <p:cNvSpPr/>
            <p:nvPr/>
          </p:nvSpPr>
          <p:spPr>
            <a:xfrm>
              <a:off x="7590572" y="5286970"/>
              <a:ext cx="235529" cy="404808"/>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04" name="rc104"/>
            <p:cNvSpPr/>
            <p:nvPr/>
          </p:nvSpPr>
          <p:spPr>
            <a:xfrm>
              <a:off x="7826102" y="5286970"/>
              <a:ext cx="235529" cy="404808"/>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05" name="rc105"/>
            <p:cNvSpPr/>
            <p:nvPr/>
          </p:nvSpPr>
          <p:spPr>
            <a:xfrm>
              <a:off x="8061632" y="5286970"/>
              <a:ext cx="235529" cy="40480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06" name="rc106"/>
            <p:cNvSpPr/>
            <p:nvPr/>
          </p:nvSpPr>
          <p:spPr>
            <a:xfrm>
              <a:off x="8297162" y="5286970"/>
              <a:ext cx="235529" cy="40480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07" name="rc107"/>
            <p:cNvSpPr/>
            <p:nvPr/>
          </p:nvSpPr>
          <p:spPr>
            <a:xfrm>
              <a:off x="8532692" y="5286970"/>
              <a:ext cx="235529" cy="40480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08" name="rc108"/>
            <p:cNvSpPr/>
            <p:nvPr/>
          </p:nvSpPr>
          <p:spPr>
            <a:xfrm>
              <a:off x="2644445" y="3262929"/>
              <a:ext cx="235529" cy="404808"/>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09" name="rc109"/>
            <p:cNvSpPr/>
            <p:nvPr/>
          </p:nvSpPr>
          <p:spPr>
            <a:xfrm>
              <a:off x="2879975" y="3262929"/>
              <a:ext cx="235529" cy="40480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0" name="rc110"/>
            <p:cNvSpPr/>
            <p:nvPr/>
          </p:nvSpPr>
          <p:spPr>
            <a:xfrm>
              <a:off x="3115505" y="3262929"/>
              <a:ext cx="235529" cy="40480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1" name="rc111"/>
            <p:cNvSpPr/>
            <p:nvPr/>
          </p:nvSpPr>
          <p:spPr>
            <a:xfrm>
              <a:off x="3351034" y="3262929"/>
              <a:ext cx="235529" cy="404808"/>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12" name="rc112"/>
            <p:cNvSpPr/>
            <p:nvPr/>
          </p:nvSpPr>
          <p:spPr>
            <a:xfrm>
              <a:off x="3586564" y="3262929"/>
              <a:ext cx="235529" cy="404808"/>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13" name="rc113"/>
            <p:cNvSpPr/>
            <p:nvPr/>
          </p:nvSpPr>
          <p:spPr>
            <a:xfrm>
              <a:off x="3822094" y="3262929"/>
              <a:ext cx="235529" cy="404808"/>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14" name="rc114"/>
            <p:cNvSpPr/>
            <p:nvPr/>
          </p:nvSpPr>
          <p:spPr>
            <a:xfrm>
              <a:off x="4057624" y="3262929"/>
              <a:ext cx="235529" cy="404808"/>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15" name="rc115"/>
            <p:cNvSpPr/>
            <p:nvPr/>
          </p:nvSpPr>
          <p:spPr>
            <a:xfrm>
              <a:off x="4293154" y="3262929"/>
              <a:ext cx="235529" cy="404808"/>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16" name="rc116"/>
            <p:cNvSpPr/>
            <p:nvPr/>
          </p:nvSpPr>
          <p:spPr>
            <a:xfrm>
              <a:off x="4528684" y="3262929"/>
              <a:ext cx="235529" cy="404808"/>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17" name="rc117"/>
            <p:cNvSpPr/>
            <p:nvPr/>
          </p:nvSpPr>
          <p:spPr>
            <a:xfrm>
              <a:off x="4764214" y="3262929"/>
              <a:ext cx="235529" cy="404808"/>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18" name="rc118"/>
            <p:cNvSpPr/>
            <p:nvPr/>
          </p:nvSpPr>
          <p:spPr>
            <a:xfrm>
              <a:off x="4999744" y="3262929"/>
              <a:ext cx="235529" cy="40480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19" name="rc119"/>
            <p:cNvSpPr/>
            <p:nvPr/>
          </p:nvSpPr>
          <p:spPr>
            <a:xfrm>
              <a:off x="5235273" y="3262929"/>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0" name="rc120"/>
            <p:cNvSpPr/>
            <p:nvPr/>
          </p:nvSpPr>
          <p:spPr>
            <a:xfrm>
              <a:off x="5470803" y="3262929"/>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1" name="rc121"/>
            <p:cNvSpPr/>
            <p:nvPr/>
          </p:nvSpPr>
          <p:spPr>
            <a:xfrm>
              <a:off x="5706333" y="3262929"/>
              <a:ext cx="235529" cy="40480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2" name="rc122"/>
            <p:cNvSpPr/>
            <p:nvPr/>
          </p:nvSpPr>
          <p:spPr>
            <a:xfrm>
              <a:off x="5941863" y="3262929"/>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3" name="rc123"/>
            <p:cNvSpPr/>
            <p:nvPr/>
          </p:nvSpPr>
          <p:spPr>
            <a:xfrm>
              <a:off x="6177393" y="3262929"/>
              <a:ext cx="235529" cy="40480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24" name="rc124"/>
            <p:cNvSpPr/>
            <p:nvPr/>
          </p:nvSpPr>
          <p:spPr>
            <a:xfrm>
              <a:off x="6412923" y="3262929"/>
              <a:ext cx="235529" cy="404808"/>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25" name="rc125"/>
            <p:cNvSpPr/>
            <p:nvPr/>
          </p:nvSpPr>
          <p:spPr>
            <a:xfrm>
              <a:off x="6648453" y="3262929"/>
              <a:ext cx="235529" cy="404808"/>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26" name="rc126"/>
            <p:cNvSpPr/>
            <p:nvPr/>
          </p:nvSpPr>
          <p:spPr>
            <a:xfrm>
              <a:off x="6883983" y="3262929"/>
              <a:ext cx="235529" cy="40480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7" name="rc127"/>
            <p:cNvSpPr/>
            <p:nvPr/>
          </p:nvSpPr>
          <p:spPr>
            <a:xfrm>
              <a:off x="7119512" y="3262929"/>
              <a:ext cx="235529" cy="404808"/>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28" name="rc128"/>
            <p:cNvSpPr/>
            <p:nvPr/>
          </p:nvSpPr>
          <p:spPr>
            <a:xfrm>
              <a:off x="7355042" y="3262929"/>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29" name="rc129"/>
            <p:cNvSpPr/>
            <p:nvPr/>
          </p:nvSpPr>
          <p:spPr>
            <a:xfrm>
              <a:off x="7590572" y="3262929"/>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0" name="rc130"/>
            <p:cNvSpPr/>
            <p:nvPr/>
          </p:nvSpPr>
          <p:spPr>
            <a:xfrm>
              <a:off x="7826102" y="3262929"/>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1" name="rc131"/>
            <p:cNvSpPr/>
            <p:nvPr/>
          </p:nvSpPr>
          <p:spPr>
            <a:xfrm>
              <a:off x="8061632" y="3262929"/>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2" name="rc132"/>
            <p:cNvSpPr/>
            <p:nvPr/>
          </p:nvSpPr>
          <p:spPr>
            <a:xfrm>
              <a:off x="8297162" y="3262929"/>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3" name="rc133"/>
            <p:cNvSpPr/>
            <p:nvPr/>
          </p:nvSpPr>
          <p:spPr>
            <a:xfrm>
              <a:off x="8532692" y="3262929"/>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4" name="rc134"/>
            <p:cNvSpPr/>
            <p:nvPr/>
          </p:nvSpPr>
          <p:spPr>
            <a:xfrm>
              <a:off x="2644445" y="2048504"/>
              <a:ext cx="235529" cy="404808"/>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5" name="rc135"/>
            <p:cNvSpPr/>
            <p:nvPr/>
          </p:nvSpPr>
          <p:spPr>
            <a:xfrm>
              <a:off x="2879975" y="2048504"/>
              <a:ext cx="235529" cy="404808"/>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6" name="rc136"/>
            <p:cNvSpPr/>
            <p:nvPr/>
          </p:nvSpPr>
          <p:spPr>
            <a:xfrm>
              <a:off x="3115505" y="2048504"/>
              <a:ext cx="235529" cy="404808"/>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37" name="rc137"/>
            <p:cNvSpPr/>
            <p:nvPr/>
          </p:nvSpPr>
          <p:spPr>
            <a:xfrm>
              <a:off x="3351034" y="2048504"/>
              <a:ext cx="235529" cy="40480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8" name="rc138"/>
            <p:cNvSpPr/>
            <p:nvPr/>
          </p:nvSpPr>
          <p:spPr>
            <a:xfrm>
              <a:off x="3586564" y="2048504"/>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9" name="rc139"/>
            <p:cNvSpPr/>
            <p:nvPr/>
          </p:nvSpPr>
          <p:spPr>
            <a:xfrm>
              <a:off x="3822094" y="2048504"/>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0" name="rc140"/>
            <p:cNvSpPr/>
            <p:nvPr/>
          </p:nvSpPr>
          <p:spPr>
            <a:xfrm>
              <a:off x="4057624" y="2048504"/>
              <a:ext cx="235529"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1" name="rc141"/>
            <p:cNvSpPr/>
            <p:nvPr/>
          </p:nvSpPr>
          <p:spPr>
            <a:xfrm>
              <a:off x="4293154" y="2048504"/>
              <a:ext cx="235529"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2" name="rc142"/>
            <p:cNvSpPr/>
            <p:nvPr/>
          </p:nvSpPr>
          <p:spPr>
            <a:xfrm>
              <a:off x="4528684" y="2048504"/>
              <a:ext cx="235529"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3" name="rc143"/>
            <p:cNvSpPr/>
            <p:nvPr/>
          </p:nvSpPr>
          <p:spPr>
            <a:xfrm>
              <a:off x="4764214" y="2048504"/>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4" name="rc144"/>
            <p:cNvSpPr/>
            <p:nvPr/>
          </p:nvSpPr>
          <p:spPr>
            <a:xfrm>
              <a:off x="4999744" y="2048504"/>
              <a:ext cx="235529"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5" name="rc145"/>
            <p:cNvSpPr/>
            <p:nvPr/>
          </p:nvSpPr>
          <p:spPr>
            <a:xfrm>
              <a:off x="5235273" y="2048504"/>
              <a:ext cx="235529" cy="40480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6" name="rc146"/>
            <p:cNvSpPr/>
            <p:nvPr/>
          </p:nvSpPr>
          <p:spPr>
            <a:xfrm>
              <a:off x="5470803" y="2048504"/>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7" name="rc147"/>
            <p:cNvSpPr/>
            <p:nvPr/>
          </p:nvSpPr>
          <p:spPr>
            <a:xfrm>
              <a:off x="5706333" y="2048504"/>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8" name="rc148"/>
            <p:cNvSpPr/>
            <p:nvPr/>
          </p:nvSpPr>
          <p:spPr>
            <a:xfrm>
              <a:off x="5941863" y="2048504"/>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9" name="rc149"/>
            <p:cNvSpPr/>
            <p:nvPr/>
          </p:nvSpPr>
          <p:spPr>
            <a:xfrm>
              <a:off x="6177393" y="2048504"/>
              <a:ext cx="235529" cy="40480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0" name="rc150"/>
            <p:cNvSpPr/>
            <p:nvPr/>
          </p:nvSpPr>
          <p:spPr>
            <a:xfrm>
              <a:off x="6412923" y="2048504"/>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1" name="rc151"/>
            <p:cNvSpPr/>
            <p:nvPr/>
          </p:nvSpPr>
          <p:spPr>
            <a:xfrm>
              <a:off x="6648453" y="2048504"/>
              <a:ext cx="235529"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2" name="rc152"/>
            <p:cNvSpPr/>
            <p:nvPr/>
          </p:nvSpPr>
          <p:spPr>
            <a:xfrm>
              <a:off x="6883983" y="2048504"/>
              <a:ext cx="235529"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3" name="rc153"/>
            <p:cNvSpPr/>
            <p:nvPr/>
          </p:nvSpPr>
          <p:spPr>
            <a:xfrm>
              <a:off x="7119512" y="2048504"/>
              <a:ext cx="235529" cy="40480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4" name="rc154"/>
            <p:cNvSpPr/>
            <p:nvPr/>
          </p:nvSpPr>
          <p:spPr>
            <a:xfrm>
              <a:off x="7355042" y="2048504"/>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5" name="rc155"/>
            <p:cNvSpPr/>
            <p:nvPr/>
          </p:nvSpPr>
          <p:spPr>
            <a:xfrm>
              <a:off x="7590572" y="2048504"/>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6" name="rc156"/>
            <p:cNvSpPr/>
            <p:nvPr/>
          </p:nvSpPr>
          <p:spPr>
            <a:xfrm>
              <a:off x="7826102" y="2048504"/>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7" name="rc157"/>
            <p:cNvSpPr/>
            <p:nvPr/>
          </p:nvSpPr>
          <p:spPr>
            <a:xfrm>
              <a:off x="8061632" y="2048504"/>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8" name="rc158"/>
            <p:cNvSpPr/>
            <p:nvPr/>
          </p:nvSpPr>
          <p:spPr>
            <a:xfrm>
              <a:off x="8297162" y="2048504"/>
              <a:ext cx="235529" cy="40480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9" name="rc159"/>
            <p:cNvSpPr/>
            <p:nvPr/>
          </p:nvSpPr>
          <p:spPr>
            <a:xfrm>
              <a:off x="8532692" y="2048504"/>
              <a:ext cx="235529"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0" name="rc160"/>
            <p:cNvSpPr/>
            <p:nvPr/>
          </p:nvSpPr>
          <p:spPr>
            <a:xfrm>
              <a:off x="2644445" y="4882162"/>
              <a:ext cx="235529" cy="40480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61" name="rc161"/>
            <p:cNvSpPr/>
            <p:nvPr/>
          </p:nvSpPr>
          <p:spPr>
            <a:xfrm>
              <a:off x="2879975" y="4882162"/>
              <a:ext cx="235529" cy="404808"/>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2" name="rc162"/>
            <p:cNvSpPr/>
            <p:nvPr/>
          </p:nvSpPr>
          <p:spPr>
            <a:xfrm>
              <a:off x="3115505" y="4882162"/>
              <a:ext cx="235529" cy="40480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63" name="rc163"/>
            <p:cNvSpPr/>
            <p:nvPr/>
          </p:nvSpPr>
          <p:spPr>
            <a:xfrm>
              <a:off x="3351034" y="4882162"/>
              <a:ext cx="235529" cy="40480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64" name="rc164"/>
            <p:cNvSpPr/>
            <p:nvPr/>
          </p:nvSpPr>
          <p:spPr>
            <a:xfrm>
              <a:off x="3586564" y="4882162"/>
              <a:ext cx="235529" cy="40480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5" name="rc165"/>
            <p:cNvSpPr/>
            <p:nvPr/>
          </p:nvSpPr>
          <p:spPr>
            <a:xfrm>
              <a:off x="3822094" y="4882162"/>
              <a:ext cx="235529"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6" name="rc166"/>
            <p:cNvSpPr/>
            <p:nvPr/>
          </p:nvSpPr>
          <p:spPr>
            <a:xfrm>
              <a:off x="4057624" y="4882162"/>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7" name="rc167"/>
            <p:cNvSpPr/>
            <p:nvPr/>
          </p:nvSpPr>
          <p:spPr>
            <a:xfrm>
              <a:off x="4293154" y="4882162"/>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8" name="rc168"/>
            <p:cNvSpPr/>
            <p:nvPr/>
          </p:nvSpPr>
          <p:spPr>
            <a:xfrm>
              <a:off x="4528684" y="4882162"/>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9" name="rc169"/>
            <p:cNvSpPr/>
            <p:nvPr/>
          </p:nvSpPr>
          <p:spPr>
            <a:xfrm>
              <a:off x="4764214" y="4882162"/>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0" name="rc170"/>
            <p:cNvSpPr/>
            <p:nvPr/>
          </p:nvSpPr>
          <p:spPr>
            <a:xfrm>
              <a:off x="4999744" y="4882162"/>
              <a:ext cx="235529"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1" name="rc171"/>
            <p:cNvSpPr/>
            <p:nvPr/>
          </p:nvSpPr>
          <p:spPr>
            <a:xfrm>
              <a:off x="5235273" y="4882162"/>
              <a:ext cx="235529"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2" name="rc172"/>
            <p:cNvSpPr/>
            <p:nvPr/>
          </p:nvSpPr>
          <p:spPr>
            <a:xfrm>
              <a:off x="5470803" y="4882162"/>
              <a:ext cx="235529"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3" name="rc173"/>
            <p:cNvSpPr/>
            <p:nvPr/>
          </p:nvSpPr>
          <p:spPr>
            <a:xfrm>
              <a:off x="5706333" y="4882162"/>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4" name="rc174"/>
            <p:cNvSpPr/>
            <p:nvPr/>
          </p:nvSpPr>
          <p:spPr>
            <a:xfrm>
              <a:off x="5941863" y="4882162"/>
              <a:ext cx="235529"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5" name="rc175"/>
            <p:cNvSpPr/>
            <p:nvPr/>
          </p:nvSpPr>
          <p:spPr>
            <a:xfrm>
              <a:off x="6177393" y="4882162"/>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6" name="rc176"/>
            <p:cNvSpPr/>
            <p:nvPr/>
          </p:nvSpPr>
          <p:spPr>
            <a:xfrm>
              <a:off x="6412923" y="4882162"/>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7" name="rc177"/>
            <p:cNvSpPr/>
            <p:nvPr/>
          </p:nvSpPr>
          <p:spPr>
            <a:xfrm>
              <a:off x="6648453" y="4882162"/>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8" name="rc178"/>
            <p:cNvSpPr/>
            <p:nvPr/>
          </p:nvSpPr>
          <p:spPr>
            <a:xfrm>
              <a:off x="6883983" y="4882162"/>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9" name="rc179"/>
            <p:cNvSpPr/>
            <p:nvPr/>
          </p:nvSpPr>
          <p:spPr>
            <a:xfrm>
              <a:off x="7119512" y="4882162"/>
              <a:ext cx="235529" cy="40480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0" name="rc180"/>
            <p:cNvSpPr/>
            <p:nvPr/>
          </p:nvSpPr>
          <p:spPr>
            <a:xfrm>
              <a:off x="7355042" y="4882162"/>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1" name="rc181"/>
            <p:cNvSpPr/>
            <p:nvPr/>
          </p:nvSpPr>
          <p:spPr>
            <a:xfrm>
              <a:off x="7590572" y="4882162"/>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2" name="rc182"/>
            <p:cNvSpPr/>
            <p:nvPr/>
          </p:nvSpPr>
          <p:spPr>
            <a:xfrm>
              <a:off x="7826102" y="4882162"/>
              <a:ext cx="235529" cy="40480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3" name="rc183"/>
            <p:cNvSpPr/>
            <p:nvPr/>
          </p:nvSpPr>
          <p:spPr>
            <a:xfrm>
              <a:off x="8061632" y="4882162"/>
              <a:ext cx="235529" cy="40480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84" name="rc184"/>
            <p:cNvSpPr/>
            <p:nvPr/>
          </p:nvSpPr>
          <p:spPr>
            <a:xfrm>
              <a:off x="8297162" y="4882162"/>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5" name="rc185"/>
            <p:cNvSpPr/>
            <p:nvPr/>
          </p:nvSpPr>
          <p:spPr>
            <a:xfrm>
              <a:off x="8532692" y="4882162"/>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6" name="rc186"/>
            <p:cNvSpPr/>
            <p:nvPr/>
          </p:nvSpPr>
          <p:spPr>
            <a:xfrm>
              <a:off x="2644445" y="4072546"/>
              <a:ext cx="235529" cy="40480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7" name="rc187"/>
            <p:cNvSpPr/>
            <p:nvPr/>
          </p:nvSpPr>
          <p:spPr>
            <a:xfrm>
              <a:off x="2879975" y="4072546"/>
              <a:ext cx="235529" cy="40480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8" name="rc188"/>
            <p:cNvSpPr/>
            <p:nvPr/>
          </p:nvSpPr>
          <p:spPr>
            <a:xfrm>
              <a:off x="3115505" y="4072546"/>
              <a:ext cx="235529" cy="40480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89" name="rc189"/>
            <p:cNvSpPr/>
            <p:nvPr/>
          </p:nvSpPr>
          <p:spPr>
            <a:xfrm>
              <a:off x="3351034" y="4072546"/>
              <a:ext cx="235529" cy="40480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90" name="rc190"/>
            <p:cNvSpPr/>
            <p:nvPr/>
          </p:nvSpPr>
          <p:spPr>
            <a:xfrm>
              <a:off x="3586564" y="4072546"/>
              <a:ext cx="235529" cy="404808"/>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91" name="rc191"/>
            <p:cNvSpPr/>
            <p:nvPr/>
          </p:nvSpPr>
          <p:spPr>
            <a:xfrm>
              <a:off x="3822094" y="4072546"/>
              <a:ext cx="235529" cy="40480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92" name="rc192"/>
            <p:cNvSpPr/>
            <p:nvPr/>
          </p:nvSpPr>
          <p:spPr>
            <a:xfrm>
              <a:off x="4057624" y="4072546"/>
              <a:ext cx="235529" cy="404808"/>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93" name="rc193"/>
            <p:cNvSpPr/>
            <p:nvPr/>
          </p:nvSpPr>
          <p:spPr>
            <a:xfrm>
              <a:off x="4293154" y="4072546"/>
              <a:ext cx="235529" cy="40480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94" name="rc194"/>
            <p:cNvSpPr/>
            <p:nvPr/>
          </p:nvSpPr>
          <p:spPr>
            <a:xfrm>
              <a:off x="4528684" y="4072546"/>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5" name="rc195"/>
            <p:cNvSpPr/>
            <p:nvPr/>
          </p:nvSpPr>
          <p:spPr>
            <a:xfrm>
              <a:off x="4764214" y="4072546"/>
              <a:ext cx="235529" cy="404808"/>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6" name="rc196"/>
            <p:cNvSpPr/>
            <p:nvPr/>
          </p:nvSpPr>
          <p:spPr>
            <a:xfrm>
              <a:off x="4999744" y="4072546"/>
              <a:ext cx="235529" cy="40480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97" name="rc197"/>
            <p:cNvSpPr/>
            <p:nvPr/>
          </p:nvSpPr>
          <p:spPr>
            <a:xfrm>
              <a:off x="5235273" y="4072546"/>
              <a:ext cx="235529" cy="40480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98" name="rc198"/>
            <p:cNvSpPr/>
            <p:nvPr/>
          </p:nvSpPr>
          <p:spPr>
            <a:xfrm>
              <a:off x="5470803" y="4072546"/>
              <a:ext cx="235529" cy="40480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99" name="rc199"/>
            <p:cNvSpPr/>
            <p:nvPr/>
          </p:nvSpPr>
          <p:spPr>
            <a:xfrm>
              <a:off x="5706333" y="4072546"/>
              <a:ext cx="235529" cy="40480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0" name="rc200"/>
            <p:cNvSpPr/>
            <p:nvPr/>
          </p:nvSpPr>
          <p:spPr>
            <a:xfrm>
              <a:off x="5941863" y="4072546"/>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1" name="rc201"/>
            <p:cNvSpPr/>
            <p:nvPr/>
          </p:nvSpPr>
          <p:spPr>
            <a:xfrm>
              <a:off x="6177393" y="4072546"/>
              <a:ext cx="235529" cy="40480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2" name="rc202"/>
            <p:cNvSpPr/>
            <p:nvPr/>
          </p:nvSpPr>
          <p:spPr>
            <a:xfrm>
              <a:off x="6412923" y="4072546"/>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3" name="rc203"/>
            <p:cNvSpPr/>
            <p:nvPr/>
          </p:nvSpPr>
          <p:spPr>
            <a:xfrm>
              <a:off x="6648453" y="4072546"/>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4" name="rc204"/>
            <p:cNvSpPr/>
            <p:nvPr/>
          </p:nvSpPr>
          <p:spPr>
            <a:xfrm>
              <a:off x="6883983" y="4072546"/>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5" name="rc205"/>
            <p:cNvSpPr/>
            <p:nvPr/>
          </p:nvSpPr>
          <p:spPr>
            <a:xfrm>
              <a:off x="7119512" y="4072546"/>
              <a:ext cx="235529" cy="40480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06" name="rc206"/>
            <p:cNvSpPr/>
            <p:nvPr/>
          </p:nvSpPr>
          <p:spPr>
            <a:xfrm>
              <a:off x="7355042" y="4072546"/>
              <a:ext cx="235529" cy="40480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07" name="rc207"/>
            <p:cNvSpPr/>
            <p:nvPr/>
          </p:nvSpPr>
          <p:spPr>
            <a:xfrm>
              <a:off x="7590572" y="4072546"/>
              <a:ext cx="235529"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8" name="rc208"/>
            <p:cNvSpPr/>
            <p:nvPr/>
          </p:nvSpPr>
          <p:spPr>
            <a:xfrm>
              <a:off x="7826102" y="4072546"/>
              <a:ext cx="235529" cy="40480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9" name="rc209"/>
            <p:cNvSpPr/>
            <p:nvPr/>
          </p:nvSpPr>
          <p:spPr>
            <a:xfrm>
              <a:off x="8061632" y="4072546"/>
              <a:ext cx="235529"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0" name="rc210"/>
            <p:cNvSpPr/>
            <p:nvPr/>
          </p:nvSpPr>
          <p:spPr>
            <a:xfrm>
              <a:off x="8297162" y="4072546"/>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1" name="rc211"/>
            <p:cNvSpPr/>
            <p:nvPr/>
          </p:nvSpPr>
          <p:spPr>
            <a:xfrm>
              <a:off x="8532692" y="4072546"/>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2" name="rc212"/>
            <p:cNvSpPr/>
            <p:nvPr/>
          </p:nvSpPr>
          <p:spPr>
            <a:xfrm>
              <a:off x="2644445" y="4477354"/>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3" name="rc213"/>
            <p:cNvSpPr/>
            <p:nvPr/>
          </p:nvSpPr>
          <p:spPr>
            <a:xfrm>
              <a:off x="2879975" y="4477354"/>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4" name="rc214"/>
            <p:cNvSpPr/>
            <p:nvPr/>
          </p:nvSpPr>
          <p:spPr>
            <a:xfrm>
              <a:off x="3115505" y="4477354"/>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5" name="rc215"/>
            <p:cNvSpPr/>
            <p:nvPr/>
          </p:nvSpPr>
          <p:spPr>
            <a:xfrm>
              <a:off x="3351034" y="4477354"/>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6" name="rc216"/>
            <p:cNvSpPr/>
            <p:nvPr/>
          </p:nvSpPr>
          <p:spPr>
            <a:xfrm>
              <a:off x="3586564" y="4477354"/>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7" name="rc217"/>
            <p:cNvSpPr/>
            <p:nvPr/>
          </p:nvSpPr>
          <p:spPr>
            <a:xfrm>
              <a:off x="3822094" y="4477354"/>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8" name="rc218"/>
            <p:cNvSpPr/>
            <p:nvPr/>
          </p:nvSpPr>
          <p:spPr>
            <a:xfrm>
              <a:off x="4057624" y="4477354"/>
              <a:ext cx="235529" cy="40480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9" name="rc219"/>
            <p:cNvSpPr/>
            <p:nvPr/>
          </p:nvSpPr>
          <p:spPr>
            <a:xfrm>
              <a:off x="4293154" y="4477354"/>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20" name="rc220"/>
            <p:cNvSpPr/>
            <p:nvPr/>
          </p:nvSpPr>
          <p:spPr>
            <a:xfrm>
              <a:off x="4528684" y="4477354"/>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1" name="rc221"/>
            <p:cNvSpPr/>
            <p:nvPr/>
          </p:nvSpPr>
          <p:spPr>
            <a:xfrm>
              <a:off x="4764214" y="4477354"/>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2" name="rc222"/>
            <p:cNvSpPr/>
            <p:nvPr/>
          </p:nvSpPr>
          <p:spPr>
            <a:xfrm>
              <a:off x="4999744" y="4477354"/>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23" name="rc223"/>
            <p:cNvSpPr/>
            <p:nvPr/>
          </p:nvSpPr>
          <p:spPr>
            <a:xfrm>
              <a:off x="5235273" y="4477354"/>
              <a:ext cx="235529" cy="40480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4" name="rc224"/>
            <p:cNvSpPr/>
            <p:nvPr/>
          </p:nvSpPr>
          <p:spPr>
            <a:xfrm>
              <a:off x="5470803" y="4477354"/>
              <a:ext cx="235529" cy="40480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5" name="rc225"/>
            <p:cNvSpPr/>
            <p:nvPr/>
          </p:nvSpPr>
          <p:spPr>
            <a:xfrm>
              <a:off x="5706333" y="4477354"/>
              <a:ext cx="235529" cy="40480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6" name="rc226"/>
            <p:cNvSpPr/>
            <p:nvPr/>
          </p:nvSpPr>
          <p:spPr>
            <a:xfrm>
              <a:off x="5941863" y="4477354"/>
              <a:ext cx="235529"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7" name="rc227"/>
            <p:cNvSpPr/>
            <p:nvPr/>
          </p:nvSpPr>
          <p:spPr>
            <a:xfrm>
              <a:off x="6177393" y="4477354"/>
              <a:ext cx="235529" cy="40480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8" name="rc228"/>
            <p:cNvSpPr/>
            <p:nvPr/>
          </p:nvSpPr>
          <p:spPr>
            <a:xfrm>
              <a:off x="6412923" y="4477354"/>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9" name="rc229"/>
            <p:cNvSpPr/>
            <p:nvPr/>
          </p:nvSpPr>
          <p:spPr>
            <a:xfrm>
              <a:off x="6648453" y="4477354"/>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30" name="rc230"/>
            <p:cNvSpPr/>
            <p:nvPr/>
          </p:nvSpPr>
          <p:spPr>
            <a:xfrm>
              <a:off x="6883983" y="4477354"/>
              <a:ext cx="235529"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31" name="rc231"/>
            <p:cNvSpPr/>
            <p:nvPr/>
          </p:nvSpPr>
          <p:spPr>
            <a:xfrm>
              <a:off x="7119512" y="4477354"/>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2" name="rc232"/>
            <p:cNvSpPr/>
            <p:nvPr/>
          </p:nvSpPr>
          <p:spPr>
            <a:xfrm>
              <a:off x="7355042" y="4477354"/>
              <a:ext cx="235529" cy="40480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3" name="rc233"/>
            <p:cNvSpPr/>
            <p:nvPr/>
          </p:nvSpPr>
          <p:spPr>
            <a:xfrm>
              <a:off x="7590572" y="4477354"/>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34" name="rc234"/>
            <p:cNvSpPr/>
            <p:nvPr/>
          </p:nvSpPr>
          <p:spPr>
            <a:xfrm>
              <a:off x="7826102" y="4477354"/>
              <a:ext cx="235529" cy="40480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35" name="rc235"/>
            <p:cNvSpPr/>
            <p:nvPr/>
          </p:nvSpPr>
          <p:spPr>
            <a:xfrm>
              <a:off x="8061632" y="4477354"/>
              <a:ext cx="235529"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6" name="rc236"/>
            <p:cNvSpPr/>
            <p:nvPr/>
          </p:nvSpPr>
          <p:spPr>
            <a:xfrm>
              <a:off x="8297162" y="4477354"/>
              <a:ext cx="235529" cy="40480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37" name="rc237"/>
            <p:cNvSpPr/>
            <p:nvPr/>
          </p:nvSpPr>
          <p:spPr>
            <a:xfrm>
              <a:off x="8532692" y="4477354"/>
              <a:ext cx="235529" cy="40480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38" name="rc238"/>
            <p:cNvSpPr/>
            <p:nvPr/>
          </p:nvSpPr>
          <p:spPr>
            <a:xfrm>
              <a:off x="2644445" y="1238888"/>
              <a:ext cx="235529"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9" name="rc239"/>
            <p:cNvSpPr/>
            <p:nvPr/>
          </p:nvSpPr>
          <p:spPr>
            <a:xfrm>
              <a:off x="2879975" y="1238888"/>
              <a:ext cx="235529" cy="40480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0" name="rc240"/>
            <p:cNvSpPr/>
            <p:nvPr/>
          </p:nvSpPr>
          <p:spPr>
            <a:xfrm>
              <a:off x="3115505" y="1238888"/>
              <a:ext cx="235529"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1" name="rc241"/>
            <p:cNvSpPr/>
            <p:nvPr/>
          </p:nvSpPr>
          <p:spPr>
            <a:xfrm>
              <a:off x="3351034" y="1238888"/>
              <a:ext cx="235529"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2" name="rc242"/>
            <p:cNvSpPr/>
            <p:nvPr/>
          </p:nvSpPr>
          <p:spPr>
            <a:xfrm>
              <a:off x="3586564" y="1238888"/>
              <a:ext cx="235529"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3" name="rc243"/>
            <p:cNvSpPr/>
            <p:nvPr/>
          </p:nvSpPr>
          <p:spPr>
            <a:xfrm>
              <a:off x="3822094" y="1238888"/>
              <a:ext cx="235529" cy="40480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4" name="rc244"/>
            <p:cNvSpPr/>
            <p:nvPr/>
          </p:nvSpPr>
          <p:spPr>
            <a:xfrm>
              <a:off x="4057624" y="1238888"/>
              <a:ext cx="235529" cy="40480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5" name="rc245"/>
            <p:cNvSpPr/>
            <p:nvPr/>
          </p:nvSpPr>
          <p:spPr>
            <a:xfrm>
              <a:off x="4293154" y="1238888"/>
              <a:ext cx="235529"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6" name="rc246"/>
            <p:cNvSpPr/>
            <p:nvPr/>
          </p:nvSpPr>
          <p:spPr>
            <a:xfrm>
              <a:off x="4528684" y="1238888"/>
              <a:ext cx="235529"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7" name="rc247"/>
            <p:cNvSpPr/>
            <p:nvPr/>
          </p:nvSpPr>
          <p:spPr>
            <a:xfrm>
              <a:off x="4764214" y="1238888"/>
              <a:ext cx="235529"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8" name="rc248"/>
            <p:cNvSpPr/>
            <p:nvPr/>
          </p:nvSpPr>
          <p:spPr>
            <a:xfrm>
              <a:off x="4999744" y="1238888"/>
              <a:ext cx="235529"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9" name="rc249"/>
            <p:cNvSpPr/>
            <p:nvPr/>
          </p:nvSpPr>
          <p:spPr>
            <a:xfrm>
              <a:off x="5235273" y="1238888"/>
              <a:ext cx="235529"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0" name="rc250"/>
            <p:cNvSpPr/>
            <p:nvPr/>
          </p:nvSpPr>
          <p:spPr>
            <a:xfrm>
              <a:off x="5470803" y="1238888"/>
              <a:ext cx="235529"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1" name="rc251"/>
            <p:cNvSpPr/>
            <p:nvPr/>
          </p:nvSpPr>
          <p:spPr>
            <a:xfrm>
              <a:off x="5706333" y="1238888"/>
              <a:ext cx="235529" cy="40480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2" name="rc252"/>
            <p:cNvSpPr/>
            <p:nvPr/>
          </p:nvSpPr>
          <p:spPr>
            <a:xfrm>
              <a:off x="5941863" y="1238888"/>
              <a:ext cx="235529" cy="40480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3" name="rc253"/>
            <p:cNvSpPr/>
            <p:nvPr/>
          </p:nvSpPr>
          <p:spPr>
            <a:xfrm>
              <a:off x="6177393" y="1238888"/>
              <a:ext cx="235529"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4" name="rc254"/>
            <p:cNvSpPr/>
            <p:nvPr/>
          </p:nvSpPr>
          <p:spPr>
            <a:xfrm>
              <a:off x="6412923" y="1238888"/>
              <a:ext cx="235529" cy="40480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5" name="rc255"/>
            <p:cNvSpPr/>
            <p:nvPr/>
          </p:nvSpPr>
          <p:spPr>
            <a:xfrm>
              <a:off x="6648453" y="1238888"/>
              <a:ext cx="235529" cy="40480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6" name="rc256"/>
            <p:cNvSpPr/>
            <p:nvPr/>
          </p:nvSpPr>
          <p:spPr>
            <a:xfrm>
              <a:off x="6883983" y="1238888"/>
              <a:ext cx="235529"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7" name="rc257"/>
            <p:cNvSpPr/>
            <p:nvPr/>
          </p:nvSpPr>
          <p:spPr>
            <a:xfrm>
              <a:off x="7119512" y="1238888"/>
              <a:ext cx="235529" cy="40480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8" name="rc258"/>
            <p:cNvSpPr/>
            <p:nvPr/>
          </p:nvSpPr>
          <p:spPr>
            <a:xfrm>
              <a:off x="7355042" y="1238888"/>
              <a:ext cx="235529" cy="40480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9" name="rc259"/>
            <p:cNvSpPr/>
            <p:nvPr/>
          </p:nvSpPr>
          <p:spPr>
            <a:xfrm>
              <a:off x="7590572" y="1238888"/>
              <a:ext cx="235529" cy="40480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0" name="rc260"/>
            <p:cNvSpPr/>
            <p:nvPr/>
          </p:nvSpPr>
          <p:spPr>
            <a:xfrm>
              <a:off x="7826102" y="1238888"/>
              <a:ext cx="235529" cy="40480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1" name="rc261"/>
            <p:cNvSpPr/>
            <p:nvPr/>
          </p:nvSpPr>
          <p:spPr>
            <a:xfrm>
              <a:off x="8061632" y="1238888"/>
              <a:ext cx="235529"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2" name="rc262"/>
            <p:cNvSpPr/>
            <p:nvPr/>
          </p:nvSpPr>
          <p:spPr>
            <a:xfrm>
              <a:off x="8297162" y="1238888"/>
              <a:ext cx="235529"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3" name="rc263"/>
            <p:cNvSpPr/>
            <p:nvPr/>
          </p:nvSpPr>
          <p:spPr>
            <a:xfrm>
              <a:off x="8532692" y="1238888"/>
              <a:ext cx="235529" cy="40480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4" name="rc264"/>
            <p:cNvSpPr/>
            <p:nvPr/>
          </p:nvSpPr>
          <p:spPr>
            <a:xfrm>
              <a:off x="2644445" y="3667737"/>
              <a:ext cx="235529" cy="404808"/>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65" name="rc265"/>
            <p:cNvSpPr/>
            <p:nvPr/>
          </p:nvSpPr>
          <p:spPr>
            <a:xfrm>
              <a:off x="2879975" y="3667737"/>
              <a:ext cx="235529" cy="40480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66" name="rc266"/>
            <p:cNvSpPr/>
            <p:nvPr/>
          </p:nvSpPr>
          <p:spPr>
            <a:xfrm>
              <a:off x="3115505" y="3667737"/>
              <a:ext cx="235529" cy="40480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7" name="rc267"/>
            <p:cNvSpPr/>
            <p:nvPr/>
          </p:nvSpPr>
          <p:spPr>
            <a:xfrm>
              <a:off x="3351034" y="3667737"/>
              <a:ext cx="235529" cy="40480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68" name="rc268"/>
            <p:cNvSpPr/>
            <p:nvPr/>
          </p:nvSpPr>
          <p:spPr>
            <a:xfrm>
              <a:off x="3586564" y="3667737"/>
              <a:ext cx="235529" cy="40480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69" name="rc269"/>
            <p:cNvSpPr/>
            <p:nvPr/>
          </p:nvSpPr>
          <p:spPr>
            <a:xfrm>
              <a:off x="3822094" y="3667737"/>
              <a:ext cx="235529" cy="40480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70" name="rc270"/>
            <p:cNvSpPr/>
            <p:nvPr/>
          </p:nvSpPr>
          <p:spPr>
            <a:xfrm>
              <a:off x="4057624" y="3667737"/>
              <a:ext cx="235529"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71" name="rc271"/>
            <p:cNvSpPr/>
            <p:nvPr/>
          </p:nvSpPr>
          <p:spPr>
            <a:xfrm>
              <a:off x="4293154" y="3667737"/>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72" name="rc272"/>
            <p:cNvSpPr/>
            <p:nvPr/>
          </p:nvSpPr>
          <p:spPr>
            <a:xfrm>
              <a:off x="4528684" y="3667737"/>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73" name="rc273"/>
            <p:cNvSpPr/>
            <p:nvPr/>
          </p:nvSpPr>
          <p:spPr>
            <a:xfrm>
              <a:off x="4764214" y="3667737"/>
              <a:ext cx="235529" cy="404808"/>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74" name="rc274"/>
            <p:cNvSpPr/>
            <p:nvPr/>
          </p:nvSpPr>
          <p:spPr>
            <a:xfrm>
              <a:off x="4999744" y="3667737"/>
              <a:ext cx="235529"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75" name="rc275"/>
            <p:cNvSpPr/>
            <p:nvPr/>
          </p:nvSpPr>
          <p:spPr>
            <a:xfrm>
              <a:off x="5235273" y="3667737"/>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6" name="rc276"/>
            <p:cNvSpPr/>
            <p:nvPr/>
          </p:nvSpPr>
          <p:spPr>
            <a:xfrm>
              <a:off x="5470803" y="3667737"/>
              <a:ext cx="235529" cy="40480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7" name="rc277"/>
            <p:cNvSpPr/>
            <p:nvPr/>
          </p:nvSpPr>
          <p:spPr>
            <a:xfrm>
              <a:off x="5706333" y="3667737"/>
              <a:ext cx="235529" cy="40480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8" name="rc278"/>
            <p:cNvSpPr/>
            <p:nvPr/>
          </p:nvSpPr>
          <p:spPr>
            <a:xfrm>
              <a:off x="5941863" y="3667737"/>
              <a:ext cx="235529" cy="40480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79" name="rc279"/>
            <p:cNvSpPr/>
            <p:nvPr/>
          </p:nvSpPr>
          <p:spPr>
            <a:xfrm>
              <a:off x="6177393" y="3667737"/>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80" name="rc280"/>
            <p:cNvSpPr/>
            <p:nvPr/>
          </p:nvSpPr>
          <p:spPr>
            <a:xfrm>
              <a:off x="6412923" y="3667737"/>
              <a:ext cx="235529"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81" name="rc281"/>
            <p:cNvSpPr/>
            <p:nvPr/>
          </p:nvSpPr>
          <p:spPr>
            <a:xfrm>
              <a:off x="6648453" y="3667737"/>
              <a:ext cx="235529"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82" name="rc282"/>
            <p:cNvSpPr/>
            <p:nvPr/>
          </p:nvSpPr>
          <p:spPr>
            <a:xfrm>
              <a:off x="6883983" y="3667737"/>
              <a:ext cx="235529" cy="40480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83" name="rc283"/>
            <p:cNvSpPr/>
            <p:nvPr/>
          </p:nvSpPr>
          <p:spPr>
            <a:xfrm>
              <a:off x="7119512" y="3667737"/>
              <a:ext cx="235529" cy="40480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4" name="rc284"/>
            <p:cNvSpPr/>
            <p:nvPr/>
          </p:nvSpPr>
          <p:spPr>
            <a:xfrm>
              <a:off x="7355042" y="3667737"/>
              <a:ext cx="235529" cy="40480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5" name="rc285"/>
            <p:cNvSpPr/>
            <p:nvPr/>
          </p:nvSpPr>
          <p:spPr>
            <a:xfrm>
              <a:off x="7590572" y="3667737"/>
              <a:ext cx="235529" cy="40480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86" name="rc286"/>
            <p:cNvSpPr/>
            <p:nvPr/>
          </p:nvSpPr>
          <p:spPr>
            <a:xfrm>
              <a:off x="7826102" y="3667737"/>
              <a:ext cx="235529" cy="40480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87" name="rc287"/>
            <p:cNvSpPr/>
            <p:nvPr/>
          </p:nvSpPr>
          <p:spPr>
            <a:xfrm>
              <a:off x="8061632" y="3667737"/>
              <a:ext cx="235529" cy="40480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88" name="rc288"/>
            <p:cNvSpPr/>
            <p:nvPr/>
          </p:nvSpPr>
          <p:spPr>
            <a:xfrm>
              <a:off x="8297162" y="3667737"/>
              <a:ext cx="235529" cy="404808"/>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9" name="rc289"/>
            <p:cNvSpPr/>
            <p:nvPr/>
          </p:nvSpPr>
          <p:spPr>
            <a:xfrm>
              <a:off x="8532692" y="3667737"/>
              <a:ext cx="235529" cy="40480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90" name="tx290"/>
            <p:cNvSpPr/>
            <p:nvPr/>
          </p:nvSpPr>
          <p:spPr>
            <a:xfrm>
              <a:off x="293748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91" name="tx291"/>
            <p:cNvSpPr/>
            <p:nvPr/>
          </p:nvSpPr>
          <p:spPr>
            <a:xfrm>
              <a:off x="317301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92" name="tx292"/>
            <p:cNvSpPr/>
            <p:nvPr/>
          </p:nvSpPr>
          <p:spPr>
            <a:xfrm>
              <a:off x="340854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93" name="tx293"/>
            <p:cNvSpPr/>
            <p:nvPr/>
          </p:nvSpPr>
          <p:spPr>
            <a:xfrm>
              <a:off x="364407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94" name="tx294"/>
            <p:cNvSpPr/>
            <p:nvPr/>
          </p:nvSpPr>
          <p:spPr>
            <a:xfrm>
              <a:off x="811913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95" name="tx295"/>
            <p:cNvSpPr/>
            <p:nvPr/>
          </p:nvSpPr>
          <p:spPr>
            <a:xfrm>
              <a:off x="859019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96" name="tx296"/>
            <p:cNvSpPr/>
            <p:nvPr/>
          </p:nvSpPr>
          <p:spPr>
            <a:xfrm>
              <a:off x="270195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97" name="tx297"/>
            <p:cNvSpPr/>
            <p:nvPr/>
          </p:nvSpPr>
          <p:spPr>
            <a:xfrm>
              <a:off x="293748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98" name="tx298"/>
            <p:cNvSpPr/>
            <p:nvPr/>
          </p:nvSpPr>
          <p:spPr>
            <a:xfrm>
              <a:off x="317301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99" name="tx299"/>
            <p:cNvSpPr/>
            <p:nvPr/>
          </p:nvSpPr>
          <p:spPr>
            <a:xfrm>
              <a:off x="340854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00" name="tx300"/>
            <p:cNvSpPr/>
            <p:nvPr/>
          </p:nvSpPr>
          <p:spPr>
            <a:xfrm>
              <a:off x="364407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01" name="tx301"/>
            <p:cNvSpPr/>
            <p:nvPr/>
          </p:nvSpPr>
          <p:spPr>
            <a:xfrm>
              <a:off x="387960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02" name="tx302"/>
            <p:cNvSpPr/>
            <p:nvPr/>
          </p:nvSpPr>
          <p:spPr>
            <a:xfrm>
              <a:off x="411513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3" name="tx303"/>
            <p:cNvSpPr/>
            <p:nvPr/>
          </p:nvSpPr>
          <p:spPr>
            <a:xfrm>
              <a:off x="435066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4" name="tx304"/>
            <p:cNvSpPr/>
            <p:nvPr/>
          </p:nvSpPr>
          <p:spPr>
            <a:xfrm>
              <a:off x="458619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05" name="tx305"/>
            <p:cNvSpPr/>
            <p:nvPr/>
          </p:nvSpPr>
          <p:spPr>
            <a:xfrm>
              <a:off x="482172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06" name="tx306"/>
            <p:cNvSpPr/>
            <p:nvPr/>
          </p:nvSpPr>
          <p:spPr>
            <a:xfrm>
              <a:off x="5057250"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7" name="tx307"/>
            <p:cNvSpPr/>
            <p:nvPr/>
          </p:nvSpPr>
          <p:spPr>
            <a:xfrm>
              <a:off x="529277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8" name="tx308"/>
            <p:cNvSpPr/>
            <p:nvPr/>
          </p:nvSpPr>
          <p:spPr>
            <a:xfrm>
              <a:off x="552830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09" name="tx309"/>
            <p:cNvSpPr/>
            <p:nvPr/>
          </p:nvSpPr>
          <p:spPr>
            <a:xfrm>
              <a:off x="576383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0" name="tx310"/>
            <p:cNvSpPr/>
            <p:nvPr/>
          </p:nvSpPr>
          <p:spPr>
            <a:xfrm>
              <a:off x="599936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1" name="tx311"/>
            <p:cNvSpPr/>
            <p:nvPr/>
          </p:nvSpPr>
          <p:spPr>
            <a:xfrm>
              <a:off x="623489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2" name="tx312"/>
            <p:cNvSpPr/>
            <p:nvPr/>
          </p:nvSpPr>
          <p:spPr>
            <a:xfrm>
              <a:off x="647042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13" name="tx313"/>
            <p:cNvSpPr/>
            <p:nvPr/>
          </p:nvSpPr>
          <p:spPr>
            <a:xfrm>
              <a:off x="670595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14" name="tx314"/>
            <p:cNvSpPr/>
            <p:nvPr/>
          </p:nvSpPr>
          <p:spPr>
            <a:xfrm>
              <a:off x="694148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15" name="tx315"/>
            <p:cNvSpPr/>
            <p:nvPr/>
          </p:nvSpPr>
          <p:spPr>
            <a:xfrm>
              <a:off x="717701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16" name="tx316"/>
            <p:cNvSpPr/>
            <p:nvPr/>
          </p:nvSpPr>
          <p:spPr>
            <a:xfrm>
              <a:off x="741254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17" name="tx317"/>
            <p:cNvSpPr/>
            <p:nvPr/>
          </p:nvSpPr>
          <p:spPr>
            <a:xfrm>
              <a:off x="764807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18" name="tx318"/>
            <p:cNvSpPr/>
            <p:nvPr/>
          </p:nvSpPr>
          <p:spPr>
            <a:xfrm>
              <a:off x="788360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19" name="tx319"/>
            <p:cNvSpPr/>
            <p:nvPr/>
          </p:nvSpPr>
          <p:spPr>
            <a:xfrm>
              <a:off x="811913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20" name="tx320"/>
            <p:cNvSpPr/>
            <p:nvPr/>
          </p:nvSpPr>
          <p:spPr>
            <a:xfrm>
              <a:off x="835466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21" name="tx321"/>
            <p:cNvSpPr/>
            <p:nvPr/>
          </p:nvSpPr>
          <p:spPr>
            <a:xfrm>
              <a:off x="859019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22" name="tx322"/>
            <p:cNvSpPr/>
            <p:nvPr/>
          </p:nvSpPr>
          <p:spPr>
            <a:xfrm>
              <a:off x="340854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23" name="tx323"/>
            <p:cNvSpPr/>
            <p:nvPr/>
          </p:nvSpPr>
          <p:spPr>
            <a:xfrm>
              <a:off x="364407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24" name="tx324"/>
            <p:cNvSpPr/>
            <p:nvPr/>
          </p:nvSpPr>
          <p:spPr>
            <a:xfrm>
              <a:off x="387960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25" name="tx325"/>
            <p:cNvSpPr/>
            <p:nvPr/>
          </p:nvSpPr>
          <p:spPr>
            <a:xfrm>
              <a:off x="411513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26" name="tx326"/>
            <p:cNvSpPr/>
            <p:nvPr/>
          </p:nvSpPr>
          <p:spPr>
            <a:xfrm>
              <a:off x="435066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27" name="tx327"/>
            <p:cNvSpPr/>
            <p:nvPr/>
          </p:nvSpPr>
          <p:spPr>
            <a:xfrm>
              <a:off x="458619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28" name="tx328"/>
            <p:cNvSpPr/>
            <p:nvPr/>
          </p:nvSpPr>
          <p:spPr>
            <a:xfrm>
              <a:off x="482172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29" name="tx329"/>
            <p:cNvSpPr/>
            <p:nvPr/>
          </p:nvSpPr>
          <p:spPr>
            <a:xfrm>
              <a:off x="5057250"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30" name="tx330"/>
            <p:cNvSpPr/>
            <p:nvPr/>
          </p:nvSpPr>
          <p:spPr>
            <a:xfrm>
              <a:off x="529277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31" name="tx331"/>
            <p:cNvSpPr/>
            <p:nvPr/>
          </p:nvSpPr>
          <p:spPr>
            <a:xfrm>
              <a:off x="552830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32" name="tx332"/>
            <p:cNvSpPr/>
            <p:nvPr/>
          </p:nvSpPr>
          <p:spPr>
            <a:xfrm>
              <a:off x="576383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33" name="tx333"/>
            <p:cNvSpPr/>
            <p:nvPr/>
          </p:nvSpPr>
          <p:spPr>
            <a:xfrm>
              <a:off x="599936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34" name="tx334"/>
            <p:cNvSpPr/>
            <p:nvPr/>
          </p:nvSpPr>
          <p:spPr>
            <a:xfrm>
              <a:off x="623489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35" name="tx335"/>
            <p:cNvSpPr/>
            <p:nvPr/>
          </p:nvSpPr>
          <p:spPr>
            <a:xfrm>
              <a:off x="647042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36" name="tx336"/>
            <p:cNvSpPr/>
            <p:nvPr/>
          </p:nvSpPr>
          <p:spPr>
            <a:xfrm>
              <a:off x="670595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37" name="tx337"/>
            <p:cNvSpPr/>
            <p:nvPr/>
          </p:nvSpPr>
          <p:spPr>
            <a:xfrm>
              <a:off x="6941489"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38" name="tx338"/>
            <p:cNvSpPr/>
            <p:nvPr/>
          </p:nvSpPr>
          <p:spPr>
            <a:xfrm>
              <a:off x="717701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39" name="tx339"/>
            <p:cNvSpPr/>
            <p:nvPr/>
          </p:nvSpPr>
          <p:spPr>
            <a:xfrm>
              <a:off x="741254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0" name="tx340"/>
            <p:cNvSpPr/>
            <p:nvPr/>
          </p:nvSpPr>
          <p:spPr>
            <a:xfrm>
              <a:off x="764807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41" name="tx341"/>
            <p:cNvSpPr/>
            <p:nvPr/>
          </p:nvSpPr>
          <p:spPr>
            <a:xfrm>
              <a:off x="788360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42" name="tx342"/>
            <p:cNvSpPr/>
            <p:nvPr/>
          </p:nvSpPr>
          <p:spPr>
            <a:xfrm>
              <a:off x="811913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3" name="tx343"/>
            <p:cNvSpPr/>
            <p:nvPr/>
          </p:nvSpPr>
          <p:spPr>
            <a:xfrm>
              <a:off x="835466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44" name="tx344"/>
            <p:cNvSpPr/>
            <p:nvPr/>
          </p:nvSpPr>
          <p:spPr>
            <a:xfrm>
              <a:off x="8590198"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45" name="tx345"/>
            <p:cNvSpPr/>
            <p:nvPr/>
          </p:nvSpPr>
          <p:spPr>
            <a:xfrm>
              <a:off x="387960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6" name="tx346"/>
            <p:cNvSpPr/>
            <p:nvPr/>
          </p:nvSpPr>
          <p:spPr>
            <a:xfrm>
              <a:off x="411513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47" name="tx347"/>
            <p:cNvSpPr/>
            <p:nvPr/>
          </p:nvSpPr>
          <p:spPr>
            <a:xfrm>
              <a:off x="552830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8" name="tx348"/>
            <p:cNvSpPr/>
            <p:nvPr/>
          </p:nvSpPr>
          <p:spPr>
            <a:xfrm>
              <a:off x="811913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9" name="tx349"/>
            <p:cNvSpPr/>
            <p:nvPr/>
          </p:nvSpPr>
          <p:spPr>
            <a:xfrm>
              <a:off x="835466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50" name="tx350"/>
            <p:cNvSpPr/>
            <p:nvPr/>
          </p:nvSpPr>
          <p:spPr>
            <a:xfrm>
              <a:off x="859019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51" name="tx351"/>
            <p:cNvSpPr/>
            <p:nvPr/>
          </p:nvSpPr>
          <p:spPr>
            <a:xfrm>
              <a:off x="364407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52" name="tx352"/>
            <p:cNvSpPr/>
            <p:nvPr/>
          </p:nvSpPr>
          <p:spPr>
            <a:xfrm>
              <a:off x="411513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53" name="tx353"/>
            <p:cNvSpPr/>
            <p:nvPr/>
          </p:nvSpPr>
          <p:spPr>
            <a:xfrm>
              <a:off x="458619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54" name="tx354"/>
            <p:cNvSpPr/>
            <p:nvPr/>
          </p:nvSpPr>
          <p:spPr>
            <a:xfrm>
              <a:off x="482172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55" name="tx355"/>
            <p:cNvSpPr/>
            <p:nvPr/>
          </p:nvSpPr>
          <p:spPr>
            <a:xfrm>
              <a:off x="505725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56" name="tx356"/>
            <p:cNvSpPr/>
            <p:nvPr/>
          </p:nvSpPr>
          <p:spPr>
            <a:xfrm>
              <a:off x="529277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57" name="tx357"/>
            <p:cNvSpPr/>
            <p:nvPr/>
          </p:nvSpPr>
          <p:spPr>
            <a:xfrm>
              <a:off x="552830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58" name="tx358"/>
            <p:cNvSpPr/>
            <p:nvPr/>
          </p:nvSpPr>
          <p:spPr>
            <a:xfrm>
              <a:off x="576383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59" name="tx359"/>
            <p:cNvSpPr/>
            <p:nvPr/>
          </p:nvSpPr>
          <p:spPr>
            <a:xfrm>
              <a:off x="599936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60" name="tx360"/>
            <p:cNvSpPr/>
            <p:nvPr/>
          </p:nvSpPr>
          <p:spPr>
            <a:xfrm>
              <a:off x="623489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61" name="tx361"/>
            <p:cNvSpPr/>
            <p:nvPr/>
          </p:nvSpPr>
          <p:spPr>
            <a:xfrm>
              <a:off x="647042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62" name="tx362"/>
            <p:cNvSpPr/>
            <p:nvPr/>
          </p:nvSpPr>
          <p:spPr>
            <a:xfrm>
              <a:off x="670595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63" name="tx363"/>
            <p:cNvSpPr/>
            <p:nvPr/>
          </p:nvSpPr>
          <p:spPr>
            <a:xfrm>
              <a:off x="6941489"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64" name="tx364"/>
            <p:cNvSpPr/>
            <p:nvPr/>
          </p:nvSpPr>
          <p:spPr>
            <a:xfrm>
              <a:off x="717701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65" name="tx365"/>
            <p:cNvSpPr/>
            <p:nvPr/>
          </p:nvSpPr>
          <p:spPr>
            <a:xfrm>
              <a:off x="741254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66" name="tx366"/>
            <p:cNvSpPr/>
            <p:nvPr/>
          </p:nvSpPr>
          <p:spPr>
            <a:xfrm>
              <a:off x="764807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67" name="tx367"/>
            <p:cNvSpPr/>
            <p:nvPr/>
          </p:nvSpPr>
          <p:spPr>
            <a:xfrm>
              <a:off x="788360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68" name="tx368"/>
            <p:cNvSpPr/>
            <p:nvPr/>
          </p:nvSpPr>
          <p:spPr>
            <a:xfrm>
              <a:off x="811913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69" name="tx369"/>
            <p:cNvSpPr/>
            <p:nvPr/>
          </p:nvSpPr>
          <p:spPr>
            <a:xfrm>
              <a:off x="835466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70" name="tx370"/>
            <p:cNvSpPr/>
            <p:nvPr/>
          </p:nvSpPr>
          <p:spPr>
            <a:xfrm>
              <a:off x="8590198"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71" name="tx371"/>
            <p:cNvSpPr/>
            <p:nvPr/>
          </p:nvSpPr>
          <p:spPr>
            <a:xfrm>
              <a:off x="387960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72" name="tx372"/>
            <p:cNvSpPr/>
            <p:nvPr/>
          </p:nvSpPr>
          <p:spPr>
            <a:xfrm>
              <a:off x="411513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73" name="tx373"/>
            <p:cNvSpPr/>
            <p:nvPr/>
          </p:nvSpPr>
          <p:spPr>
            <a:xfrm>
              <a:off x="435066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74" name="tx374"/>
            <p:cNvSpPr/>
            <p:nvPr/>
          </p:nvSpPr>
          <p:spPr>
            <a:xfrm>
              <a:off x="458619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75" name="tx375"/>
            <p:cNvSpPr/>
            <p:nvPr/>
          </p:nvSpPr>
          <p:spPr>
            <a:xfrm>
              <a:off x="482172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76" name="tx376"/>
            <p:cNvSpPr/>
            <p:nvPr/>
          </p:nvSpPr>
          <p:spPr>
            <a:xfrm>
              <a:off x="505725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7" name="tx377"/>
            <p:cNvSpPr/>
            <p:nvPr/>
          </p:nvSpPr>
          <p:spPr>
            <a:xfrm>
              <a:off x="529277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8" name="tx378"/>
            <p:cNvSpPr/>
            <p:nvPr/>
          </p:nvSpPr>
          <p:spPr>
            <a:xfrm>
              <a:off x="552830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79" name="tx379"/>
            <p:cNvSpPr/>
            <p:nvPr/>
          </p:nvSpPr>
          <p:spPr>
            <a:xfrm>
              <a:off x="576383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80" name="tx380"/>
            <p:cNvSpPr/>
            <p:nvPr/>
          </p:nvSpPr>
          <p:spPr>
            <a:xfrm>
              <a:off x="599936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81" name="tx381"/>
            <p:cNvSpPr/>
            <p:nvPr/>
          </p:nvSpPr>
          <p:spPr>
            <a:xfrm>
              <a:off x="623489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82" name="tx382"/>
            <p:cNvSpPr/>
            <p:nvPr/>
          </p:nvSpPr>
          <p:spPr>
            <a:xfrm>
              <a:off x="647042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83" name="tx383"/>
            <p:cNvSpPr/>
            <p:nvPr/>
          </p:nvSpPr>
          <p:spPr>
            <a:xfrm>
              <a:off x="670595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84" name="tx384"/>
            <p:cNvSpPr/>
            <p:nvPr/>
          </p:nvSpPr>
          <p:spPr>
            <a:xfrm>
              <a:off x="694148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85" name="tx385"/>
            <p:cNvSpPr/>
            <p:nvPr/>
          </p:nvSpPr>
          <p:spPr>
            <a:xfrm>
              <a:off x="717701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86" name="tx386"/>
            <p:cNvSpPr/>
            <p:nvPr/>
          </p:nvSpPr>
          <p:spPr>
            <a:xfrm>
              <a:off x="741254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87" name="tx387"/>
            <p:cNvSpPr/>
            <p:nvPr/>
          </p:nvSpPr>
          <p:spPr>
            <a:xfrm>
              <a:off x="788360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88" name="tx388"/>
            <p:cNvSpPr/>
            <p:nvPr/>
          </p:nvSpPr>
          <p:spPr>
            <a:xfrm>
              <a:off x="811913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89" name="tx389"/>
            <p:cNvSpPr/>
            <p:nvPr/>
          </p:nvSpPr>
          <p:spPr>
            <a:xfrm>
              <a:off x="859019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90" name="tx390"/>
            <p:cNvSpPr/>
            <p:nvPr/>
          </p:nvSpPr>
          <p:spPr>
            <a:xfrm>
              <a:off x="435066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91" name="tx391"/>
            <p:cNvSpPr/>
            <p:nvPr/>
          </p:nvSpPr>
          <p:spPr>
            <a:xfrm>
              <a:off x="458619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92" name="tx392"/>
            <p:cNvSpPr/>
            <p:nvPr/>
          </p:nvSpPr>
          <p:spPr>
            <a:xfrm>
              <a:off x="482172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93" name="tx393"/>
            <p:cNvSpPr/>
            <p:nvPr/>
          </p:nvSpPr>
          <p:spPr>
            <a:xfrm>
              <a:off x="505725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94" name="tx394"/>
            <p:cNvSpPr/>
            <p:nvPr/>
          </p:nvSpPr>
          <p:spPr>
            <a:xfrm>
              <a:off x="529277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95" name="tx395"/>
            <p:cNvSpPr/>
            <p:nvPr/>
          </p:nvSpPr>
          <p:spPr>
            <a:xfrm>
              <a:off x="552830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96" name="tx396"/>
            <p:cNvSpPr/>
            <p:nvPr/>
          </p:nvSpPr>
          <p:spPr>
            <a:xfrm>
              <a:off x="576383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97" name="tx397"/>
            <p:cNvSpPr/>
            <p:nvPr/>
          </p:nvSpPr>
          <p:spPr>
            <a:xfrm>
              <a:off x="599936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98" name="tx398"/>
            <p:cNvSpPr/>
            <p:nvPr/>
          </p:nvSpPr>
          <p:spPr>
            <a:xfrm>
              <a:off x="623489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9" name="tx399"/>
            <p:cNvSpPr/>
            <p:nvPr/>
          </p:nvSpPr>
          <p:spPr>
            <a:xfrm>
              <a:off x="647042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00" name="tx400"/>
            <p:cNvSpPr/>
            <p:nvPr/>
          </p:nvSpPr>
          <p:spPr>
            <a:xfrm>
              <a:off x="670595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01" name="tx401"/>
            <p:cNvSpPr/>
            <p:nvPr/>
          </p:nvSpPr>
          <p:spPr>
            <a:xfrm>
              <a:off x="717701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02" name="tx402"/>
            <p:cNvSpPr/>
            <p:nvPr/>
          </p:nvSpPr>
          <p:spPr>
            <a:xfrm>
              <a:off x="764807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03" name="tx403"/>
            <p:cNvSpPr/>
            <p:nvPr/>
          </p:nvSpPr>
          <p:spPr>
            <a:xfrm>
              <a:off x="811913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04" name="tx404"/>
            <p:cNvSpPr/>
            <p:nvPr/>
          </p:nvSpPr>
          <p:spPr>
            <a:xfrm>
              <a:off x="270195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05" name="tx405"/>
            <p:cNvSpPr/>
            <p:nvPr/>
          </p:nvSpPr>
          <p:spPr>
            <a:xfrm>
              <a:off x="293748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6" name="tx406"/>
            <p:cNvSpPr/>
            <p:nvPr/>
          </p:nvSpPr>
          <p:spPr>
            <a:xfrm>
              <a:off x="3173011"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07" name="tx407"/>
            <p:cNvSpPr/>
            <p:nvPr/>
          </p:nvSpPr>
          <p:spPr>
            <a:xfrm>
              <a:off x="340854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08" name="tx408"/>
            <p:cNvSpPr/>
            <p:nvPr/>
          </p:nvSpPr>
          <p:spPr>
            <a:xfrm>
              <a:off x="364407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09" name="tx409"/>
            <p:cNvSpPr/>
            <p:nvPr/>
          </p:nvSpPr>
          <p:spPr>
            <a:xfrm>
              <a:off x="387960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10" name="tx410"/>
            <p:cNvSpPr/>
            <p:nvPr/>
          </p:nvSpPr>
          <p:spPr>
            <a:xfrm>
              <a:off x="411513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11" name="tx411"/>
            <p:cNvSpPr/>
            <p:nvPr/>
          </p:nvSpPr>
          <p:spPr>
            <a:xfrm>
              <a:off x="435066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12" name="tx412"/>
            <p:cNvSpPr/>
            <p:nvPr/>
          </p:nvSpPr>
          <p:spPr>
            <a:xfrm>
              <a:off x="458619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13" name="tx413"/>
            <p:cNvSpPr/>
            <p:nvPr/>
          </p:nvSpPr>
          <p:spPr>
            <a:xfrm>
              <a:off x="482172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14" name="tx414"/>
            <p:cNvSpPr/>
            <p:nvPr/>
          </p:nvSpPr>
          <p:spPr>
            <a:xfrm>
              <a:off x="5057250"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15" name="tx415"/>
            <p:cNvSpPr/>
            <p:nvPr/>
          </p:nvSpPr>
          <p:spPr>
            <a:xfrm>
              <a:off x="529277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16" name="tx416"/>
            <p:cNvSpPr/>
            <p:nvPr/>
          </p:nvSpPr>
          <p:spPr>
            <a:xfrm>
              <a:off x="552830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17" name="tx417"/>
            <p:cNvSpPr/>
            <p:nvPr/>
          </p:nvSpPr>
          <p:spPr>
            <a:xfrm>
              <a:off x="576383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18" name="tx418"/>
            <p:cNvSpPr/>
            <p:nvPr/>
          </p:nvSpPr>
          <p:spPr>
            <a:xfrm>
              <a:off x="599936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19" name="tx419"/>
            <p:cNvSpPr/>
            <p:nvPr/>
          </p:nvSpPr>
          <p:spPr>
            <a:xfrm>
              <a:off x="623489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20" name="tx420"/>
            <p:cNvSpPr/>
            <p:nvPr/>
          </p:nvSpPr>
          <p:spPr>
            <a:xfrm>
              <a:off x="647042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21" name="tx421"/>
            <p:cNvSpPr/>
            <p:nvPr/>
          </p:nvSpPr>
          <p:spPr>
            <a:xfrm>
              <a:off x="670595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22" name="tx422"/>
            <p:cNvSpPr/>
            <p:nvPr/>
          </p:nvSpPr>
          <p:spPr>
            <a:xfrm>
              <a:off x="6941489"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23" name="tx423"/>
            <p:cNvSpPr/>
            <p:nvPr/>
          </p:nvSpPr>
          <p:spPr>
            <a:xfrm>
              <a:off x="717701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24" name="tx424"/>
            <p:cNvSpPr/>
            <p:nvPr/>
          </p:nvSpPr>
          <p:spPr>
            <a:xfrm>
              <a:off x="741254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5" name="tx425"/>
            <p:cNvSpPr/>
            <p:nvPr/>
          </p:nvSpPr>
          <p:spPr>
            <a:xfrm>
              <a:off x="764807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26" name="tx426"/>
            <p:cNvSpPr/>
            <p:nvPr/>
          </p:nvSpPr>
          <p:spPr>
            <a:xfrm>
              <a:off x="788360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7" name="tx427"/>
            <p:cNvSpPr/>
            <p:nvPr/>
          </p:nvSpPr>
          <p:spPr>
            <a:xfrm>
              <a:off x="811913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8" name="tx428"/>
            <p:cNvSpPr/>
            <p:nvPr/>
          </p:nvSpPr>
          <p:spPr>
            <a:xfrm>
              <a:off x="835466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9" name="tx429"/>
            <p:cNvSpPr/>
            <p:nvPr/>
          </p:nvSpPr>
          <p:spPr>
            <a:xfrm>
              <a:off x="8590198" y="14024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30" name="tx430"/>
            <p:cNvSpPr/>
            <p:nvPr/>
          </p:nvSpPr>
          <p:spPr>
            <a:xfrm>
              <a:off x="411513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31" name="tx431"/>
            <p:cNvSpPr/>
            <p:nvPr/>
          </p:nvSpPr>
          <p:spPr>
            <a:xfrm>
              <a:off x="435066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32" name="tx432"/>
            <p:cNvSpPr/>
            <p:nvPr/>
          </p:nvSpPr>
          <p:spPr>
            <a:xfrm>
              <a:off x="458619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33" name="tx433"/>
            <p:cNvSpPr/>
            <p:nvPr/>
          </p:nvSpPr>
          <p:spPr>
            <a:xfrm>
              <a:off x="482172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34" name="tx434"/>
            <p:cNvSpPr/>
            <p:nvPr/>
          </p:nvSpPr>
          <p:spPr>
            <a:xfrm>
              <a:off x="505725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35" name="tx435"/>
            <p:cNvSpPr/>
            <p:nvPr/>
          </p:nvSpPr>
          <p:spPr>
            <a:xfrm>
              <a:off x="529277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6" name="tx436"/>
            <p:cNvSpPr/>
            <p:nvPr/>
          </p:nvSpPr>
          <p:spPr>
            <a:xfrm>
              <a:off x="552830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37" name="tx437"/>
            <p:cNvSpPr/>
            <p:nvPr/>
          </p:nvSpPr>
          <p:spPr>
            <a:xfrm>
              <a:off x="576383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8" name="tx438"/>
            <p:cNvSpPr/>
            <p:nvPr/>
          </p:nvSpPr>
          <p:spPr>
            <a:xfrm>
              <a:off x="599936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39" name="tx439"/>
            <p:cNvSpPr/>
            <p:nvPr/>
          </p:nvSpPr>
          <p:spPr>
            <a:xfrm>
              <a:off x="623489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40" name="tx440"/>
            <p:cNvSpPr/>
            <p:nvPr/>
          </p:nvSpPr>
          <p:spPr>
            <a:xfrm>
              <a:off x="647042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41" name="tx441"/>
            <p:cNvSpPr/>
            <p:nvPr/>
          </p:nvSpPr>
          <p:spPr>
            <a:xfrm>
              <a:off x="670595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42" name="tx442"/>
            <p:cNvSpPr/>
            <p:nvPr/>
          </p:nvSpPr>
          <p:spPr>
            <a:xfrm>
              <a:off x="6941489"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43" name="tx443"/>
            <p:cNvSpPr/>
            <p:nvPr/>
          </p:nvSpPr>
          <p:spPr>
            <a:xfrm>
              <a:off x="717701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44" name="tx444"/>
            <p:cNvSpPr/>
            <p:nvPr/>
          </p:nvSpPr>
          <p:spPr>
            <a:xfrm>
              <a:off x="741254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45" name="tx445"/>
            <p:cNvSpPr/>
            <p:nvPr/>
          </p:nvSpPr>
          <p:spPr>
            <a:xfrm>
              <a:off x="835466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46" name="tx446"/>
            <p:cNvSpPr/>
            <p:nvPr/>
          </p:nvSpPr>
          <p:spPr>
            <a:xfrm>
              <a:off x="859019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47" name="tx447"/>
            <p:cNvSpPr/>
            <p:nvPr/>
          </p:nvSpPr>
          <p:spPr>
            <a:xfrm>
              <a:off x="2701951"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448" name="tx448"/>
            <p:cNvSpPr/>
            <p:nvPr/>
          </p:nvSpPr>
          <p:spPr>
            <a:xfrm>
              <a:off x="387960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49" name="tx449"/>
            <p:cNvSpPr/>
            <p:nvPr/>
          </p:nvSpPr>
          <p:spPr>
            <a:xfrm>
              <a:off x="411513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450" name="tx450"/>
            <p:cNvSpPr/>
            <p:nvPr/>
          </p:nvSpPr>
          <p:spPr>
            <a:xfrm>
              <a:off x="435066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451" name="tx451"/>
            <p:cNvSpPr/>
            <p:nvPr/>
          </p:nvSpPr>
          <p:spPr>
            <a:xfrm>
              <a:off x="458619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452" name="tx452"/>
            <p:cNvSpPr/>
            <p:nvPr/>
          </p:nvSpPr>
          <p:spPr>
            <a:xfrm>
              <a:off x="482172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453" name="tx453"/>
            <p:cNvSpPr/>
            <p:nvPr/>
          </p:nvSpPr>
          <p:spPr>
            <a:xfrm>
              <a:off x="5057250"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454" name="tx454"/>
            <p:cNvSpPr/>
            <p:nvPr/>
          </p:nvSpPr>
          <p:spPr>
            <a:xfrm>
              <a:off x="529277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455" name="tx455"/>
            <p:cNvSpPr/>
            <p:nvPr/>
          </p:nvSpPr>
          <p:spPr>
            <a:xfrm>
              <a:off x="552830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456" name="tx456"/>
            <p:cNvSpPr/>
            <p:nvPr/>
          </p:nvSpPr>
          <p:spPr>
            <a:xfrm>
              <a:off x="576383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457" name="tx457"/>
            <p:cNvSpPr/>
            <p:nvPr/>
          </p:nvSpPr>
          <p:spPr>
            <a:xfrm>
              <a:off x="599936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458" name="tx458"/>
            <p:cNvSpPr/>
            <p:nvPr/>
          </p:nvSpPr>
          <p:spPr>
            <a:xfrm>
              <a:off x="623489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459" name="tx459"/>
            <p:cNvSpPr/>
            <p:nvPr/>
          </p:nvSpPr>
          <p:spPr>
            <a:xfrm>
              <a:off x="647042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460" name="tx460"/>
            <p:cNvSpPr/>
            <p:nvPr/>
          </p:nvSpPr>
          <p:spPr>
            <a:xfrm>
              <a:off x="670595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461" name="tx461"/>
            <p:cNvSpPr/>
            <p:nvPr/>
          </p:nvSpPr>
          <p:spPr>
            <a:xfrm>
              <a:off x="6941489"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462" name="tx462"/>
            <p:cNvSpPr/>
            <p:nvPr/>
          </p:nvSpPr>
          <p:spPr>
            <a:xfrm>
              <a:off x="717701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463" name="tx463"/>
            <p:cNvSpPr/>
            <p:nvPr/>
          </p:nvSpPr>
          <p:spPr>
            <a:xfrm>
              <a:off x="741254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464" name="tx464"/>
            <p:cNvSpPr/>
            <p:nvPr/>
          </p:nvSpPr>
          <p:spPr>
            <a:xfrm>
              <a:off x="764807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465" name="tx465"/>
            <p:cNvSpPr/>
            <p:nvPr/>
          </p:nvSpPr>
          <p:spPr>
            <a:xfrm>
              <a:off x="788360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466" name="tx466"/>
            <p:cNvSpPr/>
            <p:nvPr/>
          </p:nvSpPr>
          <p:spPr>
            <a:xfrm>
              <a:off x="8354668" y="302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467" name="tx467"/>
            <p:cNvSpPr/>
            <p:nvPr/>
          </p:nvSpPr>
          <p:spPr>
            <a:xfrm>
              <a:off x="270195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468" name="tx468"/>
            <p:cNvSpPr/>
            <p:nvPr/>
          </p:nvSpPr>
          <p:spPr>
            <a:xfrm>
              <a:off x="293748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469" name="tx469"/>
            <p:cNvSpPr/>
            <p:nvPr/>
          </p:nvSpPr>
          <p:spPr>
            <a:xfrm>
              <a:off x="3173011" y="26169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470" name="tx470"/>
            <p:cNvSpPr/>
            <p:nvPr/>
          </p:nvSpPr>
          <p:spPr>
            <a:xfrm>
              <a:off x="270195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471" name="tx471"/>
            <p:cNvSpPr/>
            <p:nvPr/>
          </p:nvSpPr>
          <p:spPr>
            <a:xfrm>
              <a:off x="293748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472" name="tx472"/>
            <p:cNvSpPr/>
            <p:nvPr/>
          </p:nvSpPr>
          <p:spPr>
            <a:xfrm>
              <a:off x="3173011"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473" name="tx473"/>
            <p:cNvSpPr/>
            <p:nvPr/>
          </p:nvSpPr>
          <p:spPr>
            <a:xfrm>
              <a:off x="340854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474" name="tx474"/>
            <p:cNvSpPr/>
            <p:nvPr/>
          </p:nvSpPr>
          <p:spPr>
            <a:xfrm>
              <a:off x="364407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475" name="tx475"/>
            <p:cNvSpPr/>
            <p:nvPr/>
          </p:nvSpPr>
          <p:spPr>
            <a:xfrm>
              <a:off x="435066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476" name="tx476"/>
            <p:cNvSpPr/>
            <p:nvPr/>
          </p:nvSpPr>
          <p:spPr>
            <a:xfrm>
              <a:off x="458619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477" name="tx477"/>
            <p:cNvSpPr/>
            <p:nvPr/>
          </p:nvSpPr>
          <p:spPr>
            <a:xfrm>
              <a:off x="482172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478" name="tx478"/>
            <p:cNvSpPr/>
            <p:nvPr/>
          </p:nvSpPr>
          <p:spPr>
            <a:xfrm>
              <a:off x="5057250"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479" name="tx479"/>
            <p:cNvSpPr/>
            <p:nvPr/>
          </p:nvSpPr>
          <p:spPr>
            <a:xfrm>
              <a:off x="529277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480" name="tx480"/>
            <p:cNvSpPr/>
            <p:nvPr/>
          </p:nvSpPr>
          <p:spPr>
            <a:xfrm>
              <a:off x="552830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481" name="tx481"/>
            <p:cNvSpPr/>
            <p:nvPr/>
          </p:nvSpPr>
          <p:spPr>
            <a:xfrm>
              <a:off x="576383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482" name="tx482"/>
            <p:cNvSpPr/>
            <p:nvPr/>
          </p:nvSpPr>
          <p:spPr>
            <a:xfrm>
              <a:off x="599936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483" name="tx483"/>
            <p:cNvSpPr/>
            <p:nvPr/>
          </p:nvSpPr>
          <p:spPr>
            <a:xfrm>
              <a:off x="623489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484" name="tx484"/>
            <p:cNvSpPr/>
            <p:nvPr/>
          </p:nvSpPr>
          <p:spPr>
            <a:xfrm>
              <a:off x="647042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85" name="tx485"/>
            <p:cNvSpPr/>
            <p:nvPr/>
          </p:nvSpPr>
          <p:spPr>
            <a:xfrm>
              <a:off x="670595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486" name="tx486"/>
            <p:cNvSpPr/>
            <p:nvPr/>
          </p:nvSpPr>
          <p:spPr>
            <a:xfrm>
              <a:off x="6941489"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487" name="tx487"/>
            <p:cNvSpPr/>
            <p:nvPr/>
          </p:nvSpPr>
          <p:spPr>
            <a:xfrm>
              <a:off x="717701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488" name="tx488"/>
            <p:cNvSpPr/>
            <p:nvPr/>
          </p:nvSpPr>
          <p:spPr>
            <a:xfrm>
              <a:off x="741254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489" name="tx489"/>
            <p:cNvSpPr/>
            <p:nvPr/>
          </p:nvSpPr>
          <p:spPr>
            <a:xfrm>
              <a:off x="764807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490" name="tx490"/>
            <p:cNvSpPr/>
            <p:nvPr/>
          </p:nvSpPr>
          <p:spPr>
            <a:xfrm>
              <a:off x="788360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491" name="tx491"/>
            <p:cNvSpPr/>
            <p:nvPr/>
          </p:nvSpPr>
          <p:spPr>
            <a:xfrm>
              <a:off x="811913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492" name="tx492"/>
            <p:cNvSpPr/>
            <p:nvPr/>
          </p:nvSpPr>
          <p:spPr>
            <a:xfrm>
              <a:off x="835466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493" name="tx493"/>
            <p:cNvSpPr/>
            <p:nvPr/>
          </p:nvSpPr>
          <p:spPr>
            <a:xfrm>
              <a:off x="8590198" y="54505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494" name="tx494"/>
            <p:cNvSpPr/>
            <p:nvPr/>
          </p:nvSpPr>
          <p:spPr>
            <a:xfrm>
              <a:off x="270195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495" name="tx495"/>
            <p:cNvSpPr/>
            <p:nvPr/>
          </p:nvSpPr>
          <p:spPr>
            <a:xfrm>
              <a:off x="293748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496" name="tx496"/>
            <p:cNvSpPr/>
            <p:nvPr/>
          </p:nvSpPr>
          <p:spPr>
            <a:xfrm>
              <a:off x="3173011"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497" name="tx497"/>
            <p:cNvSpPr/>
            <p:nvPr/>
          </p:nvSpPr>
          <p:spPr>
            <a:xfrm>
              <a:off x="340854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498" name="tx498"/>
            <p:cNvSpPr/>
            <p:nvPr/>
          </p:nvSpPr>
          <p:spPr>
            <a:xfrm>
              <a:off x="364407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499" name="tx499"/>
            <p:cNvSpPr/>
            <p:nvPr/>
          </p:nvSpPr>
          <p:spPr>
            <a:xfrm>
              <a:off x="387960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500" name="tx500"/>
            <p:cNvSpPr/>
            <p:nvPr/>
          </p:nvSpPr>
          <p:spPr>
            <a:xfrm>
              <a:off x="411513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01" name="tx501"/>
            <p:cNvSpPr/>
            <p:nvPr/>
          </p:nvSpPr>
          <p:spPr>
            <a:xfrm>
              <a:off x="435066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502" name="tx502"/>
            <p:cNvSpPr/>
            <p:nvPr/>
          </p:nvSpPr>
          <p:spPr>
            <a:xfrm>
              <a:off x="458619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503" name="tx503"/>
            <p:cNvSpPr/>
            <p:nvPr/>
          </p:nvSpPr>
          <p:spPr>
            <a:xfrm>
              <a:off x="482172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504" name="tx504"/>
            <p:cNvSpPr/>
            <p:nvPr/>
          </p:nvSpPr>
          <p:spPr>
            <a:xfrm>
              <a:off x="5057250"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05" name="tx505"/>
            <p:cNvSpPr/>
            <p:nvPr/>
          </p:nvSpPr>
          <p:spPr>
            <a:xfrm>
              <a:off x="529277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06" name="tx506"/>
            <p:cNvSpPr/>
            <p:nvPr/>
          </p:nvSpPr>
          <p:spPr>
            <a:xfrm>
              <a:off x="576383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07" name="tx507"/>
            <p:cNvSpPr/>
            <p:nvPr/>
          </p:nvSpPr>
          <p:spPr>
            <a:xfrm>
              <a:off x="599936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08" name="tx508"/>
            <p:cNvSpPr/>
            <p:nvPr/>
          </p:nvSpPr>
          <p:spPr>
            <a:xfrm>
              <a:off x="623489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09" name="tx509"/>
            <p:cNvSpPr/>
            <p:nvPr/>
          </p:nvSpPr>
          <p:spPr>
            <a:xfrm>
              <a:off x="647042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510" name="tx510"/>
            <p:cNvSpPr/>
            <p:nvPr/>
          </p:nvSpPr>
          <p:spPr>
            <a:xfrm>
              <a:off x="670595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511" name="tx511"/>
            <p:cNvSpPr/>
            <p:nvPr/>
          </p:nvSpPr>
          <p:spPr>
            <a:xfrm>
              <a:off x="6941489"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512" name="tx512"/>
            <p:cNvSpPr/>
            <p:nvPr/>
          </p:nvSpPr>
          <p:spPr>
            <a:xfrm>
              <a:off x="717701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13" name="tx513"/>
            <p:cNvSpPr/>
            <p:nvPr/>
          </p:nvSpPr>
          <p:spPr>
            <a:xfrm>
              <a:off x="741254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14" name="tx514"/>
            <p:cNvSpPr/>
            <p:nvPr/>
          </p:nvSpPr>
          <p:spPr>
            <a:xfrm>
              <a:off x="764807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15" name="tx515"/>
            <p:cNvSpPr/>
            <p:nvPr/>
          </p:nvSpPr>
          <p:spPr>
            <a:xfrm>
              <a:off x="7883608" y="3426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16" name="tx516"/>
            <p:cNvSpPr/>
            <p:nvPr/>
          </p:nvSpPr>
          <p:spPr>
            <a:xfrm>
              <a:off x="270195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17" name="tx517"/>
            <p:cNvSpPr/>
            <p:nvPr/>
          </p:nvSpPr>
          <p:spPr>
            <a:xfrm>
              <a:off x="293748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18" name="tx518"/>
            <p:cNvSpPr/>
            <p:nvPr/>
          </p:nvSpPr>
          <p:spPr>
            <a:xfrm>
              <a:off x="3173011"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519" name="tx519"/>
            <p:cNvSpPr/>
            <p:nvPr/>
          </p:nvSpPr>
          <p:spPr>
            <a:xfrm>
              <a:off x="340854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20" name="tx520"/>
            <p:cNvSpPr/>
            <p:nvPr/>
          </p:nvSpPr>
          <p:spPr>
            <a:xfrm>
              <a:off x="387960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21" name="tx521"/>
            <p:cNvSpPr/>
            <p:nvPr/>
          </p:nvSpPr>
          <p:spPr>
            <a:xfrm>
              <a:off x="4350660" y="22120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22" name="tx522"/>
            <p:cNvSpPr/>
            <p:nvPr/>
          </p:nvSpPr>
          <p:spPr>
            <a:xfrm>
              <a:off x="270195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523" name="tx523"/>
            <p:cNvSpPr/>
            <p:nvPr/>
          </p:nvSpPr>
          <p:spPr>
            <a:xfrm>
              <a:off x="293748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24" name="tx524"/>
            <p:cNvSpPr/>
            <p:nvPr/>
          </p:nvSpPr>
          <p:spPr>
            <a:xfrm>
              <a:off x="3173011"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525" name="tx525"/>
            <p:cNvSpPr/>
            <p:nvPr/>
          </p:nvSpPr>
          <p:spPr>
            <a:xfrm>
              <a:off x="340854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26" name="tx526"/>
            <p:cNvSpPr/>
            <p:nvPr/>
          </p:nvSpPr>
          <p:spPr>
            <a:xfrm>
              <a:off x="3644070"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27" name="tx527"/>
            <p:cNvSpPr/>
            <p:nvPr/>
          </p:nvSpPr>
          <p:spPr>
            <a:xfrm>
              <a:off x="764807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28" name="tx528"/>
            <p:cNvSpPr/>
            <p:nvPr/>
          </p:nvSpPr>
          <p:spPr>
            <a:xfrm>
              <a:off x="788360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29" name="tx529"/>
            <p:cNvSpPr/>
            <p:nvPr/>
          </p:nvSpPr>
          <p:spPr>
            <a:xfrm>
              <a:off x="811913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30" name="tx530"/>
            <p:cNvSpPr/>
            <p:nvPr/>
          </p:nvSpPr>
          <p:spPr>
            <a:xfrm>
              <a:off x="835466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31" name="tx531"/>
            <p:cNvSpPr/>
            <p:nvPr/>
          </p:nvSpPr>
          <p:spPr>
            <a:xfrm>
              <a:off x="8590198"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32" name="tx532"/>
            <p:cNvSpPr/>
            <p:nvPr/>
          </p:nvSpPr>
          <p:spPr>
            <a:xfrm>
              <a:off x="270195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33" name="tx533"/>
            <p:cNvSpPr/>
            <p:nvPr/>
          </p:nvSpPr>
          <p:spPr>
            <a:xfrm>
              <a:off x="293748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34" name="tx534"/>
            <p:cNvSpPr/>
            <p:nvPr/>
          </p:nvSpPr>
          <p:spPr>
            <a:xfrm>
              <a:off x="3173011"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35" name="tx535"/>
            <p:cNvSpPr/>
            <p:nvPr/>
          </p:nvSpPr>
          <p:spPr>
            <a:xfrm>
              <a:off x="340854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36" name="tx536"/>
            <p:cNvSpPr/>
            <p:nvPr/>
          </p:nvSpPr>
          <p:spPr>
            <a:xfrm>
              <a:off x="364407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37" name="tx537"/>
            <p:cNvSpPr/>
            <p:nvPr/>
          </p:nvSpPr>
          <p:spPr>
            <a:xfrm>
              <a:off x="387960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38" name="tx538"/>
            <p:cNvSpPr/>
            <p:nvPr/>
          </p:nvSpPr>
          <p:spPr>
            <a:xfrm>
              <a:off x="411513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39" name="tx539"/>
            <p:cNvSpPr/>
            <p:nvPr/>
          </p:nvSpPr>
          <p:spPr>
            <a:xfrm>
              <a:off x="435066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40" name="tx540"/>
            <p:cNvSpPr/>
            <p:nvPr/>
          </p:nvSpPr>
          <p:spPr>
            <a:xfrm>
              <a:off x="458619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41" name="tx541"/>
            <p:cNvSpPr/>
            <p:nvPr/>
          </p:nvSpPr>
          <p:spPr>
            <a:xfrm>
              <a:off x="482172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42" name="tx542"/>
            <p:cNvSpPr/>
            <p:nvPr/>
          </p:nvSpPr>
          <p:spPr>
            <a:xfrm>
              <a:off x="5057250"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43" name="tx543"/>
            <p:cNvSpPr/>
            <p:nvPr/>
          </p:nvSpPr>
          <p:spPr>
            <a:xfrm>
              <a:off x="529277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44" name="tx544"/>
            <p:cNvSpPr/>
            <p:nvPr/>
          </p:nvSpPr>
          <p:spPr>
            <a:xfrm>
              <a:off x="552830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45" name="tx545"/>
            <p:cNvSpPr/>
            <p:nvPr/>
          </p:nvSpPr>
          <p:spPr>
            <a:xfrm>
              <a:off x="576383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46" name="tx546"/>
            <p:cNvSpPr/>
            <p:nvPr/>
          </p:nvSpPr>
          <p:spPr>
            <a:xfrm>
              <a:off x="599936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47" name="tx547"/>
            <p:cNvSpPr/>
            <p:nvPr/>
          </p:nvSpPr>
          <p:spPr>
            <a:xfrm>
              <a:off x="623489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48" name="tx548"/>
            <p:cNvSpPr/>
            <p:nvPr/>
          </p:nvSpPr>
          <p:spPr>
            <a:xfrm>
              <a:off x="647042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49" name="tx549"/>
            <p:cNvSpPr/>
            <p:nvPr/>
          </p:nvSpPr>
          <p:spPr>
            <a:xfrm>
              <a:off x="670595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50" name="tx550"/>
            <p:cNvSpPr/>
            <p:nvPr/>
          </p:nvSpPr>
          <p:spPr>
            <a:xfrm>
              <a:off x="6941489"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51" name="tx551"/>
            <p:cNvSpPr/>
            <p:nvPr/>
          </p:nvSpPr>
          <p:spPr>
            <a:xfrm>
              <a:off x="717701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52" name="tx552"/>
            <p:cNvSpPr/>
            <p:nvPr/>
          </p:nvSpPr>
          <p:spPr>
            <a:xfrm>
              <a:off x="741254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53" name="tx553"/>
            <p:cNvSpPr/>
            <p:nvPr/>
          </p:nvSpPr>
          <p:spPr>
            <a:xfrm>
              <a:off x="764807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54" name="tx554"/>
            <p:cNvSpPr/>
            <p:nvPr/>
          </p:nvSpPr>
          <p:spPr>
            <a:xfrm>
              <a:off x="8354668" y="4236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55" name="tx555"/>
            <p:cNvSpPr/>
            <p:nvPr/>
          </p:nvSpPr>
          <p:spPr>
            <a:xfrm>
              <a:off x="270195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56" name="tx556"/>
            <p:cNvSpPr/>
            <p:nvPr/>
          </p:nvSpPr>
          <p:spPr>
            <a:xfrm>
              <a:off x="293748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57" name="tx557"/>
            <p:cNvSpPr/>
            <p:nvPr/>
          </p:nvSpPr>
          <p:spPr>
            <a:xfrm>
              <a:off x="3173011"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58" name="tx558"/>
            <p:cNvSpPr/>
            <p:nvPr/>
          </p:nvSpPr>
          <p:spPr>
            <a:xfrm>
              <a:off x="340854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59" name="tx559"/>
            <p:cNvSpPr/>
            <p:nvPr/>
          </p:nvSpPr>
          <p:spPr>
            <a:xfrm>
              <a:off x="364407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60" name="tx560"/>
            <p:cNvSpPr/>
            <p:nvPr/>
          </p:nvSpPr>
          <p:spPr>
            <a:xfrm>
              <a:off x="387960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61" name="tx561"/>
            <p:cNvSpPr/>
            <p:nvPr/>
          </p:nvSpPr>
          <p:spPr>
            <a:xfrm>
              <a:off x="4115130"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62" name="tx562"/>
            <p:cNvSpPr/>
            <p:nvPr/>
          </p:nvSpPr>
          <p:spPr>
            <a:xfrm>
              <a:off x="6941489"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63" name="tx563"/>
            <p:cNvSpPr/>
            <p:nvPr/>
          </p:nvSpPr>
          <p:spPr>
            <a:xfrm>
              <a:off x="741254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64" name="tx564"/>
            <p:cNvSpPr/>
            <p:nvPr/>
          </p:nvSpPr>
          <p:spPr>
            <a:xfrm>
              <a:off x="788360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65" name="tx565"/>
            <p:cNvSpPr/>
            <p:nvPr/>
          </p:nvSpPr>
          <p:spPr>
            <a:xfrm>
              <a:off x="835466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66" name="tx566"/>
            <p:cNvSpPr/>
            <p:nvPr/>
          </p:nvSpPr>
          <p:spPr>
            <a:xfrm>
              <a:off x="8590198" y="46409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67" name="tx567"/>
            <p:cNvSpPr/>
            <p:nvPr/>
          </p:nvSpPr>
          <p:spPr>
            <a:xfrm>
              <a:off x="270195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68" name="tx568"/>
            <p:cNvSpPr/>
            <p:nvPr/>
          </p:nvSpPr>
          <p:spPr>
            <a:xfrm>
              <a:off x="293748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69" name="tx569"/>
            <p:cNvSpPr/>
            <p:nvPr/>
          </p:nvSpPr>
          <p:spPr>
            <a:xfrm>
              <a:off x="3173011"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70" name="tx570"/>
            <p:cNvSpPr/>
            <p:nvPr/>
          </p:nvSpPr>
          <p:spPr>
            <a:xfrm>
              <a:off x="340854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71" name="tx571"/>
            <p:cNvSpPr/>
            <p:nvPr/>
          </p:nvSpPr>
          <p:spPr>
            <a:xfrm>
              <a:off x="364407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72" name="tx572"/>
            <p:cNvSpPr/>
            <p:nvPr/>
          </p:nvSpPr>
          <p:spPr>
            <a:xfrm>
              <a:off x="3879600"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73" name="tx573"/>
            <p:cNvSpPr/>
            <p:nvPr/>
          </p:nvSpPr>
          <p:spPr>
            <a:xfrm>
              <a:off x="764807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74" name="tx574"/>
            <p:cNvSpPr/>
            <p:nvPr/>
          </p:nvSpPr>
          <p:spPr>
            <a:xfrm>
              <a:off x="788360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75" name="tx575"/>
            <p:cNvSpPr/>
            <p:nvPr/>
          </p:nvSpPr>
          <p:spPr>
            <a:xfrm>
              <a:off x="8119138" y="3831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76" name="rc57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77" name="rc57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78" name="rc57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79" name="rc57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0" name="rc58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1" name="rc58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2" name="rc58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3" name="rc58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4" name="rc58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5" name="rc58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6" name="rc58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7" name="rc58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8" name="rc58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89" name="rc58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0" name="rc59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1" name="rc59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2" name="rc59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3" name="rc59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4" name="rc59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5" name="rc59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6" name="rc59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7" name="rc59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8" name="rc59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599" name="rc59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0" name="rc60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1" name="rc60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2" name="rc60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3" name="rc60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4" name="rc60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5" name="rc60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6" name="rc60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7" name="rc60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8" name="rc60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09" name="rc60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0" name="rc61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1" name="rc61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2" name="rc61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3" name="rc61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4" name="rc61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5" name="rc61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6" name="rc61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7" name="rc61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8" name="rc61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19" name="rc61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0" name="rc62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1" name="rc62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2" name="rc62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3" name="rc62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4" name="rc62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5" name="rc62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6" name="rc62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7" name="rc62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8" name="rc62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29" name="rc62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0" name="rc63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1" name="rc63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2" name="rc63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3" name="rc63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4" name="rc63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5" name="rc63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6" name="rc63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7" name="rc63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8" name="rc63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39" name="rc63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0" name="rc64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1" name="rc64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2" name="rc64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3" name="rc64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4" name="rc64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5" name="rc64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6" name="rc64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7" name="rc64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8" name="rc64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49" name="rc64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0" name="rc65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1" name="rc65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2" name="rc65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3" name="rc65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4" name="rc65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5" name="rc65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6" name="rc65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7" name="rc65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8" name="rc65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59" name="rc65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0" name="rc66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1" name="rc66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2" name="rc66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3" name="rc66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4" name="rc66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5" name="rc66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6" name="rc66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7" name="rc66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8" name="rc66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69" name="rc66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0" name="rc67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1" name="rc67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2" name="rc67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3" name="rc67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4" name="rc67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5" name="rc67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6" name="rc67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7" name="rc67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8" name="rc67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79" name="rc67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0" name="rc68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1" name="rc68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2" name="rc68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3" name="rc68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4" name="rc68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5" name="rc68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6" name="rc68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7" name="rc68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8" name="rc68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89" name="rc68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0" name="rc69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1" name="rc69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2" name="rc69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3" name="rc69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4" name="rc69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5" name="rc69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6" name="rc69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7" name="rc69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8" name="rc69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699" name="rc69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0" name="rc70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1" name="rc70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2" name="rc70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3" name="rc70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4" name="rc70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5" name="rc70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6" name="rc70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7" name="rc70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8" name="rc70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09" name="rc70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0" name="rc71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1" name="rc71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2" name="rc71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3" name="rc71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4" name="rc71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5" name="rc71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6" name="rc71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7" name="rc71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8" name="rc71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19" name="rc71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0" name="rc72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1" name="rc72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2" name="rc72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3" name="rc72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4" name="rc72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5" name="rc72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6" name="rc72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7" name="rc72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8" name="rc72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29" name="rc72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0" name="rc73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1" name="rc73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2" name="rc73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3" name="rc73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4" name="rc73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5" name="rc73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6" name="rc73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7" name="rc73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8" name="rc73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39" name="rc73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0" name="rc74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1" name="rc74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2" name="rc74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3" name="rc74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4" name="rc74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5" name="rc74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6" name="rc74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7" name="rc74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8" name="rc74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49" name="rc74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0" name="rc75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1" name="rc75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2" name="rc75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3" name="rc75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4" name="rc75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5" name="rc75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6" name="rc75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7" name="rc75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8" name="rc75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59" name="rc75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0" name="rc76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1" name="rc76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2" name="rc76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3" name="rc76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4" name="rc76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5" name="rc76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6" name="rc76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7" name="rc76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8" name="rc76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69" name="rc76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0" name="rc77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1" name="rc77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2" name="rc77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3" name="rc77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4" name="rc77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5" name="rc77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6" name="rc77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7" name="rc77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8" name="rc77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79" name="rc77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0" name="rc78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1" name="rc78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2" name="rc78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3" name="rc78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4" name="rc78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5" name="rc78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6" name="rc78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7" name="rc78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8" name="rc78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89" name="rc78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0" name="rc79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1" name="rc79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2" name="rc79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3" name="rc79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4" name="rc79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5" name="rc79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6" name="rc79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7" name="rc79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8" name="rc79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799" name="rc79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0" name="rc80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1" name="rc80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2" name="rc80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3" name="rc80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4" name="rc80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5" name="rc80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6" name="rc80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7" name="rc80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8" name="rc80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09" name="rc80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0" name="rc81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1" name="rc81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2" name="rc81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3" name="rc81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4" name="rc81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5" name="rc81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6" name="rc81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7" name="rc81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8" name="rc81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19" name="rc81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0" name="rc82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1" name="rc82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2" name="rc82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3" name="rc82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4" name="rc82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5" name="rc82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6" name="rc82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7" name="rc82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8" name="rc82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29" name="rc82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0" name="rc83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1" name="rc83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2" name="rc83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3" name="rc83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4" name="rc83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5" name="rc83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6" name="rc83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7" name="rc83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8" name="rc83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39" name="rc83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0" name="rc84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1" name="rc84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2" name="rc84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3" name="rc84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4" name="rc84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5" name="rc84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6" name="rc84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7" name="rc84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8" name="rc84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49" name="rc84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0" name="rc85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1" name="rc85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2" name="rc852"/>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3" name="rc853"/>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4" name="rc854"/>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5" name="rc855"/>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6" name="rc856"/>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7" name="rc857"/>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8" name="rc858"/>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59" name="rc859"/>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60" name="rc860"/>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61" name="rc861"/>
            <p:cNvSpPr/>
            <p:nvPr/>
          </p:nvSpPr>
          <p:spPr>
            <a:xfrm>
              <a:off x="2644445" y="3667737"/>
              <a:ext cx="6123776" cy="404808"/>
            </a:xfrm>
            <a:prstGeom prst="rect">
              <a:avLst/>
            </a:prstGeom>
            <a:noFill/>
            <a:ln w="27101" cap="flat">
              <a:solidFill>
                <a:srgbClr val="000000">
                  <a:alpha val="100000"/>
                </a:srgbClr>
              </a:solidFill>
              <a:prstDash val="solid"/>
              <a:miter/>
            </a:ln>
          </p:spPr>
          <p:txBody>
            <a:bodyPr/>
            <a:lstStyle/>
            <a:p/>
          </p:txBody>
        </p:sp>
        <p:sp>
          <p:nvSpPr>
            <p:cNvPr id="862" name="tx862"/>
            <p:cNvSpPr/>
            <p:nvPr/>
          </p:nvSpPr>
          <p:spPr>
            <a:xfrm rot="-2700000">
              <a:off x="268131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63" name="tx863"/>
            <p:cNvSpPr/>
            <p:nvPr/>
          </p:nvSpPr>
          <p:spPr>
            <a:xfrm rot="-2700000">
              <a:off x="29168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64" name="tx864"/>
            <p:cNvSpPr/>
            <p:nvPr/>
          </p:nvSpPr>
          <p:spPr>
            <a:xfrm rot="-2700000">
              <a:off x="315237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65" name="tx865"/>
            <p:cNvSpPr/>
            <p:nvPr/>
          </p:nvSpPr>
          <p:spPr>
            <a:xfrm rot="-2700000">
              <a:off x="338790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66" name="tx866"/>
            <p:cNvSpPr/>
            <p:nvPr/>
          </p:nvSpPr>
          <p:spPr>
            <a:xfrm rot="-2700000">
              <a:off x="362343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67" name="tx867"/>
            <p:cNvSpPr/>
            <p:nvPr/>
          </p:nvSpPr>
          <p:spPr>
            <a:xfrm rot="-2700000">
              <a:off x="385896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68" name="tx868"/>
            <p:cNvSpPr/>
            <p:nvPr/>
          </p:nvSpPr>
          <p:spPr>
            <a:xfrm rot="-2700000">
              <a:off x="409449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69" name="tx869"/>
            <p:cNvSpPr/>
            <p:nvPr/>
          </p:nvSpPr>
          <p:spPr>
            <a:xfrm rot="-2700000">
              <a:off x="433002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70" name="tx870"/>
            <p:cNvSpPr/>
            <p:nvPr/>
          </p:nvSpPr>
          <p:spPr>
            <a:xfrm rot="-2700000">
              <a:off x="456555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71" name="tx871"/>
            <p:cNvSpPr/>
            <p:nvPr/>
          </p:nvSpPr>
          <p:spPr>
            <a:xfrm rot="-2700000">
              <a:off x="480108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72" name="tx872"/>
            <p:cNvSpPr/>
            <p:nvPr/>
          </p:nvSpPr>
          <p:spPr>
            <a:xfrm rot="-2700000">
              <a:off x="503661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73" name="tx873"/>
            <p:cNvSpPr/>
            <p:nvPr/>
          </p:nvSpPr>
          <p:spPr>
            <a:xfrm rot="-2700000">
              <a:off x="5273654"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874" name="tx874"/>
            <p:cNvSpPr/>
            <p:nvPr/>
          </p:nvSpPr>
          <p:spPr>
            <a:xfrm rot="-2700000">
              <a:off x="550767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875" name="tx875"/>
            <p:cNvSpPr/>
            <p:nvPr/>
          </p:nvSpPr>
          <p:spPr>
            <a:xfrm rot="-2700000">
              <a:off x="57432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876" name="tx876"/>
            <p:cNvSpPr/>
            <p:nvPr/>
          </p:nvSpPr>
          <p:spPr>
            <a:xfrm rot="-2700000">
              <a:off x="597873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877" name="tx877"/>
            <p:cNvSpPr/>
            <p:nvPr/>
          </p:nvSpPr>
          <p:spPr>
            <a:xfrm rot="-2700000">
              <a:off x="62142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878" name="tx878"/>
            <p:cNvSpPr/>
            <p:nvPr/>
          </p:nvSpPr>
          <p:spPr>
            <a:xfrm rot="-2700000">
              <a:off x="64497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879" name="tx879"/>
            <p:cNvSpPr/>
            <p:nvPr/>
          </p:nvSpPr>
          <p:spPr>
            <a:xfrm rot="-2700000">
              <a:off x="668532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880" name="tx880"/>
            <p:cNvSpPr/>
            <p:nvPr/>
          </p:nvSpPr>
          <p:spPr>
            <a:xfrm rot="-2700000">
              <a:off x="69208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881" name="tx881"/>
            <p:cNvSpPr/>
            <p:nvPr/>
          </p:nvSpPr>
          <p:spPr>
            <a:xfrm rot="-2700000">
              <a:off x="715638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882" name="tx882"/>
            <p:cNvSpPr/>
            <p:nvPr/>
          </p:nvSpPr>
          <p:spPr>
            <a:xfrm rot="-2700000">
              <a:off x="739191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883" name="tx883"/>
            <p:cNvSpPr/>
            <p:nvPr/>
          </p:nvSpPr>
          <p:spPr>
            <a:xfrm rot="-2700000">
              <a:off x="762744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884" name="tx884"/>
            <p:cNvSpPr/>
            <p:nvPr/>
          </p:nvSpPr>
          <p:spPr>
            <a:xfrm rot="-2700000">
              <a:off x="78629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885" name="tx885"/>
            <p:cNvSpPr/>
            <p:nvPr/>
          </p:nvSpPr>
          <p:spPr>
            <a:xfrm rot="-2700000">
              <a:off x="809849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886" name="tx886"/>
            <p:cNvSpPr/>
            <p:nvPr/>
          </p:nvSpPr>
          <p:spPr>
            <a:xfrm rot="-2700000">
              <a:off x="833402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887" name="tx887"/>
            <p:cNvSpPr/>
            <p:nvPr/>
          </p:nvSpPr>
          <p:spPr>
            <a:xfrm rot="-2700000">
              <a:off x="856955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888" name="tx888"/>
            <p:cNvSpPr/>
            <p:nvPr/>
          </p:nvSpPr>
          <p:spPr>
            <a:xfrm>
              <a:off x="1980732" y="5424635"/>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CAR</a:t>
              </a:r>
            </a:p>
          </p:txBody>
        </p:sp>
        <p:sp>
          <p:nvSpPr>
            <p:cNvPr id="889" name="tx889"/>
            <p:cNvSpPr/>
            <p:nvPr/>
          </p:nvSpPr>
          <p:spPr>
            <a:xfrm>
              <a:off x="1973051" y="5019827"/>
              <a:ext cx="3025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DRC</a:t>
              </a:r>
            </a:p>
          </p:txBody>
        </p:sp>
        <p:sp>
          <p:nvSpPr>
            <p:cNvPr id="890" name="tx890"/>
            <p:cNvSpPr/>
            <p:nvPr/>
          </p:nvSpPr>
          <p:spPr>
            <a:xfrm>
              <a:off x="1770969" y="4615018"/>
              <a:ext cx="5046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GABON</a:t>
              </a:r>
            </a:p>
          </p:txBody>
        </p:sp>
        <p:sp>
          <p:nvSpPr>
            <p:cNvPr id="891" name="tx891"/>
            <p:cNvSpPr/>
            <p:nvPr/>
          </p:nvSpPr>
          <p:spPr>
            <a:xfrm>
              <a:off x="813409" y="4210210"/>
              <a:ext cx="8876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EQUATORIAL</a:t>
              </a:r>
            </a:p>
          </p:txBody>
        </p:sp>
        <p:sp>
          <p:nvSpPr>
            <p:cNvPr id="892" name="tx892"/>
            <p:cNvSpPr/>
            <p:nvPr/>
          </p:nvSpPr>
          <p:spPr>
            <a:xfrm>
              <a:off x="1739970" y="4210210"/>
              <a:ext cx="5356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GUINEA</a:t>
              </a:r>
            </a:p>
          </p:txBody>
        </p:sp>
        <p:sp>
          <p:nvSpPr>
            <p:cNvPr id="893" name="tx893"/>
            <p:cNvSpPr/>
            <p:nvPr/>
          </p:nvSpPr>
          <p:spPr>
            <a:xfrm>
              <a:off x="1351899" y="3805402"/>
              <a:ext cx="923726"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AFRO-Central</a:t>
              </a:r>
            </a:p>
          </p:txBody>
        </p:sp>
        <p:sp>
          <p:nvSpPr>
            <p:cNvPr id="894" name="tx894"/>
            <p:cNvSpPr/>
            <p:nvPr/>
          </p:nvSpPr>
          <p:spPr>
            <a:xfrm>
              <a:off x="1879874" y="3400594"/>
              <a:ext cx="39575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CHAD</a:t>
              </a:r>
            </a:p>
          </p:txBody>
        </p:sp>
        <p:sp>
          <p:nvSpPr>
            <p:cNvPr id="895" name="tx895"/>
            <p:cNvSpPr/>
            <p:nvPr/>
          </p:nvSpPr>
          <p:spPr>
            <a:xfrm>
              <a:off x="1693245" y="2995785"/>
              <a:ext cx="5823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ANGOLA</a:t>
              </a:r>
            </a:p>
          </p:txBody>
        </p:sp>
        <p:sp>
          <p:nvSpPr>
            <p:cNvPr id="896" name="tx896"/>
            <p:cNvSpPr/>
            <p:nvPr/>
          </p:nvSpPr>
          <p:spPr>
            <a:xfrm>
              <a:off x="1452849" y="2590977"/>
              <a:ext cx="82277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CAMEROON</a:t>
              </a:r>
            </a:p>
          </p:txBody>
        </p:sp>
        <p:sp>
          <p:nvSpPr>
            <p:cNvPr id="897" name="tx897"/>
            <p:cNvSpPr/>
            <p:nvPr/>
          </p:nvSpPr>
          <p:spPr>
            <a:xfrm>
              <a:off x="1747743" y="2186169"/>
              <a:ext cx="52788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CONGO</a:t>
              </a:r>
            </a:p>
          </p:txBody>
        </p:sp>
        <p:sp>
          <p:nvSpPr>
            <p:cNvPr id="898" name="tx898"/>
            <p:cNvSpPr/>
            <p:nvPr/>
          </p:nvSpPr>
          <p:spPr>
            <a:xfrm>
              <a:off x="1639295" y="1781361"/>
              <a:ext cx="63633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BURUNDI</a:t>
              </a:r>
            </a:p>
          </p:txBody>
        </p:sp>
        <p:sp>
          <p:nvSpPr>
            <p:cNvPr id="899" name="tx899"/>
            <p:cNvSpPr/>
            <p:nvPr/>
          </p:nvSpPr>
          <p:spPr>
            <a:xfrm>
              <a:off x="508182" y="1376553"/>
              <a:ext cx="2950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SAO</a:t>
              </a:r>
            </a:p>
          </p:txBody>
        </p:sp>
        <p:sp>
          <p:nvSpPr>
            <p:cNvPr id="900" name="tx900"/>
            <p:cNvSpPr/>
            <p:nvPr/>
          </p:nvSpPr>
          <p:spPr>
            <a:xfrm>
              <a:off x="842121" y="1376553"/>
              <a:ext cx="4010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TOME</a:t>
              </a:r>
            </a:p>
          </p:txBody>
        </p:sp>
        <p:sp>
          <p:nvSpPr>
            <p:cNvPr id="901" name="tx901"/>
            <p:cNvSpPr/>
            <p:nvPr/>
          </p:nvSpPr>
          <p:spPr>
            <a:xfrm>
              <a:off x="1282039" y="1376553"/>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AND</a:t>
              </a:r>
            </a:p>
          </p:txBody>
        </p:sp>
        <p:sp>
          <p:nvSpPr>
            <p:cNvPr id="902" name="tx902"/>
            <p:cNvSpPr/>
            <p:nvPr/>
          </p:nvSpPr>
          <p:spPr>
            <a:xfrm>
              <a:off x="1615795" y="1376553"/>
              <a:ext cx="659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PRINCIPE</a:t>
              </a:r>
            </a:p>
          </p:txBody>
        </p:sp>
        <p:sp>
          <p:nvSpPr>
            <p:cNvPr id="903" name="tx903"/>
            <p:cNvSpPr/>
            <p:nvPr/>
          </p:nvSpPr>
          <p:spPr>
            <a:xfrm>
              <a:off x="3800537"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904" name="pic904"/>
            <p:cNvPicPr/>
            <p:nvPr/>
          </p:nvPicPr>
          <p:blipFill>
            <a:blip r:embed="rId2" cstate="print"/>
            <a:stretch>
              <a:fillRect/>
            </a:stretch>
          </p:blipFill>
          <p:spPr>
            <a:xfrm>
              <a:off x="5452129" y="5941026"/>
              <a:ext cx="2160000" cy="219455"/>
            </a:xfrm>
            <a:prstGeom prst="rect">
              <a:avLst/>
            </a:prstGeom>
          </p:spPr>
        </p:pic>
        <p:sp>
          <p:nvSpPr>
            <p:cNvPr id="905" name="pl905"/>
            <p:cNvSpPr/>
            <p:nvPr/>
          </p:nvSpPr>
          <p:spPr>
            <a:xfrm>
              <a:off x="54557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6" name="pl906"/>
            <p:cNvSpPr/>
            <p:nvPr/>
          </p:nvSpPr>
          <p:spPr>
            <a:xfrm>
              <a:off x="674740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7" name="pl907"/>
            <p:cNvSpPr/>
            <p:nvPr/>
          </p:nvSpPr>
          <p:spPr>
            <a:xfrm>
              <a:off x="696268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8" name="pl908"/>
            <p:cNvSpPr/>
            <p:nvPr/>
          </p:nvSpPr>
          <p:spPr>
            <a:xfrm>
              <a:off x="717796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09" name="pl909"/>
            <p:cNvSpPr/>
            <p:nvPr/>
          </p:nvSpPr>
          <p:spPr>
            <a:xfrm>
              <a:off x="739324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10" name="pl910"/>
            <p:cNvSpPr/>
            <p:nvPr/>
          </p:nvSpPr>
          <p:spPr>
            <a:xfrm>
              <a:off x="7608529"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11" name="pl911"/>
            <p:cNvSpPr/>
            <p:nvPr/>
          </p:nvSpPr>
          <p:spPr>
            <a:xfrm>
              <a:off x="54557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2" name="pl912"/>
            <p:cNvSpPr/>
            <p:nvPr/>
          </p:nvSpPr>
          <p:spPr>
            <a:xfrm>
              <a:off x="674740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3" name="pl913"/>
            <p:cNvSpPr/>
            <p:nvPr/>
          </p:nvSpPr>
          <p:spPr>
            <a:xfrm>
              <a:off x="696268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4" name="pl914"/>
            <p:cNvSpPr/>
            <p:nvPr/>
          </p:nvSpPr>
          <p:spPr>
            <a:xfrm>
              <a:off x="717796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5" name="pl915"/>
            <p:cNvSpPr/>
            <p:nvPr/>
          </p:nvSpPr>
          <p:spPr>
            <a:xfrm>
              <a:off x="739324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6" name="pl916"/>
            <p:cNvSpPr/>
            <p:nvPr/>
          </p:nvSpPr>
          <p:spPr>
            <a:xfrm>
              <a:off x="7608529"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17" name="tx917"/>
            <p:cNvSpPr/>
            <p:nvPr/>
          </p:nvSpPr>
          <p:spPr>
            <a:xfrm>
              <a:off x="5424640"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918" name="tx918"/>
            <p:cNvSpPr/>
            <p:nvPr/>
          </p:nvSpPr>
          <p:spPr>
            <a:xfrm>
              <a:off x="668523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919" name="tx919"/>
            <p:cNvSpPr/>
            <p:nvPr/>
          </p:nvSpPr>
          <p:spPr>
            <a:xfrm>
              <a:off x="690051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920" name="tx920"/>
            <p:cNvSpPr/>
            <p:nvPr/>
          </p:nvSpPr>
          <p:spPr>
            <a:xfrm>
              <a:off x="711579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921" name="tx921"/>
            <p:cNvSpPr/>
            <p:nvPr/>
          </p:nvSpPr>
          <p:spPr>
            <a:xfrm>
              <a:off x="7331070"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922" name="tx922"/>
            <p:cNvSpPr/>
            <p:nvPr/>
          </p:nvSpPr>
          <p:spPr>
            <a:xfrm>
              <a:off x="7515261"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923" name="tx923"/>
            <p:cNvSpPr/>
            <p:nvPr/>
          </p:nvSpPr>
          <p:spPr>
            <a:xfrm>
              <a:off x="2338256" y="435349"/>
              <a:ext cx="409395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AFRO-Central, 2000-2025</a:t>
              </a:r>
            </a:p>
          </p:txBody>
        </p:sp>
        <p:sp>
          <p:nvSpPr>
            <p:cNvPr id="924" name="tx92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25" name="tx925"/>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9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99047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64731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30415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960990"/>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61782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227466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193150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2" name="pl12"/>
            <p:cNvSpPr/>
            <p:nvPr/>
          </p:nvSpPr>
          <p:spPr>
            <a:xfrm>
              <a:off x="911338" y="381889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47573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313257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78940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44624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210308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911338" y="17599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9" name="pl19"/>
            <p:cNvSpPr/>
            <p:nvPr/>
          </p:nvSpPr>
          <p:spPr>
            <a:xfrm>
              <a:off x="108305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6991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5678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4364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9313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36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083054" y="2823725"/>
              <a:ext cx="3434315" cy="1166748"/>
            </a:xfrm>
            <a:custGeom>
              <a:avLst/>
              <a:pathLst>
                <a:path w="3434315" h="1166748">
                  <a:moveTo>
                    <a:pt x="0" y="1166748"/>
                  </a:moveTo>
                  <a:lnTo>
                    <a:pt x="137372" y="857903"/>
                  </a:lnTo>
                  <a:lnTo>
                    <a:pt x="274745" y="686322"/>
                  </a:lnTo>
                  <a:lnTo>
                    <a:pt x="412117" y="583374"/>
                  </a:lnTo>
                  <a:lnTo>
                    <a:pt x="549490" y="411793"/>
                  </a:lnTo>
                  <a:lnTo>
                    <a:pt x="686863" y="411793"/>
                  </a:lnTo>
                  <a:lnTo>
                    <a:pt x="824235" y="274529"/>
                  </a:lnTo>
                  <a:lnTo>
                    <a:pt x="961608" y="240212"/>
                  </a:lnTo>
                  <a:lnTo>
                    <a:pt x="1098981" y="205896"/>
                  </a:lnTo>
                  <a:lnTo>
                    <a:pt x="1236353" y="171580"/>
                  </a:lnTo>
                  <a:lnTo>
                    <a:pt x="1373726" y="102948"/>
                  </a:lnTo>
                  <a:lnTo>
                    <a:pt x="1511098" y="68632"/>
                  </a:lnTo>
                  <a:lnTo>
                    <a:pt x="1648471" y="0"/>
                  </a:lnTo>
                  <a:lnTo>
                    <a:pt x="1785844" y="68632"/>
                  </a:lnTo>
                  <a:lnTo>
                    <a:pt x="1923216" y="102948"/>
                  </a:lnTo>
                  <a:lnTo>
                    <a:pt x="2060589" y="205896"/>
                  </a:lnTo>
                  <a:lnTo>
                    <a:pt x="2197962" y="274529"/>
                  </a:lnTo>
                  <a:lnTo>
                    <a:pt x="2335334" y="274529"/>
                  </a:lnTo>
                  <a:lnTo>
                    <a:pt x="2472707" y="274529"/>
                  </a:lnTo>
                  <a:lnTo>
                    <a:pt x="2610079" y="240212"/>
                  </a:lnTo>
                  <a:lnTo>
                    <a:pt x="2747452" y="308845"/>
                  </a:lnTo>
                  <a:lnTo>
                    <a:pt x="2884825" y="411793"/>
                  </a:lnTo>
                  <a:lnTo>
                    <a:pt x="3022197" y="377477"/>
                  </a:lnTo>
                  <a:lnTo>
                    <a:pt x="3159570" y="343161"/>
                  </a:lnTo>
                  <a:lnTo>
                    <a:pt x="3296943" y="308845"/>
                  </a:lnTo>
                  <a:lnTo>
                    <a:pt x="3434315" y="205896"/>
                  </a:lnTo>
                </a:path>
              </a:pathLst>
            </a:custGeom>
            <a:ln w="27101" cap="flat">
              <a:solidFill>
                <a:srgbClr val="6F4E37">
                  <a:alpha val="69803"/>
                </a:srgbClr>
              </a:solidFill>
              <a:prstDash val="solid"/>
              <a:round/>
            </a:ln>
          </p:spPr>
          <p:txBody>
            <a:bodyPr/>
            <a:lstStyle/>
            <a:p/>
          </p:txBody>
        </p:sp>
        <p:sp>
          <p:nvSpPr>
            <p:cNvPr id="26" name="pl26"/>
            <p:cNvSpPr/>
            <p:nvPr/>
          </p:nvSpPr>
          <p:spPr>
            <a:xfrm>
              <a:off x="1083054" y="2446248"/>
              <a:ext cx="3434315" cy="686322"/>
            </a:xfrm>
            <a:custGeom>
              <a:avLst/>
              <a:pathLst>
                <a:path w="3434315" h="686322">
                  <a:moveTo>
                    <a:pt x="0" y="686322"/>
                  </a:moveTo>
                  <a:lnTo>
                    <a:pt x="137372" y="617690"/>
                  </a:lnTo>
                  <a:lnTo>
                    <a:pt x="274745" y="583374"/>
                  </a:lnTo>
                  <a:lnTo>
                    <a:pt x="412117" y="514741"/>
                  </a:lnTo>
                  <a:lnTo>
                    <a:pt x="549490" y="480425"/>
                  </a:lnTo>
                  <a:lnTo>
                    <a:pt x="686863" y="446109"/>
                  </a:lnTo>
                  <a:lnTo>
                    <a:pt x="824235" y="343161"/>
                  </a:lnTo>
                  <a:lnTo>
                    <a:pt x="961608" y="274529"/>
                  </a:lnTo>
                  <a:lnTo>
                    <a:pt x="1098981" y="205896"/>
                  </a:lnTo>
                  <a:lnTo>
                    <a:pt x="1236353" y="102948"/>
                  </a:lnTo>
                  <a:lnTo>
                    <a:pt x="1373726" y="68632"/>
                  </a:lnTo>
                  <a:lnTo>
                    <a:pt x="1511098" y="34316"/>
                  </a:lnTo>
                  <a:lnTo>
                    <a:pt x="1648471" y="0"/>
                  </a:lnTo>
                  <a:lnTo>
                    <a:pt x="1785844" y="68632"/>
                  </a:lnTo>
                  <a:lnTo>
                    <a:pt x="1923216" y="34316"/>
                  </a:lnTo>
                  <a:lnTo>
                    <a:pt x="2060589" y="68632"/>
                  </a:lnTo>
                  <a:lnTo>
                    <a:pt x="2197962" y="102948"/>
                  </a:lnTo>
                  <a:lnTo>
                    <a:pt x="2335334" y="102948"/>
                  </a:lnTo>
                  <a:lnTo>
                    <a:pt x="2472707" y="34316"/>
                  </a:lnTo>
                  <a:lnTo>
                    <a:pt x="2610079" y="0"/>
                  </a:lnTo>
                  <a:lnTo>
                    <a:pt x="2747452" y="34316"/>
                  </a:lnTo>
                  <a:lnTo>
                    <a:pt x="2884825" y="137264"/>
                  </a:lnTo>
                  <a:lnTo>
                    <a:pt x="3022197" y="102948"/>
                  </a:lnTo>
                  <a:lnTo>
                    <a:pt x="3159570" y="68632"/>
                  </a:lnTo>
                  <a:lnTo>
                    <a:pt x="3296943" y="68632"/>
                  </a:lnTo>
                  <a:lnTo>
                    <a:pt x="3434315" y="68632"/>
                  </a:lnTo>
                </a:path>
              </a:pathLst>
            </a:custGeom>
            <a:ln w="27101" cap="flat">
              <a:solidFill>
                <a:srgbClr val="007F5F">
                  <a:alpha val="69803"/>
                </a:srgbClr>
              </a:solidFill>
              <a:prstDash val="solid"/>
              <a:round/>
            </a:ln>
          </p:spPr>
          <p:txBody>
            <a:bodyPr/>
            <a:lstStyle/>
            <a:p/>
          </p:txBody>
        </p:sp>
        <p:sp>
          <p:nvSpPr>
            <p:cNvPr id="27" name="pl27"/>
            <p:cNvSpPr/>
            <p:nvPr/>
          </p:nvSpPr>
          <p:spPr>
            <a:xfrm>
              <a:off x="1083054" y="2755093"/>
              <a:ext cx="3434315" cy="823587"/>
            </a:xfrm>
            <a:custGeom>
              <a:avLst/>
              <a:pathLst>
                <a:path w="3434315" h="823587">
                  <a:moveTo>
                    <a:pt x="0" y="823587"/>
                  </a:moveTo>
                  <a:lnTo>
                    <a:pt x="137372" y="823587"/>
                  </a:lnTo>
                  <a:lnTo>
                    <a:pt x="274745" y="823587"/>
                  </a:lnTo>
                  <a:lnTo>
                    <a:pt x="412117" y="720638"/>
                  </a:lnTo>
                  <a:lnTo>
                    <a:pt x="549490" y="617690"/>
                  </a:lnTo>
                  <a:lnTo>
                    <a:pt x="686863" y="480425"/>
                  </a:lnTo>
                  <a:lnTo>
                    <a:pt x="824235" y="411793"/>
                  </a:lnTo>
                  <a:lnTo>
                    <a:pt x="961608" y="411793"/>
                  </a:lnTo>
                  <a:lnTo>
                    <a:pt x="1098981" y="240212"/>
                  </a:lnTo>
                  <a:lnTo>
                    <a:pt x="1236353" y="0"/>
                  </a:lnTo>
                  <a:lnTo>
                    <a:pt x="1373726" y="137264"/>
                  </a:lnTo>
                  <a:lnTo>
                    <a:pt x="1511098" y="274529"/>
                  </a:lnTo>
                  <a:lnTo>
                    <a:pt x="1648471" y="343161"/>
                  </a:lnTo>
                  <a:lnTo>
                    <a:pt x="1785844" y="343161"/>
                  </a:lnTo>
                  <a:lnTo>
                    <a:pt x="1923216" y="343161"/>
                  </a:lnTo>
                  <a:lnTo>
                    <a:pt x="2060589" y="343161"/>
                  </a:lnTo>
                  <a:lnTo>
                    <a:pt x="2197962" y="240212"/>
                  </a:lnTo>
                  <a:lnTo>
                    <a:pt x="2335334" y="137264"/>
                  </a:lnTo>
                  <a:lnTo>
                    <a:pt x="2472707" y="137264"/>
                  </a:lnTo>
                  <a:lnTo>
                    <a:pt x="2610079" y="102948"/>
                  </a:lnTo>
                  <a:lnTo>
                    <a:pt x="2747452" y="137264"/>
                  </a:lnTo>
                  <a:lnTo>
                    <a:pt x="2884825" y="274529"/>
                  </a:lnTo>
                  <a:lnTo>
                    <a:pt x="3022197" y="274529"/>
                  </a:lnTo>
                  <a:lnTo>
                    <a:pt x="3159570" y="137264"/>
                  </a:lnTo>
                  <a:lnTo>
                    <a:pt x="3296943" y="68632"/>
                  </a:lnTo>
                  <a:lnTo>
                    <a:pt x="3434315" y="102948"/>
                  </a:lnTo>
                </a:path>
              </a:pathLst>
            </a:custGeom>
            <a:ln w="27101" cap="flat">
              <a:solidFill>
                <a:srgbClr val="C44E52">
                  <a:alpha val="69803"/>
                </a:srgbClr>
              </a:solidFill>
              <a:prstDash val="solid"/>
              <a:round/>
            </a:ln>
          </p:spPr>
          <p:txBody>
            <a:bodyPr/>
            <a:lstStyle/>
            <a:p/>
          </p:txBody>
        </p:sp>
        <p:sp>
          <p:nvSpPr>
            <p:cNvPr id="28" name="pl28"/>
            <p:cNvSpPr/>
            <p:nvPr/>
          </p:nvSpPr>
          <p:spPr>
            <a:xfrm>
              <a:off x="1083054" y="2823725"/>
              <a:ext cx="3434315" cy="1166748"/>
            </a:xfrm>
            <a:custGeom>
              <a:avLst/>
              <a:pathLst>
                <a:path w="3434315" h="1166748">
                  <a:moveTo>
                    <a:pt x="0" y="1166748"/>
                  </a:moveTo>
                  <a:lnTo>
                    <a:pt x="137372" y="857903"/>
                  </a:lnTo>
                  <a:lnTo>
                    <a:pt x="274745" y="686322"/>
                  </a:lnTo>
                  <a:lnTo>
                    <a:pt x="412117" y="583374"/>
                  </a:lnTo>
                  <a:lnTo>
                    <a:pt x="549490" y="411793"/>
                  </a:lnTo>
                  <a:lnTo>
                    <a:pt x="686863" y="411793"/>
                  </a:lnTo>
                  <a:lnTo>
                    <a:pt x="824235" y="274529"/>
                  </a:lnTo>
                  <a:lnTo>
                    <a:pt x="961608" y="240212"/>
                  </a:lnTo>
                  <a:lnTo>
                    <a:pt x="1098981" y="205896"/>
                  </a:lnTo>
                  <a:lnTo>
                    <a:pt x="1236353" y="171580"/>
                  </a:lnTo>
                  <a:lnTo>
                    <a:pt x="1373726" y="102948"/>
                  </a:lnTo>
                  <a:lnTo>
                    <a:pt x="1511098" y="68632"/>
                  </a:lnTo>
                  <a:lnTo>
                    <a:pt x="1648471" y="0"/>
                  </a:lnTo>
                  <a:lnTo>
                    <a:pt x="1785844" y="68632"/>
                  </a:lnTo>
                  <a:lnTo>
                    <a:pt x="1923216" y="102948"/>
                  </a:lnTo>
                  <a:lnTo>
                    <a:pt x="2060589" y="205896"/>
                  </a:lnTo>
                  <a:lnTo>
                    <a:pt x="2197962" y="274529"/>
                  </a:lnTo>
                  <a:lnTo>
                    <a:pt x="2335334" y="274529"/>
                  </a:lnTo>
                  <a:lnTo>
                    <a:pt x="2472707" y="274529"/>
                  </a:lnTo>
                  <a:lnTo>
                    <a:pt x="2610079" y="240212"/>
                  </a:lnTo>
                  <a:lnTo>
                    <a:pt x="2747452" y="308845"/>
                  </a:lnTo>
                  <a:lnTo>
                    <a:pt x="2884825" y="411793"/>
                  </a:lnTo>
                  <a:lnTo>
                    <a:pt x="3022197" y="377477"/>
                  </a:lnTo>
                  <a:lnTo>
                    <a:pt x="3159570" y="343161"/>
                  </a:lnTo>
                  <a:lnTo>
                    <a:pt x="3296943" y="308845"/>
                  </a:lnTo>
                  <a:lnTo>
                    <a:pt x="3434315" y="205896"/>
                  </a:lnTo>
                </a:path>
              </a:pathLst>
            </a:custGeom>
            <a:ln w="65043" cap="flat">
              <a:solidFill>
                <a:srgbClr val="000000">
                  <a:alpha val="100000"/>
                </a:srgbClr>
              </a:solidFill>
              <a:prstDash val="solid"/>
              <a:round/>
            </a:ln>
          </p:spPr>
          <p:txBody>
            <a:bodyPr/>
            <a:lstStyle/>
            <a:p/>
          </p:txBody>
        </p:sp>
        <p:sp>
          <p:nvSpPr>
            <p:cNvPr id="29" name="pl29"/>
            <p:cNvSpPr/>
            <p:nvPr/>
          </p:nvSpPr>
          <p:spPr>
            <a:xfrm>
              <a:off x="1083054" y="2823725"/>
              <a:ext cx="3434315" cy="1166748"/>
            </a:xfrm>
            <a:custGeom>
              <a:avLst/>
              <a:pathLst>
                <a:path w="3434315" h="1166748">
                  <a:moveTo>
                    <a:pt x="0" y="1166748"/>
                  </a:moveTo>
                  <a:lnTo>
                    <a:pt x="137372" y="857903"/>
                  </a:lnTo>
                  <a:lnTo>
                    <a:pt x="274745" y="686322"/>
                  </a:lnTo>
                  <a:lnTo>
                    <a:pt x="412117" y="583374"/>
                  </a:lnTo>
                  <a:lnTo>
                    <a:pt x="549490" y="411793"/>
                  </a:lnTo>
                  <a:lnTo>
                    <a:pt x="686863" y="411793"/>
                  </a:lnTo>
                  <a:lnTo>
                    <a:pt x="824235" y="274529"/>
                  </a:lnTo>
                  <a:lnTo>
                    <a:pt x="961608" y="240212"/>
                  </a:lnTo>
                  <a:lnTo>
                    <a:pt x="1098981" y="205896"/>
                  </a:lnTo>
                  <a:lnTo>
                    <a:pt x="1236353" y="171580"/>
                  </a:lnTo>
                  <a:lnTo>
                    <a:pt x="1373726" y="102948"/>
                  </a:lnTo>
                  <a:lnTo>
                    <a:pt x="1511098" y="68632"/>
                  </a:lnTo>
                  <a:lnTo>
                    <a:pt x="1648471" y="0"/>
                  </a:lnTo>
                  <a:lnTo>
                    <a:pt x="1785844" y="68632"/>
                  </a:lnTo>
                  <a:lnTo>
                    <a:pt x="1923216" y="102948"/>
                  </a:lnTo>
                  <a:lnTo>
                    <a:pt x="2060589" y="205896"/>
                  </a:lnTo>
                  <a:lnTo>
                    <a:pt x="2197962" y="274529"/>
                  </a:lnTo>
                  <a:lnTo>
                    <a:pt x="2335334" y="274529"/>
                  </a:lnTo>
                  <a:lnTo>
                    <a:pt x="2472707" y="274529"/>
                  </a:lnTo>
                  <a:lnTo>
                    <a:pt x="2610079" y="240212"/>
                  </a:lnTo>
                  <a:lnTo>
                    <a:pt x="2747452" y="308845"/>
                  </a:lnTo>
                  <a:lnTo>
                    <a:pt x="2884825" y="411793"/>
                  </a:lnTo>
                  <a:lnTo>
                    <a:pt x="3022197" y="377477"/>
                  </a:lnTo>
                  <a:lnTo>
                    <a:pt x="3159570" y="343161"/>
                  </a:lnTo>
                  <a:lnTo>
                    <a:pt x="3296943" y="308845"/>
                  </a:lnTo>
                  <a:lnTo>
                    <a:pt x="3434315" y="205896"/>
                  </a:lnTo>
                </a:path>
              </a:pathLst>
            </a:custGeom>
            <a:ln w="40651" cap="flat">
              <a:solidFill>
                <a:srgbClr val="6F4E37">
                  <a:alpha val="100000"/>
                </a:srgbClr>
              </a:solidFill>
              <a:prstDash val="solid"/>
              <a:round/>
            </a:ln>
          </p:spPr>
          <p:txBody>
            <a:bodyPr/>
            <a:lstStyle/>
            <a:p/>
          </p:txBody>
        </p:sp>
        <p:sp>
          <p:nvSpPr>
            <p:cNvPr id="30" name="tx30"/>
            <p:cNvSpPr/>
            <p:nvPr/>
          </p:nvSpPr>
          <p:spPr>
            <a:xfrm>
              <a:off x="1022795" y="38196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31" name="tx31"/>
            <p:cNvSpPr/>
            <p:nvPr/>
          </p:nvSpPr>
          <p:spPr>
            <a:xfrm>
              <a:off x="1709658" y="30647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32" name="tx32"/>
            <p:cNvSpPr/>
            <p:nvPr/>
          </p:nvSpPr>
          <p:spPr>
            <a:xfrm>
              <a:off x="2396521" y="27558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3" name="tx33"/>
            <p:cNvSpPr/>
            <p:nvPr/>
          </p:nvSpPr>
          <p:spPr>
            <a:xfrm>
              <a:off x="3083384" y="2858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 name="tx34"/>
            <p:cNvSpPr/>
            <p:nvPr/>
          </p:nvSpPr>
          <p:spPr>
            <a:xfrm>
              <a:off x="3632875" y="28931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5" name="tx35"/>
            <p:cNvSpPr/>
            <p:nvPr/>
          </p:nvSpPr>
          <p:spPr>
            <a:xfrm>
              <a:off x="4457110" y="2858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6" name="tx36"/>
            <p:cNvSpPr/>
            <p:nvPr/>
          </p:nvSpPr>
          <p:spPr>
            <a:xfrm>
              <a:off x="707342" y="377340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37" name="tx37"/>
            <p:cNvSpPr/>
            <p:nvPr/>
          </p:nvSpPr>
          <p:spPr>
            <a:xfrm>
              <a:off x="707342" y="343024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8" name="tx38"/>
            <p:cNvSpPr/>
            <p:nvPr/>
          </p:nvSpPr>
          <p:spPr>
            <a:xfrm>
              <a:off x="707342" y="308707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9" name="tx39"/>
            <p:cNvSpPr/>
            <p:nvPr/>
          </p:nvSpPr>
          <p:spPr>
            <a:xfrm>
              <a:off x="707342" y="274391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40" name="tx40"/>
            <p:cNvSpPr/>
            <p:nvPr/>
          </p:nvSpPr>
          <p:spPr>
            <a:xfrm>
              <a:off x="707342" y="240075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41" name="tx41"/>
            <p:cNvSpPr/>
            <p:nvPr/>
          </p:nvSpPr>
          <p:spPr>
            <a:xfrm>
              <a:off x="707342" y="205759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42" name="tx42"/>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43" name="tx43"/>
            <p:cNvSpPr/>
            <p:nvPr/>
          </p:nvSpPr>
          <p:spPr>
            <a:xfrm rot="-5400000">
              <a:off x="94168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44" name="tx44"/>
            <p:cNvSpPr/>
            <p:nvPr/>
          </p:nvSpPr>
          <p:spPr>
            <a:xfrm rot="-5400000">
              <a:off x="162855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45" name="tx45"/>
            <p:cNvSpPr/>
            <p:nvPr/>
          </p:nvSpPr>
          <p:spPr>
            <a:xfrm rot="-5400000">
              <a:off x="231541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46" name="tx46"/>
            <p:cNvSpPr/>
            <p:nvPr/>
          </p:nvSpPr>
          <p:spPr>
            <a:xfrm rot="-5400000">
              <a:off x="300227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47" name="tx47"/>
            <p:cNvSpPr/>
            <p:nvPr/>
          </p:nvSpPr>
          <p:spPr>
            <a:xfrm rot="-5400000">
              <a:off x="355176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8" name="tx48"/>
            <p:cNvSpPr/>
            <p:nvPr/>
          </p:nvSpPr>
          <p:spPr>
            <a:xfrm rot="-5400000">
              <a:off x="437600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9" name="tx49"/>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50" name="pl50"/>
            <p:cNvSpPr/>
            <p:nvPr/>
          </p:nvSpPr>
          <p:spPr>
            <a:xfrm>
              <a:off x="1007340" y="4946500"/>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51" name="pl51"/>
            <p:cNvSpPr/>
            <p:nvPr/>
          </p:nvSpPr>
          <p:spPr>
            <a:xfrm>
              <a:off x="1007340" y="4946500"/>
              <a:ext cx="175564" cy="0"/>
            </a:xfrm>
            <a:custGeom>
              <a:avLst/>
              <a:pathLst>
                <a:path w="175564" h="0">
                  <a:moveTo>
                    <a:pt x="0" y="0"/>
                  </a:moveTo>
                  <a:lnTo>
                    <a:pt x="175564" y="0"/>
                  </a:lnTo>
                </a:path>
              </a:pathLst>
            </a:custGeom>
            <a:ln w="40651" cap="flat">
              <a:solidFill>
                <a:srgbClr val="6F4E37">
                  <a:alpha val="100000"/>
                </a:srgbClr>
              </a:solidFill>
              <a:prstDash val="solid"/>
              <a:round/>
            </a:ln>
          </p:spPr>
          <p:txBody>
            <a:bodyPr/>
            <a:lstStyle/>
            <a:p/>
          </p:txBody>
        </p:sp>
        <p:sp>
          <p:nvSpPr>
            <p:cNvPr id="52" name="pl52"/>
            <p:cNvSpPr/>
            <p:nvPr/>
          </p:nvSpPr>
          <p:spPr>
            <a:xfrm>
              <a:off x="2170646" y="4946500"/>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53" name="pl53"/>
            <p:cNvSpPr/>
            <p:nvPr/>
          </p:nvSpPr>
          <p:spPr>
            <a:xfrm>
              <a:off x="3665787" y="4946500"/>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54" name="tx54"/>
            <p:cNvSpPr/>
            <p:nvPr/>
          </p:nvSpPr>
          <p:spPr>
            <a:xfrm>
              <a:off x="1274439" y="4901009"/>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55" name="tx55"/>
            <p:cNvSpPr/>
            <p:nvPr/>
          </p:nvSpPr>
          <p:spPr>
            <a:xfrm>
              <a:off x="2437745" y="4901009"/>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56" name="tx56"/>
            <p:cNvSpPr/>
            <p:nvPr/>
          </p:nvSpPr>
          <p:spPr>
            <a:xfrm>
              <a:off x="3932887" y="4901009"/>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57" name="tx57"/>
            <p:cNvSpPr/>
            <p:nvPr/>
          </p:nvSpPr>
          <p:spPr>
            <a:xfrm>
              <a:off x="1326062" y="1437626"/>
              <a:ext cx="29482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AFRO-Central, 2000-2025</a:t>
              </a:r>
            </a:p>
          </p:txBody>
        </p:sp>
        <p:sp>
          <p:nvSpPr>
            <p:cNvPr id="58" name="pl58"/>
            <p:cNvSpPr/>
            <p:nvPr/>
          </p:nvSpPr>
          <p:spPr>
            <a:xfrm>
              <a:off x="5227074" y="385926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59" name="pl59"/>
            <p:cNvSpPr/>
            <p:nvPr/>
          </p:nvSpPr>
          <p:spPr>
            <a:xfrm>
              <a:off x="5227074" y="32032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0" name="pl60"/>
            <p:cNvSpPr/>
            <p:nvPr/>
          </p:nvSpPr>
          <p:spPr>
            <a:xfrm>
              <a:off x="5227074" y="254717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1" name="pl61"/>
            <p:cNvSpPr/>
            <p:nvPr/>
          </p:nvSpPr>
          <p:spPr>
            <a:xfrm>
              <a:off x="5227074" y="189113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2" name="pl62"/>
            <p:cNvSpPr/>
            <p:nvPr/>
          </p:nvSpPr>
          <p:spPr>
            <a:xfrm>
              <a:off x="5227074" y="353124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3" name="pl63"/>
            <p:cNvSpPr/>
            <p:nvPr/>
          </p:nvSpPr>
          <p:spPr>
            <a:xfrm>
              <a:off x="5227074" y="287520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4" name="pl64"/>
            <p:cNvSpPr/>
            <p:nvPr/>
          </p:nvSpPr>
          <p:spPr>
            <a:xfrm>
              <a:off x="5227074" y="221915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65" name="pl65"/>
            <p:cNvSpPr/>
            <p:nvPr/>
          </p:nvSpPr>
          <p:spPr>
            <a:xfrm>
              <a:off x="53987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0856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77251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45937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00887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8331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398790" y="1759925"/>
              <a:ext cx="3434315" cy="2230548"/>
            </a:xfrm>
            <a:custGeom>
              <a:avLst/>
              <a:pathLst>
                <a:path w="3434315" h="2230548">
                  <a:moveTo>
                    <a:pt x="0" y="2230548"/>
                  </a:moveTo>
                  <a:lnTo>
                    <a:pt x="137372" y="1640109"/>
                  </a:lnTo>
                  <a:lnTo>
                    <a:pt x="274745" y="1312087"/>
                  </a:lnTo>
                  <a:lnTo>
                    <a:pt x="412117" y="1115274"/>
                  </a:lnTo>
                  <a:lnTo>
                    <a:pt x="549490" y="787252"/>
                  </a:lnTo>
                  <a:lnTo>
                    <a:pt x="686863" y="787252"/>
                  </a:lnTo>
                  <a:lnTo>
                    <a:pt x="824235" y="524834"/>
                  </a:lnTo>
                  <a:lnTo>
                    <a:pt x="961608" y="459230"/>
                  </a:lnTo>
                  <a:lnTo>
                    <a:pt x="1098981" y="393626"/>
                  </a:lnTo>
                  <a:lnTo>
                    <a:pt x="1236353" y="328021"/>
                  </a:lnTo>
                  <a:lnTo>
                    <a:pt x="1373726" y="196813"/>
                  </a:lnTo>
                  <a:lnTo>
                    <a:pt x="1511098" y="131208"/>
                  </a:lnTo>
                  <a:lnTo>
                    <a:pt x="1648471" y="0"/>
                  </a:lnTo>
                  <a:lnTo>
                    <a:pt x="1785844" y="131208"/>
                  </a:lnTo>
                  <a:lnTo>
                    <a:pt x="1923216" y="196813"/>
                  </a:lnTo>
                  <a:lnTo>
                    <a:pt x="2060589" y="393626"/>
                  </a:lnTo>
                  <a:lnTo>
                    <a:pt x="2197962" y="524834"/>
                  </a:lnTo>
                  <a:lnTo>
                    <a:pt x="2335334" y="524834"/>
                  </a:lnTo>
                  <a:lnTo>
                    <a:pt x="2472707" y="524834"/>
                  </a:lnTo>
                  <a:lnTo>
                    <a:pt x="2610079" y="459230"/>
                  </a:lnTo>
                  <a:lnTo>
                    <a:pt x="2747452" y="590439"/>
                  </a:lnTo>
                  <a:lnTo>
                    <a:pt x="2884825" y="787252"/>
                  </a:lnTo>
                  <a:lnTo>
                    <a:pt x="3022197" y="721648"/>
                  </a:lnTo>
                  <a:lnTo>
                    <a:pt x="3159570" y="656043"/>
                  </a:lnTo>
                  <a:lnTo>
                    <a:pt x="3296943" y="590439"/>
                  </a:lnTo>
                  <a:lnTo>
                    <a:pt x="3434315" y="393626"/>
                  </a:lnTo>
                </a:path>
              </a:pathLst>
            </a:custGeom>
            <a:ln w="27101" cap="flat">
              <a:solidFill>
                <a:srgbClr val="6F4E37">
                  <a:alpha val="69803"/>
                </a:srgbClr>
              </a:solidFill>
              <a:prstDash val="solid"/>
              <a:round/>
            </a:ln>
          </p:spPr>
          <p:txBody>
            <a:bodyPr/>
            <a:lstStyle/>
            <a:p/>
          </p:txBody>
        </p:sp>
        <p:sp>
          <p:nvSpPr>
            <p:cNvPr id="72" name="pl72"/>
            <p:cNvSpPr/>
            <p:nvPr/>
          </p:nvSpPr>
          <p:spPr>
            <a:xfrm>
              <a:off x="5398790" y="2219156"/>
              <a:ext cx="3434315" cy="1312087"/>
            </a:xfrm>
            <a:custGeom>
              <a:avLst/>
              <a:pathLst>
                <a:path w="3434315" h="1312087">
                  <a:moveTo>
                    <a:pt x="0" y="1312087"/>
                  </a:moveTo>
                  <a:lnTo>
                    <a:pt x="137372" y="1180878"/>
                  </a:lnTo>
                  <a:lnTo>
                    <a:pt x="274745" y="1115274"/>
                  </a:lnTo>
                  <a:lnTo>
                    <a:pt x="412117" y="984065"/>
                  </a:lnTo>
                  <a:lnTo>
                    <a:pt x="549490" y="918461"/>
                  </a:lnTo>
                  <a:lnTo>
                    <a:pt x="686863" y="852856"/>
                  </a:lnTo>
                  <a:lnTo>
                    <a:pt x="824235" y="656043"/>
                  </a:lnTo>
                  <a:lnTo>
                    <a:pt x="961608" y="524834"/>
                  </a:lnTo>
                  <a:lnTo>
                    <a:pt x="1098981" y="393626"/>
                  </a:lnTo>
                  <a:lnTo>
                    <a:pt x="1236353" y="196813"/>
                  </a:lnTo>
                  <a:lnTo>
                    <a:pt x="1373726" y="131208"/>
                  </a:lnTo>
                  <a:lnTo>
                    <a:pt x="1511098" y="65604"/>
                  </a:lnTo>
                  <a:lnTo>
                    <a:pt x="1648471" y="0"/>
                  </a:lnTo>
                  <a:lnTo>
                    <a:pt x="1785844" y="131208"/>
                  </a:lnTo>
                  <a:lnTo>
                    <a:pt x="1923216" y="65604"/>
                  </a:lnTo>
                  <a:lnTo>
                    <a:pt x="2060589" y="131208"/>
                  </a:lnTo>
                  <a:lnTo>
                    <a:pt x="2197962" y="196813"/>
                  </a:lnTo>
                  <a:lnTo>
                    <a:pt x="2335334" y="196813"/>
                  </a:lnTo>
                  <a:lnTo>
                    <a:pt x="2472707" y="65604"/>
                  </a:lnTo>
                  <a:lnTo>
                    <a:pt x="2610079" y="0"/>
                  </a:lnTo>
                  <a:lnTo>
                    <a:pt x="2747452" y="65604"/>
                  </a:lnTo>
                  <a:lnTo>
                    <a:pt x="2884825" y="262417"/>
                  </a:lnTo>
                  <a:lnTo>
                    <a:pt x="3022197" y="196813"/>
                  </a:lnTo>
                  <a:lnTo>
                    <a:pt x="3159570" y="131208"/>
                  </a:lnTo>
                  <a:lnTo>
                    <a:pt x="3296943" y="131208"/>
                  </a:lnTo>
                  <a:lnTo>
                    <a:pt x="3434315" y="131208"/>
                  </a:lnTo>
                </a:path>
              </a:pathLst>
            </a:custGeom>
            <a:ln w="27101" cap="flat">
              <a:solidFill>
                <a:srgbClr val="007F5F">
                  <a:alpha val="69803"/>
                </a:srgbClr>
              </a:solidFill>
              <a:prstDash val="solid"/>
              <a:round/>
            </a:ln>
          </p:spPr>
          <p:txBody>
            <a:bodyPr/>
            <a:lstStyle/>
            <a:p/>
          </p:txBody>
        </p:sp>
        <p:sp>
          <p:nvSpPr>
            <p:cNvPr id="73" name="pl73"/>
            <p:cNvSpPr/>
            <p:nvPr/>
          </p:nvSpPr>
          <p:spPr>
            <a:xfrm>
              <a:off x="5398790" y="2022343"/>
              <a:ext cx="3434315" cy="1574504"/>
            </a:xfrm>
            <a:custGeom>
              <a:avLst/>
              <a:pathLst>
                <a:path w="3434315" h="1574504">
                  <a:moveTo>
                    <a:pt x="0" y="1574504"/>
                  </a:moveTo>
                  <a:lnTo>
                    <a:pt x="137372" y="1574504"/>
                  </a:lnTo>
                  <a:lnTo>
                    <a:pt x="274745" y="1574504"/>
                  </a:lnTo>
                  <a:lnTo>
                    <a:pt x="412117" y="1377691"/>
                  </a:lnTo>
                  <a:lnTo>
                    <a:pt x="549490" y="1180878"/>
                  </a:lnTo>
                  <a:lnTo>
                    <a:pt x="686863" y="918461"/>
                  </a:lnTo>
                  <a:lnTo>
                    <a:pt x="824235" y="787252"/>
                  </a:lnTo>
                  <a:lnTo>
                    <a:pt x="961608" y="787252"/>
                  </a:lnTo>
                  <a:lnTo>
                    <a:pt x="1098981" y="459230"/>
                  </a:lnTo>
                  <a:lnTo>
                    <a:pt x="1236353" y="0"/>
                  </a:lnTo>
                  <a:lnTo>
                    <a:pt x="1373726" y="262417"/>
                  </a:lnTo>
                  <a:lnTo>
                    <a:pt x="1511098" y="524834"/>
                  </a:lnTo>
                  <a:lnTo>
                    <a:pt x="1648471" y="656043"/>
                  </a:lnTo>
                  <a:lnTo>
                    <a:pt x="1785844" y="656043"/>
                  </a:lnTo>
                  <a:lnTo>
                    <a:pt x="1923216" y="656043"/>
                  </a:lnTo>
                  <a:lnTo>
                    <a:pt x="2060589" y="656043"/>
                  </a:lnTo>
                  <a:lnTo>
                    <a:pt x="2197962" y="459230"/>
                  </a:lnTo>
                  <a:lnTo>
                    <a:pt x="2335334" y="262417"/>
                  </a:lnTo>
                  <a:lnTo>
                    <a:pt x="2472707" y="262417"/>
                  </a:lnTo>
                  <a:lnTo>
                    <a:pt x="2610079" y="196813"/>
                  </a:lnTo>
                  <a:lnTo>
                    <a:pt x="2747452" y="262417"/>
                  </a:lnTo>
                  <a:lnTo>
                    <a:pt x="2884825" y="524834"/>
                  </a:lnTo>
                  <a:lnTo>
                    <a:pt x="3022197" y="524834"/>
                  </a:lnTo>
                  <a:lnTo>
                    <a:pt x="3159570" y="262417"/>
                  </a:lnTo>
                  <a:lnTo>
                    <a:pt x="3296943" y="131208"/>
                  </a:lnTo>
                  <a:lnTo>
                    <a:pt x="3434315" y="196813"/>
                  </a:lnTo>
                </a:path>
              </a:pathLst>
            </a:custGeom>
            <a:ln w="27101" cap="flat">
              <a:solidFill>
                <a:srgbClr val="C44E52">
                  <a:alpha val="69803"/>
                </a:srgbClr>
              </a:solidFill>
              <a:prstDash val="solid"/>
              <a:round/>
            </a:ln>
          </p:spPr>
          <p:txBody>
            <a:bodyPr/>
            <a:lstStyle/>
            <a:p/>
          </p:txBody>
        </p:sp>
        <p:sp>
          <p:nvSpPr>
            <p:cNvPr id="74" name="pl74"/>
            <p:cNvSpPr/>
            <p:nvPr/>
          </p:nvSpPr>
          <p:spPr>
            <a:xfrm>
              <a:off x="5398790" y="2219156"/>
              <a:ext cx="3434315" cy="0"/>
            </a:xfrm>
            <a:custGeom>
              <a:avLst/>
              <a:pathLst>
                <a:path w="3434315" h="0">
                  <a:moveTo>
                    <a:pt x="0" y="0"/>
                  </a:moveTo>
                  <a:lnTo>
                    <a:pt x="0" y="0"/>
                  </a:lnTo>
                  <a:lnTo>
                    <a:pt x="0" y="0"/>
                  </a:lnTo>
                  <a:lnTo>
                    <a:pt x="137372" y="0"/>
                  </a:lnTo>
                  <a:lnTo>
                    <a:pt x="137372" y="0"/>
                  </a:lnTo>
                  <a:lnTo>
                    <a:pt x="137372" y="0"/>
                  </a:lnTo>
                  <a:lnTo>
                    <a:pt x="274745" y="0"/>
                  </a:lnTo>
                  <a:lnTo>
                    <a:pt x="274745" y="0"/>
                  </a:lnTo>
                  <a:lnTo>
                    <a:pt x="274745" y="0"/>
                  </a:lnTo>
                  <a:lnTo>
                    <a:pt x="412117" y="0"/>
                  </a:lnTo>
                  <a:lnTo>
                    <a:pt x="412117" y="0"/>
                  </a:lnTo>
                  <a:lnTo>
                    <a:pt x="412117" y="0"/>
                  </a:lnTo>
                  <a:lnTo>
                    <a:pt x="549490" y="0"/>
                  </a:lnTo>
                  <a:lnTo>
                    <a:pt x="549490" y="0"/>
                  </a:lnTo>
                  <a:lnTo>
                    <a:pt x="549490" y="0"/>
                  </a:lnTo>
                  <a:lnTo>
                    <a:pt x="686863" y="0"/>
                  </a:lnTo>
                  <a:lnTo>
                    <a:pt x="686863" y="0"/>
                  </a:lnTo>
                  <a:lnTo>
                    <a:pt x="686863" y="0"/>
                  </a:lnTo>
                  <a:lnTo>
                    <a:pt x="824235" y="0"/>
                  </a:lnTo>
                  <a:lnTo>
                    <a:pt x="824235" y="0"/>
                  </a:lnTo>
                  <a:lnTo>
                    <a:pt x="824235" y="0"/>
                  </a:lnTo>
                  <a:lnTo>
                    <a:pt x="961608" y="0"/>
                  </a:lnTo>
                  <a:lnTo>
                    <a:pt x="961608" y="0"/>
                  </a:lnTo>
                  <a:lnTo>
                    <a:pt x="961608" y="0"/>
                  </a:lnTo>
                  <a:lnTo>
                    <a:pt x="1098981" y="0"/>
                  </a:lnTo>
                  <a:lnTo>
                    <a:pt x="1098981" y="0"/>
                  </a:lnTo>
                  <a:lnTo>
                    <a:pt x="1098981" y="0"/>
                  </a:lnTo>
                  <a:lnTo>
                    <a:pt x="1236353" y="0"/>
                  </a:lnTo>
                  <a:lnTo>
                    <a:pt x="1236353" y="0"/>
                  </a:lnTo>
                  <a:lnTo>
                    <a:pt x="1236353" y="0"/>
                  </a:lnTo>
                  <a:lnTo>
                    <a:pt x="1373726" y="0"/>
                  </a:lnTo>
                  <a:lnTo>
                    <a:pt x="1373726" y="0"/>
                  </a:lnTo>
                  <a:lnTo>
                    <a:pt x="1373726" y="0"/>
                  </a:lnTo>
                  <a:lnTo>
                    <a:pt x="1511098" y="0"/>
                  </a:lnTo>
                  <a:lnTo>
                    <a:pt x="1511098" y="0"/>
                  </a:lnTo>
                  <a:lnTo>
                    <a:pt x="1511098" y="0"/>
                  </a:lnTo>
                  <a:lnTo>
                    <a:pt x="1648471" y="0"/>
                  </a:lnTo>
                  <a:lnTo>
                    <a:pt x="1648471" y="0"/>
                  </a:lnTo>
                  <a:lnTo>
                    <a:pt x="1648471" y="0"/>
                  </a:lnTo>
                  <a:lnTo>
                    <a:pt x="1785844" y="0"/>
                  </a:lnTo>
                  <a:lnTo>
                    <a:pt x="1785844" y="0"/>
                  </a:lnTo>
                  <a:lnTo>
                    <a:pt x="1785844" y="0"/>
                  </a:lnTo>
                  <a:lnTo>
                    <a:pt x="1923216" y="0"/>
                  </a:lnTo>
                  <a:lnTo>
                    <a:pt x="1923216" y="0"/>
                  </a:lnTo>
                  <a:lnTo>
                    <a:pt x="1923216" y="0"/>
                  </a:lnTo>
                  <a:lnTo>
                    <a:pt x="2060589" y="0"/>
                  </a:lnTo>
                  <a:lnTo>
                    <a:pt x="2060589" y="0"/>
                  </a:lnTo>
                  <a:lnTo>
                    <a:pt x="2060589" y="0"/>
                  </a:lnTo>
                  <a:lnTo>
                    <a:pt x="2197962" y="0"/>
                  </a:lnTo>
                  <a:lnTo>
                    <a:pt x="2197962" y="0"/>
                  </a:lnTo>
                  <a:lnTo>
                    <a:pt x="2197962" y="0"/>
                  </a:lnTo>
                  <a:lnTo>
                    <a:pt x="2335334" y="0"/>
                  </a:lnTo>
                  <a:lnTo>
                    <a:pt x="2335334" y="0"/>
                  </a:lnTo>
                  <a:lnTo>
                    <a:pt x="2335334" y="0"/>
                  </a:lnTo>
                  <a:lnTo>
                    <a:pt x="2472707" y="0"/>
                  </a:lnTo>
                  <a:lnTo>
                    <a:pt x="2472707" y="0"/>
                  </a:lnTo>
                  <a:lnTo>
                    <a:pt x="2472707" y="0"/>
                  </a:lnTo>
                  <a:lnTo>
                    <a:pt x="2610079" y="0"/>
                  </a:lnTo>
                  <a:lnTo>
                    <a:pt x="2610079" y="0"/>
                  </a:lnTo>
                  <a:lnTo>
                    <a:pt x="2610079" y="0"/>
                  </a:lnTo>
                  <a:lnTo>
                    <a:pt x="2747452" y="0"/>
                  </a:lnTo>
                  <a:lnTo>
                    <a:pt x="2747452" y="0"/>
                  </a:lnTo>
                  <a:lnTo>
                    <a:pt x="2747452" y="0"/>
                  </a:lnTo>
                  <a:lnTo>
                    <a:pt x="2884825" y="0"/>
                  </a:lnTo>
                  <a:lnTo>
                    <a:pt x="2884825" y="0"/>
                  </a:lnTo>
                  <a:lnTo>
                    <a:pt x="2884825" y="0"/>
                  </a:lnTo>
                  <a:lnTo>
                    <a:pt x="3022197" y="0"/>
                  </a:lnTo>
                  <a:lnTo>
                    <a:pt x="3022197" y="0"/>
                  </a:lnTo>
                  <a:lnTo>
                    <a:pt x="3022197" y="0"/>
                  </a:lnTo>
                  <a:lnTo>
                    <a:pt x="3159570" y="0"/>
                  </a:lnTo>
                  <a:lnTo>
                    <a:pt x="3159570" y="0"/>
                  </a:lnTo>
                  <a:lnTo>
                    <a:pt x="3159570" y="0"/>
                  </a:lnTo>
                  <a:lnTo>
                    <a:pt x="3296943" y="0"/>
                  </a:lnTo>
                  <a:lnTo>
                    <a:pt x="3296943" y="0"/>
                  </a:lnTo>
                  <a:lnTo>
                    <a:pt x="3296943"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75" name="pl75"/>
            <p:cNvSpPr/>
            <p:nvPr/>
          </p:nvSpPr>
          <p:spPr>
            <a:xfrm>
              <a:off x="5398790" y="1759925"/>
              <a:ext cx="3434315" cy="2230548"/>
            </a:xfrm>
            <a:custGeom>
              <a:avLst/>
              <a:pathLst>
                <a:path w="3434315" h="2230548">
                  <a:moveTo>
                    <a:pt x="0" y="2230548"/>
                  </a:moveTo>
                  <a:lnTo>
                    <a:pt x="137372" y="1640109"/>
                  </a:lnTo>
                  <a:lnTo>
                    <a:pt x="274745" y="1312087"/>
                  </a:lnTo>
                  <a:lnTo>
                    <a:pt x="412117" y="1115274"/>
                  </a:lnTo>
                  <a:lnTo>
                    <a:pt x="549490" y="787252"/>
                  </a:lnTo>
                  <a:lnTo>
                    <a:pt x="686863" y="787252"/>
                  </a:lnTo>
                  <a:lnTo>
                    <a:pt x="824235" y="524834"/>
                  </a:lnTo>
                  <a:lnTo>
                    <a:pt x="961608" y="459230"/>
                  </a:lnTo>
                  <a:lnTo>
                    <a:pt x="1098981" y="393626"/>
                  </a:lnTo>
                  <a:lnTo>
                    <a:pt x="1236353" y="328021"/>
                  </a:lnTo>
                  <a:lnTo>
                    <a:pt x="1373726" y="196813"/>
                  </a:lnTo>
                  <a:lnTo>
                    <a:pt x="1511098" y="131208"/>
                  </a:lnTo>
                  <a:lnTo>
                    <a:pt x="1648471" y="0"/>
                  </a:lnTo>
                  <a:lnTo>
                    <a:pt x="1785844" y="131208"/>
                  </a:lnTo>
                  <a:lnTo>
                    <a:pt x="1923216" y="196813"/>
                  </a:lnTo>
                  <a:lnTo>
                    <a:pt x="2060589" y="393626"/>
                  </a:lnTo>
                  <a:lnTo>
                    <a:pt x="2197962" y="524834"/>
                  </a:lnTo>
                  <a:lnTo>
                    <a:pt x="2335334" y="524834"/>
                  </a:lnTo>
                  <a:lnTo>
                    <a:pt x="2472707" y="524834"/>
                  </a:lnTo>
                  <a:lnTo>
                    <a:pt x="2610079" y="459230"/>
                  </a:lnTo>
                  <a:lnTo>
                    <a:pt x="2747452" y="590439"/>
                  </a:lnTo>
                  <a:lnTo>
                    <a:pt x="2884825" y="787252"/>
                  </a:lnTo>
                  <a:lnTo>
                    <a:pt x="3022197" y="721648"/>
                  </a:lnTo>
                  <a:lnTo>
                    <a:pt x="3159570" y="656043"/>
                  </a:lnTo>
                  <a:lnTo>
                    <a:pt x="3296943" y="590439"/>
                  </a:lnTo>
                  <a:lnTo>
                    <a:pt x="3434315" y="393626"/>
                  </a:lnTo>
                </a:path>
              </a:pathLst>
            </a:custGeom>
            <a:ln w="65043" cap="flat">
              <a:solidFill>
                <a:srgbClr val="000000">
                  <a:alpha val="100000"/>
                </a:srgbClr>
              </a:solidFill>
              <a:prstDash val="solid"/>
              <a:round/>
            </a:ln>
          </p:spPr>
          <p:txBody>
            <a:bodyPr/>
            <a:lstStyle/>
            <a:p/>
          </p:txBody>
        </p:sp>
        <p:sp>
          <p:nvSpPr>
            <p:cNvPr id="76" name="pl76"/>
            <p:cNvSpPr/>
            <p:nvPr/>
          </p:nvSpPr>
          <p:spPr>
            <a:xfrm>
              <a:off x="5398790" y="1759925"/>
              <a:ext cx="3434315" cy="2230548"/>
            </a:xfrm>
            <a:custGeom>
              <a:avLst/>
              <a:pathLst>
                <a:path w="3434315" h="2230548">
                  <a:moveTo>
                    <a:pt x="0" y="2230548"/>
                  </a:moveTo>
                  <a:lnTo>
                    <a:pt x="137372" y="1640109"/>
                  </a:lnTo>
                  <a:lnTo>
                    <a:pt x="274745" y="1312087"/>
                  </a:lnTo>
                  <a:lnTo>
                    <a:pt x="412117" y="1115274"/>
                  </a:lnTo>
                  <a:lnTo>
                    <a:pt x="549490" y="787252"/>
                  </a:lnTo>
                  <a:lnTo>
                    <a:pt x="686863" y="787252"/>
                  </a:lnTo>
                  <a:lnTo>
                    <a:pt x="824235" y="524834"/>
                  </a:lnTo>
                  <a:lnTo>
                    <a:pt x="961608" y="459230"/>
                  </a:lnTo>
                  <a:lnTo>
                    <a:pt x="1098981" y="393626"/>
                  </a:lnTo>
                  <a:lnTo>
                    <a:pt x="1236353" y="328021"/>
                  </a:lnTo>
                  <a:lnTo>
                    <a:pt x="1373726" y="196813"/>
                  </a:lnTo>
                  <a:lnTo>
                    <a:pt x="1511098" y="131208"/>
                  </a:lnTo>
                  <a:lnTo>
                    <a:pt x="1648471" y="0"/>
                  </a:lnTo>
                  <a:lnTo>
                    <a:pt x="1785844" y="131208"/>
                  </a:lnTo>
                  <a:lnTo>
                    <a:pt x="1923216" y="196813"/>
                  </a:lnTo>
                  <a:lnTo>
                    <a:pt x="2060589" y="393626"/>
                  </a:lnTo>
                  <a:lnTo>
                    <a:pt x="2197962" y="524834"/>
                  </a:lnTo>
                  <a:lnTo>
                    <a:pt x="2335334" y="524834"/>
                  </a:lnTo>
                  <a:lnTo>
                    <a:pt x="2472707" y="524834"/>
                  </a:lnTo>
                  <a:lnTo>
                    <a:pt x="2610079" y="459230"/>
                  </a:lnTo>
                  <a:lnTo>
                    <a:pt x="2747452" y="590439"/>
                  </a:lnTo>
                  <a:lnTo>
                    <a:pt x="2884825" y="787252"/>
                  </a:lnTo>
                  <a:lnTo>
                    <a:pt x="3022197" y="721648"/>
                  </a:lnTo>
                  <a:lnTo>
                    <a:pt x="3159570" y="656043"/>
                  </a:lnTo>
                  <a:lnTo>
                    <a:pt x="3296943" y="590439"/>
                  </a:lnTo>
                  <a:lnTo>
                    <a:pt x="3434315" y="393626"/>
                  </a:lnTo>
                </a:path>
              </a:pathLst>
            </a:custGeom>
            <a:ln w="40651" cap="flat">
              <a:solidFill>
                <a:srgbClr val="6F4E37">
                  <a:alpha val="100000"/>
                </a:srgbClr>
              </a:solidFill>
              <a:prstDash val="solid"/>
              <a:round/>
            </a:ln>
          </p:spPr>
          <p:txBody>
            <a:bodyPr/>
            <a:lstStyle/>
            <a:p/>
          </p:txBody>
        </p:sp>
        <p:sp>
          <p:nvSpPr>
            <p:cNvPr id="77" name="tx77"/>
            <p:cNvSpPr/>
            <p:nvPr/>
          </p:nvSpPr>
          <p:spPr>
            <a:xfrm>
              <a:off x="5320472" y="38119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78" name="tx78"/>
            <p:cNvSpPr/>
            <p:nvPr/>
          </p:nvSpPr>
          <p:spPr>
            <a:xfrm>
              <a:off x="6037464" y="236862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9" name="tx79"/>
            <p:cNvSpPr/>
            <p:nvPr/>
          </p:nvSpPr>
          <p:spPr>
            <a:xfrm>
              <a:off x="6742387" y="17781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0" name="tx80"/>
            <p:cNvSpPr/>
            <p:nvPr/>
          </p:nvSpPr>
          <p:spPr>
            <a:xfrm>
              <a:off x="7429250" y="19749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1" name="tx81"/>
            <p:cNvSpPr/>
            <p:nvPr/>
          </p:nvSpPr>
          <p:spPr>
            <a:xfrm>
              <a:off x="7978740" y="20406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8802976" y="19749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3" name="tx83"/>
            <p:cNvSpPr/>
            <p:nvPr/>
          </p:nvSpPr>
          <p:spPr>
            <a:xfrm>
              <a:off x="4980741" y="3485752"/>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84" name="tx84"/>
            <p:cNvSpPr/>
            <p:nvPr/>
          </p:nvSpPr>
          <p:spPr>
            <a:xfrm>
              <a:off x="4980741" y="2829708"/>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85" name="tx85"/>
            <p:cNvSpPr/>
            <p:nvPr/>
          </p:nvSpPr>
          <p:spPr>
            <a:xfrm>
              <a:off x="5093761" y="2173665"/>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86" name="tx86"/>
            <p:cNvSpPr/>
            <p:nvPr/>
          </p:nvSpPr>
          <p:spPr>
            <a:xfrm rot="-5400000">
              <a:off x="52433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7" name="tx87"/>
            <p:cNvSpPr/>
            <p:nvPr/>
          </p:nvSpPr>
          <p:spPr>
            <a:xfrm rot="-5400000">
              <a:off x="59302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8" name="tx88"/>
            <p:cNvSpPr/>
            <p:nvPr/>
          </p:nvSpPr>
          <p:spPr>
            <a:xfrm rot="-5400000">
              <a:off x="661706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9" name="tx89"/>
            <p:cNvSpPr/>
            <p:nvPr/>
          </p:nvSpPr>
          <p:spPr>
            <a:xfrm rot="-5400000">
              <a:off x="730393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0" name="tx90"/>
            <p:cNvSpPr/>
            <p:nvPr/>
          </p:nvSpPr>
          <p:spPr>
            <a:xfrm rot="-5400000">
              <a:off x="785342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1" name="tx91"/>
            <p:cNvSpPr/>
            <p:nvPr/>
          </p:nvSpPr>
          <p:spPr>
            <a:xfrm rot="-5400000">
              <a:off x="867765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2" name="tx92"/>
            <p:cNvSpPr/>
            <p:nvPr/>
          </p:nvSpPr>
          <p:spPr>
            <a:xfrm rot="-5400000">
              <a:off x="4281635"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3" name="pl93"/>
            <p:cNvSpPr/>
            <p:nvPr/>
          </p:nvSpPr>
          <p:spPr>
            <a:xfrm>
              <a:off x="5323076" y="4946500"/>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94" name="pl94"/>
            <p:cNvSpPr/>
            <p:nvPr/>
          </p:nvSpPr>
          <p:spPr>
            <a:xfrm>
              <a:off x="5323076" y="4946500"/>
              <a:ext cx="175564" cy="0"/>
            </a:xfrm>
            <a:custGeom>
              <a:avLst/>
              <a:pathLst>
                <a:path w="175564" h="0">
                  <a:moveTo>
                    <a:pt x="0" y="0"/>
                  </a:moveTo>
                  <a:lnTo>
                    <a:pt x="175564" y="0"/>
                  </a:lnTo>
                </a:path>
              </a:pathLst>
            </a:custGeom>
            <a:ln w="40651" cap="flat">
              <a:solidFill>
                <a:srgbClr val="6F4E37">
                  <a:alpha val="100000"/>
                </a:srgbClr>
              </a:solidFill>
              <a:prstDash val="solid"/>
              <a:round/>
            </a:ln>
          </p:spPr>
          <p:txBody>
            <a:bodyPr/>
            <a:lstStyle/>
            <a:p/>
          </p:txBody>
        </p:sp>
        <p:sp>
          <p:nvSpPr>
            <p:cNvPr id="95" name="pl95"/>
            <p:cNvSpPr/>
            <p:nvPr/>
          </p:nvSpPr>
          <p:spPr>
            <a:xfrm>
              <a:off x="6486382" y="4946500"/>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96" name="pl96"/>
            <p:cNvSpPr/>
            <p:nvPr/>
          </p:nvSpPr>
          <p:spPr>
            <a:xfrm>
              <a:off x="7981524" y="4946500"/>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97" name="tx97"/>
            <p:cNvSpPr/>
            <p:nvPr/>
          </p:nvSpPr>
          <p:spPr>
            <a:xfrm>
              <a:off x="5590175" y="4901009"/>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98" name="tx98"/>
            <p:cNvSpPr/>
            <p:nvPr/>
          </p:nvSpPr>
          <p:spPr>
            <a:xfrm>
              <a:off x="6753481" y="4901009"/>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99" name="tx99"/>
            <p:cNvSpPr/>
            <p:nvPr/>
          </p:nvSpPr>
          <p:spPr>
            <a:xfrm>
              <a:off x="8248623" y="4901009"/>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100" name="tx100"/>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01" name="pl101"/>
            <p:cNvSpPr/>
            <p:nvPr/>
          </p:nvSpPr>
          <p:spPr>
            <a:xfrm>
              <a:off x="236124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4525273"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6689306"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8853339"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6" name="pl106"/>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7" name="pl107"/>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8" name="pl108"/>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443257"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607290"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7771323"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2" name="rc112"/>
            <p:cNvSpPr/>
            <p:nvPr/>
          </p:nvSpPr>
          <p:spPr>
            <a:xfrm>
              <a:off x="1279224" y="5782468"/>
              <a:ext cx="6059292" cy="111527"/>
            </a:xfrm>
            <a:prstGeom prst="rect">
              <a:avLst/>
            </a:prstGeom>
            <a:solidFill>
              <a:srgbClr val="6F4E37">
                <a:alpha val="80000"/>
              </a:srgbClr>
            </a:solidFill>
          </p:spPr>
          <p:txBody>
            <a:bodyPr/>
            <a:lstStyle/>
            <a:p/>
          </p:txBody>
        </p:sp>
        <p:sp>
          <p:nvSpPr>
            <p:cNvPr id="113" name="rc113"/>
            <p:cNvSpPr/>
            <p:nvPr/>
          </p:nvSpPr>
          <p:spPr>
            <a:xfrm>
              <a:off x="1279224" y="5643059"/>
              <a:ext cx="7357712" cy="111527"/>
            </a:xfrm>
            <a:prstGeom prst="rect">
              <a:avLst/>
            </a:prstGeom>
            <a:solidFill>
              <a:srgbClr val="6F4E37">
                <a:alpha val="80000"/>
              </a:srgbClr>
            </a:solidFill>
          </p:spPr>
          <p:txBody>
            <a:bodyPr/>
            <a:lstStyle/>
            <a:p/>
          </p:txBody>
        </p:sp>
        <p:sp>
          <p:nvSpPr>
            <p:cNvPr id="114" name="rc114"/>
            <p:cNvSpPr/>
            <p:nvPr/>
          </p:nvSpPr>
          <p:spPr>
            <a:xfrm>
              <a:off x="1279224" y="5503650"/>
              <a:ext cx="6924905" cy="111527"/>
            </a:xfrm>
            <a:prstGeom prst="rect">
              <a:avLst/>
            </a:prstGeom>
            <a:solidFill>
              <a:srgbClr val="6F4E37">
                <a:alpha val="80000"/>
              </a:srgbClr>
            </a:solidFill>
          </p:spPr>
          <p:txBody>
            <a:bodyPr/>
            <a:lstStyle/>
            <a:p/>
          </p:txBody>
        </p:sp>
        <p:sp>
          <p:nvSpPr>
            <p:cNvPr id="115" name="tx115"/>
            <p:cNvSpPr/>
            <p:nvPr/>
          </p:nvSpPr>
          <p:spPr>
            <a:xfrm>
              <a:off x="7413817" y="57994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16" name="tx116"/>
            <p:cNvSpPr/>
            <p:nvPr/>
          </p:nvSpPr>
          <p:spPr>
            <a:xfrm>
              <a:off x="8712237" y="5660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17" name="tx117"/>
            <p:cNvSpPr/>
            <p:nvPr/>
          </p:nvSpPr>
          <p:spPr>
            <a:xfrm>
              <a:off x="8279430" y="5520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18" name="tx118"/>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9" name="tx119"/>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0" name="tx120"/>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1" name="tx121"/>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2" name="tx122"/>
            <p:cNvSpPr/>
            <p:nvPr/>
          </p:nvSpPr>
          <p:spPr>
            <a:xfrm>
              <a:off x="337257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23" name="tx123"/>
            <p:cNvSpPr/>
            <p:nvPr/>
          </p:nvSpPr>
          <p:spPr>
            <a:xfrm>
              <a:off x="553660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24" name="tx124"/>
            <p:cNvSpPr/>
            <p:nvPr/>
          </p:nvSpPr>
          <p:spPr>
            <a:xfrm>
              <a:off x="770063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25" name="tx125"/>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26" name="tx126"/>
            <p:cNvSpPr/>
            <p:nvPr/>
          </p:nvSpPr>
          <p:spPr>
            <a:xfrm>
              <a:off x="911338" y="5264995"/>
              <a:ext cx="423595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AFRO-Central</a:t>
              </a:r>
            </a:p>
          </p:txBody>
        </p:sp>
        <p:sp>
          <p:nvSpPr>
            <p:cNvPr id="127" name="tx12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9" name="tx129"/>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AFRO-Central ranked number 3 out of 3 WHO_SUBREGION subregions, with MCV1 coverage of 63%.
MCV1 coverage (63%) was 1 percentage point higher than in 2019 (62%).
This equates to 3.2 million unvaccinated children in 2025 compared to 2.8 million unvaccinated children in 2019.</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all subregions and exceeded pre-pandemic levels in some subregions, but progress is uneven and gaps in unvaccinated children persist.</a:t>
            </a:r>
          </a:p>
        </p:txBody>
      </p:sp>
      <p:grpSp xmlns:pic="http://schemas.openxmlformats.org/drawingml/2006/picture">
        <p:nvGrpSpPr>
          <p:cNvPr id="132" name=""/>
          <p:cNvGrpSpPr/>
          <p:nvPr/>
        </p:nvGrpSpPr>
        <p:grpSpPr>
          <a:xfrm>
            <a:off x="292608" y="1005840"/>
            <a:ext cx="8595360" cy="28575"/>
            <a:chOff x="292608" y="1005840"/>
            <a:chExt cx="8595360" cy="28575"/>
          </a:xfrm>
        </p:grpSpPr>
        <p:sp>
          <p:nvSpPr>
            <p:cNvPr id="13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401322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51273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301223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51174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201125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76297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26248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76199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6150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610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5" name="pl15"/>
            <p:cNvSpPr/>
            <p:nvPr/>
          </p:nvSpPr>
          <p:spPr>
            <a:xfrm>
              <a:off x="108466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7507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6548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5589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084660" y="3612828"/>
              <a:ext cx="3466444" cy="300295"/>
            </a:xfrm>
            <a:custGeom>
              <a:avLst/>
              <a:pathLst>
                <a:path w="3466444" h="300295">
                  <a:moveTo>
                    <a:pt x="0" y="100098"/>
                  </a:moveTo>
                  <a:lnTo>
                    <a:pt x="495206" y="50049"/>
                  </a:lnTo>
                  <a:lnTo>
                    <a:pt x="990412" y="150147"/>
                  </a:lnTo>
                  <a:lnTo>
                    <a:pt x="1485619" y="300295"/>
                  </a:lnTo>
                  <a:lnTo>
                    <a:pt x="1980825" y="250245"/>
                  </a:lnTo>
                  <a:lnTo>
                    <a:pt x="2476031" y="200196"/>
                  </a:lnTo>
                  <a:lnTo>
                    <a:pt x="2971238" y="150147"/>
                  </a:lnTo>
                  <a:lnTo>
                    <a:pt x="3466444" y="0"/>
                  </a:lnTo>
                </a:path>
              </a:pathLst>
            </a:custGeom>
            <a:ln w="27101" cap="flat">
              <a:solidFill>
                <a:srgbClr val="6F4E37">
                  <a:alpha val="69803"/>
                </a:srgbClr>
              </a:solidFill>
              <a:prstDash val="solid"/>
              <a:round/>
            </a:ln>
          </p:spPr>
          <p:txBody>
            <a:bodyPr/>
            <a:lstStyle/>
            <a:p/>
          </p:txBody>
        </p:sp>
        <p:sp>
          <p:nvSpPr>
            <p:cNvPr id="20" name="pl20"/>
            <p:cNvSpPr/>
            <p:nvPr/>
          </p:nvSpPr>
          <p:spPr>
            <a:xfrm>
              <a:off x="1084660" y="2761992"/>
              <a:ext cx="3466444" cy="200196"/>
            </a:xfrm>
            <a:custGeom>
              <a:avLst/>
              <a:pathLst>
                <a:path w="3466444" h="200196">
                  <a:moveTo>
                    <a:pt x="0" y="50049"/>
                  </a:moveTo>
                  <a:lnTo>
                    <a:pt x="495206" y="0"/>
                  </a:lnTo>
                  <a:lnTo>
                    <a:pt x="990412" y="50049"/>
                  </a:lnTo>
                  <a:lnTo>
                    <a:pt x="1485619" y="200196"/>
                  </a:lnTo>
                  <a:lnTo>
                    <a:pt x="1980825" y="150147"/>
                  </a:lnTo>
                  <a:lnTo>
                    <a:pt x="2476031" y="100098"/>
                  </a:lnTo>
                  <a:lnTo>
                    <a:pt x="2971238" y="100098"/>
                  </a:lnTo>
                  <a:lnTo>
                    <a:pt x="3466444" y="100098"/>
                  </a:lnTo>
                </a:path>
              </a:pathLst>
            </a:custGeom>
            <a:ln w="27101" cap="flat">
              <a:solidFill>
                <a:srgbClr val="007F5F">
                  <a:alpha val="69803"/>
                </a:srgbClr>
              </a:solidFill>
              <a:prstDash val="solid"/>
              <a:round/>
            </a:ln>
          </p:spPr>
          <p:txBody>
            <a:bodyPr/>
            <a:lstStyle/>
            <a:p/>
          </p:txBody>
        </p:sp>
        <p:sp>
          <p:nvSpPr>
            <p:cNvPr id="21" name="pl21"/>
            <p:cNvSpPr/>
            <p:nvPr/>
          </p:nvSpPr>
          <p:spPr>
            <a:xfrm>
              <a:off x="1084660" y="3312533"/>
              <a:ext cx="3466444" cy="300295"/>
            </a:xfrm>
            <a:custGeom>
              <a:avLst/>
              <a:pathLst>
                <a:path w="3466444" h="300295">
                  <a:moveTo>
                    <a:pt x="0" y="100098"/>
                  </a:moveTo>
                  <a:lnTo>
                    <a:pt x="495206" y="50049"/>
                  </a:lnTo>
                  <a:lnTo>
                    <a:pt x="990412" y="100098"/>
                  </a:lnTo>
                  <a:lnTo>
                    <a:pt x="1485619" y="300295"/>
                  </a:lnTo>
                  <a:lnTo>
                    <a:pt x="1980825" y="300295"/>
                  </a:lnTo>
                  <a:lnTo>
                    <a:pt x="2476031" y="100098"/>
                  </a:lnTo>
                  <a:lnTo>
                    <a:pt x="2971238" y="0"/>
                  </a:lnTo>
                  <a:lnTo>
                    <a:pt x="3466444" y="50049"/>
                  </a:lnTo>
                </a:path>
              </a:pathLst>
            </a:custGeom>
            <a:ln w="27101" cap="flat">
              <a:solidFill>
                <a:srgbClr val="C44E52">
                  <a:alpha val="69803"/>
                </a:srgbClr>
              </a:solidFill>
              <a:prstDash val="solid"/>
              <a:round/>
            </a:ln>
          </p:spPr>
          <p:txBody>
            <a:bodyPr/>
            <a:lstStyle/>
            <a:p/>
          </p:txBody>
        </p:sp>
        <p:sp>
          <p:nvSpPr>
            <p:cNvPr id="22" name="pl22"/>
            <p:cNvSpPr/>
            <p:nvPr/>
          </p:nvSpPr>
          <p:spPr>
            <a:xfrm>
              <a:off x="1084660" y="3612828"/>
              <a:ext cx="3466444" cy="300295"/>
            </a:xfrm>
            <a:custGeom>
              <a:avLst/>
              <a:pathLst>
                <a:path w="3466444" h="300295">
                  <a:moveTo>
                    <a:pt x="0" y="100098"/>
                  </a:moveTo>
                  <a:lnTo>
                    <a:pt x="495206" y="50049"/>
                  </a:lnTo>
                  <a:lnTo>
                    <a:pt x="990412" y="150147"/>
                  </a:lnTo>
                  <a:lnTo>
                    <a:pt x="1485619" y="300295"/>
                  </a:lnTo>
                  <a:lnTo>
                    <a:pt x="1980825" y="250245"/>
                  </a:lnTo>
                  <a:lnTo>
                    <a:pt x="2476031" y="200196"/>
                  </a:lnTo>
                  <a:lnTo>
                    <a:pt x="2971238" y="150147"/>
                  </a:lnTo>
                  <a:lnTo>
                    <a:pt x="3466444" y="0"/>
                  </a:lnTo>
                </a:path>
              </a:pathLst>
            </a:custGeom>
            <a:ln w="65043" cap="flat">
              <a:solidFill>
                <a:srgbClr val="000000">
                  <a:alpha val="100000"/>
                </a:srgbClr>
              </a:solidFill>
              <a:prstDash val="solid"/>
              <a:round/>
            </a:ln>
          </p:spPr>
          <p:txBody>
            <a:bodyPr/>
            <a:lstStyle/>
            <a:p/>
          </p:txBody>
        </p:sp>
        <p:sp>
          <p:nvSpPr>
            <p:cNvPr id="23" name="pl23"/>
            <p:cNvSpPr/>
            <p:nvPr/>
          </p:nvSpPr>
          <p:spPr>
            <a:xfrm>
              <a:off x="1084660" y="3612828"/>
              <a:ext cx="3466444" cy="300295"/>
            </a:xfrm>
            <a:custGeom>
              <a:avLst/>
              <a:pathLst>
                <a:path w="3466444" h="300295">
                  <a:moveTo>
                    <a:pt x="0" y="100098"/>
                  </a:moveTo>
                  <a:lnTo>
                    <a:pt x="495206" y="50049"/>
                  </a:lnTo>
                  <a:lnTo>
                    <a:pt x="990412" y="150147"/>
                  </a:lnTo>
                  <a:lnTo>
                    <a:pt x="1485619" y="300295"/>
                  </a:lnTo>
                  <a:lnTo>
                    <a:pt x="1980825" y="250245"/>
                  </a:lnTo>
                  <a:lnTo>
                    <a:pt x="2476031" y="200196"/>
                  </a:lnTo>
                  <a:lnTo>
                    <a:pt x="2971238" y="150147"/>
                  </a:lnTo>
                  <a:lnTo>
                    <a:pt x="3466444" y="0"/>
                  </a:lnTo>
                </a:path>
              </a:pathLst>
            </a:custGeom>
            <a:ln w="40651" cap="flat">
              <a:solidFill>
                <a:srgbClr val="6F4E37">
                  <a:alpha val="100000"/>
                </a:srgbClr>
              </a:solidFill>
              <a:prstDash val="solid"/>
              <a:round/>
            </a:ln>
          </p:spPr>
          <p:txBody>
            <a:bodyPr/>
            <a:lstStyle/>
            <a:p/>
          </p:txBody>
        </p:sp>
        <p:sp>
          <p:nvSpPr>
            <p:cNvPr id="24" name="tx24"/>
            <p:cNvSpPr/>
            <p:nvPr/>
          </p:nvSpPr>
          <p:spPr>
            <a:xfrm>
              <a:off x="1024401" y="354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25" name="tx25"/>
            <p:cNvSpPr/>
            <p:nvPr/>
          </p:nvSpPr>
          <p:spPr>
            <a:xfrm>
              <a:off x="1519608" y="349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6" name="tx26"/>
            <p:cNvSpPr/>
            <p:nvPr/>
          </p:nvSpPr>
          <p:spPr>
            <a:xfrm>
              <a:off x="2014814" y="359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27" name="tx27"/>
            <p:cNvSpPr/>
            <p:nvPr/>
          </p:nvSpPr>
          <p:spPr>
            <a:xfrm>
              <a:off x="2510020" y="3742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28" name="tx28"/>
            <p:cNvSpPr/>
            <p:nvPr/>
          </p:nvSpPr>
          <p:spPr>
            <a:xfrm>
              <a:off x="3005227" y="36922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29" name="tx29"/>
            <p:cNvSpPr/>
            <p:nvPr/>
          </p:nvSpPr>
          <p:spPr>
            <a:xfrm>
              <a:off x="3500433" y="36422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0" name="tx30"/>
            <p:cNvSpPr/>
            <p:nvPr/>
          </p:nvSpPr>
          <p:spPr>
            <a:xfrm>
              <a:off x="3995639" y="35921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1" name="tx31"/>
            <p:cNvSpPr/>
            <p:nvPr/>
          </p:nvSpPr>
          <p:spPr>
            <a:xfrm>
              <a:off x="4490846" y="3442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2" name="tx32"/>
            <p:cNvSpPr/>
            <p:nvPr/>
          </p:nvSpPr>
          <p:spPr>
            <a:xfrm>
              <a:off x="707342" y="371748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3" name="tx33"/>
            <p:cNvSpPr/>
            <p:nvPr/>
          </p:nvSpPr>
          <p:spPr>
            <a:xfrm>
              <a:off x="707342" y="321699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4" name="tx34"/>
            <p:cNvSpPr/>
            <p:nvPr/>
          </p:nvSpPr>
          <p:spPr>
            <a:xfrm>
              <a:off x="707342" y="271650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5" name="tx35"/>
            <p:cNvSpPr/>
            <p:nvPr/>
          </p:nvSpPr>
          <p:spPr>
            <a:xfrm>
              <a:off x="707342" y="221600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6" name="tx36"/>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7" name="tx37"/>
            <p:cNvSpPr/>
            <p:nvPr/>
          </p:nvSpPr>
          <p:spPr>
            <a:xfrm rot="-5400000">
              <a:off x="94329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8" name="tx38"/>
            <p:cNvSpPr/>
            <p:nvPr/>
          </p:nvSpPr>
          <p:spPr>
            <a:xfrm rot="-5400000">
              <a:off x="193370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9" name="tx39"/>
            <p:cNvSpPr/>
            <p:nvPr/>
          </p:nvSpPr>
          <p:spPr>
            <a:xfrm rot="-5400000">
              <a:off x="29241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40" name="tx40"/>
            <p:cNvSpPr/>
            <p:nvPr/>
          </p:nvSpPr>
          <p:spPr>
            <a:xfrm rot="-5400000">
              <a:off x="3914532"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1" name="tx41"/>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2" name="pl42"/>
            <p:cNvSpPr/>
            <p:nvPr/>
          </p:nvSpPr>
          <p:spPr>
            <a:xfrm>
              <a:off x="1025010" y="4942167"/>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43" name="pl43"/>
            <p:cNvSpPr/>
            <p:nvPr/>
          </p:nvSpPr>
          <p:spPr>
            <a:xfrm>
              <a:off x="1025010" y="4942167"/>
              <a:ext cx="175564" cy="0"/>
            </a:xfrm>
            <a:custGeom>
              <a:avLst/>
              <a:pathLst>
                <a:path w="175564" h="0">
                  <a:moveTo>
                    <a:pt x="0" y="0"/>
                  </a:moveTo>
                  <a:lnTo>
                    <a:pt x="175564" y="0"/>
                  </a:lnTo>
                </a:path>
              </a:pathLst>
            </a:custGeom>
            <a:ln w="40651" cap="flat">
              <a:solidFill>
                <a:srgbClr val="6F4E37">
                  <a:alpha val="100000"/>
                </a:srgbClr>
              </a:solidFill>
              <a:prstDash val="solid"/>
              <a:round/>
            </a:ln>
          </p:spPr>
          <p:txBody>
            <a:bodyPr/>
            <a:lstStyle/>
            <a:p/>
          </p:txBody>
        </p:sp>
        <p:sp>
          <p:nvSpPr>
            <p:cNvPr id="44" name="pl44"/>
            <p:cNvSpPr/>
            <p:nvPr/>
          </p:nvSpPr>
          <p:spPr>
            <a:xfrm>
              <a:off x="2188316" y="4942167"/>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45" name="pl45"/>
            <p:cNvSpPr/>
            <p:nvPr/>
          </p:nvSpPr>
          <p:spPr>
            <a:xfrm>
              <a:off x="3683458" y="4942167"/>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46" name="tx46"/>
            <p:cNvSpPr/>
            <p:nvPr/>
          </p:nvSpPr>
          <p:spPr>
            <a:xfrm>
              <a:off x="1292110" y="4896676"/>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47" name="tx47"/>
            <p:cNvSpPr/>
            <p:nvPr/>
          </p:nvSpPr>
          <p:spPr>
            <a:xfrm>
              <a:off x="2455416" y="4896676"/>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48" name="tx48"/>
            <p:cNvSpPr/>
            <p:nvPr/>
          </p:nvSpPr>
          <p:spPr>
            <a:xfrm>
              <a:off x="3950558" y="4896676"/>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49" name="tx49"/>
            <p:cNvSpPr/>
            <p:nvPr/>
          </p:nvSpPr>
          <p:spPr>
            <a:xfrm>
              <a:off x="1343732" y="1437626"/>
              <a:ext cx="29482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AFRO-Central, 2018-2025</a:t>
              </a:r>
            </a:p>
          </p:txBody>
        </p:sp>
        <p:sp>
          <p:nvSpPr>
            <p:cNvPr id="50" name="pl50"/>
            <p:cNvSpPr/>
            <p:nvPr/>
          </p:nvSpPr>
          <p:spPr>
            <a:xfrm>
              <a:off x="5191733" y="401322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1" name="pl51"/>
            <p:cNvSpPr/>
            <p:nvPr/>
          </p:nvSpPr>
          <p:spPr>
            <a:xfrm>
              <a:off x="5191733" y="326248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2" name="pl52"/>
            <p:cNvSpPr/>
            <p:nvPr/>
          </p:nvSpPr>
          <p:spPr>
            <a:xfrm>
              <a:off x="5191733" y="251174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3" name="pl53"/>
            <p:cNvSpPr/>
            <p:nvPr/>
          </p:nvSpPr>
          <p:spPr>
            <a:xfrm>
              <a:off x="5191733" y="176100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54" name="pl54"/>
            <p:cNvSpPr/>
            <p:nvPr/>
          </p:nvSpPr>
          <p:spPr>
            <a:xfrm>
              <a:off x="5191733" y="3637853"/>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5" name="pl55"/>
            <p:cNvSpPr/>
            <p:nvPr/>
          </p:nvSpPr>
          <p:spPr>
            <a:xfrm>
              <a:off x="5191733" y="288711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6" name="pl56"/>
            <p:cNvSpPr/>
            <p:nvPr/>
          </p:nvSpPr>
          <p:spPr>
            <a:xfrm>
              <a:off x="5191733" y="213637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7" name="pl57"/>
            <p:cNvSpPr/>
            <p:nvPr/>
          </p:nvSpPr>
          <p:spPr>
            <a:xfrm>
              <a:off x="536505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6355468"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34588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833629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5365055" y="1761009"/>
              <a:ext cx="3466444" cy="2252212"/>
            </a:xfrm>
            <a:custGeom>
              <a:avLst/>
              <a:pathLst>
                <a:path w="3466444" h="2252212">
                  <a:moveTo>
                    <a:pt x="0" y="750737"/>
                  </a:moveTo>
                  <a:lnTo>
                    <a:pt x="495206" y="375368"/>
                  </a:lnTo>
                  <a:lnTo>
                    <a:pt x="990412" y="1126106"/>
                  </a:lnTo>
                  <a:lnTo>
                    <a:pt x="1485619" y="2252212"/>
                  </a:lnTo>
                  <a:lnTo>
                    <a:pt x="1980825" y="1876843"/>
                  </a:lnTo>
                  <a:lnTo>
                    <a:pt x="2476031" y="1501475"/>
                  </a:lnTo>
                  <a:lnTo>
                    <a:pt x="2971238" y="1126106"/>
                  </a:lnTo>
                  <a:lnTo>
                    <a:pt x="3466444" y="0"/>
                  </a:lnTo>
                </a:path>
              </a:pathLst>
            </a:custGeom>
            <a:ln w="27101" cap="flat">
              <a:solidFill>
                <a:srgbClr val="6F4E37">
                  <a:alpha val="69803"/>
                </a:srgbClr>
              </a:solidFill>
              <a:prstDash val="solid"/>
              <a:round/>
            </a:ln>
          </p:spPr>
          <p:txBody>
            <a:bodyPr/>
            <a:lstStyle/>
            <a:p/>
          </p:txBody>
        </p:sp>
        <p:sp>
          <p:nvSpPr>
            <p:cNvPr id="62" name="pl62"/>
            <p:cNvSpPr/>
            <p:nvPr/>
          </p:nvSpPr>
          <p:spPr>
            <a:xfrm>
              <a:off x="5365055" y="2136377"/>
              <a:ext cx="3466444" cy="1501475"/>
            </a:xfrm>
            <a:custGeom>
              <a:avLst/>
              <a:pathLst>
                <a:path w="3466444" h="1501475">
                  <a:moveTo>
                    <a:pt x="0" y="375368"/>
                  </a:moveTo>
                  <a:lnTo>
                    <a:pt x="495206" y="0"/>
                  </a:lnTo>
                  <a:lnTo>
                    <a:pt x="990412" y="375368"/>
                  </a:lnTo>
                  <a:lnTo>
                    <a:pt x="1485619" y="1501475"/>
                  </a:lnTo>
                  <a:lnTo>
                    <a:pt x="1980825" y="1126106"/>
                  </a:lnTo>
                  <a:lnTo>
                    <a:pt x="2476031" y="750737"/>
                  </a:lnTo>
                  <a:lnTo>
                    <a:pt x="2971238" y="750737"/>
                  </a:lnTo>
                  <a:lnTo>
                    <a:pt x="3466444" y="750737"/>
                  </a:lnTo>
                </a:path>
              </a:pathLst>
            </a:custGeom>
            <a:ln w="27101" cap="flat">
              <a:solidFill>
                <a:srgbClr val="007F5F">
                  <a:alpha val="69803"/>
                </a:srgbClr>
              </a:solidFill>
              <a:prstDash val="solid"/>
              <a:round/>
            </a:ln>
          </p:spPr>
          <p:txBody>
            <a:bodyPr/>
            <a:lstStyle/>
            <a:p/>
          </p:txBody>
        </p:sp>
        <p:sp>
          <p:nvSpPr>
            <p:cNvPr id="63" name="pl63"/>
            <p:cNvSpPr/>
            <p:nvPr/>
          </p:nvSpPr>
          <p:spPr>
            <a:xfrm>
              <a:off x="5365055" y="1761009"/>
              <a:ext cx="3466444" cy="2252212"/>
            </a:xfrm>
            <a:custGeom>
              <a:avLst/>
              <a:pathLst>
                <a:path w="3466444" h="2252212">
                  <a:moveTo>
                    <a:pt x="0" y="750737"/>
                  </a:moveTo>
                  <a:lnTo>
                    <a:pt x="495206" y="375368"/>
                  </a:lnTo>
                  <a:lnTo>
                    <a:pt x="990412" y="750737"/>
                  </a:lnTo>
                  <a:lnTo>
                    <a:pt x="1485619" y="2252212"/>
                  </a:lnTo>
                  <a:lnTo>
                    <a:pt x="1980825" y="2252212"/>
                  </a:lnTo>
                  <a:lnTo>
                    <a:pt x="2476031" y="750737"/>
                  </a:lnTo>
                  <a:lnTo>
                    <a:pt x="2971238" y="0"/>
                  </a:lnTo>
                  <a:lnTo>
                    <a:pt x="3466444" y="375368"/>
                  </a:lnTo>
                </a:path>
              </a:pathLst>
            </a:custGeom>
            <a:ln w="27101" cap="flat">
              <a:solidFill>
                <a:srgbClr val="C44E52">
                  <a:alpha val="69803"/>
                </a:srgbClr>
              </a:solidFill>
              <a:prstDash val="solid"/>
              <a:round/>
            </a:ln>
          </p:spPr>
          <p:txBody>
            <a:bodyPr/>
            <a:lstStyle/>
            <a:p/>
          </p:txBody>
        </p:sp>
        <p:sp>
          <p:nvSpPr>
            <p:cNvPr id="64" name="pl64"/>
            <p:cNvSpPr/>
            <p:nvPr/>
          </p:nvSpPr>
          <p:spPr>
            <a:xfrm>
              <a:off x="5365055" y="2136377"/>
              <a:ext cx="3466444" cy="0"/>
            </a:xfrm>
            <a:custGeom>
              <a:avLst/>
              <a:pathLst>
                <a:path w="3466444" h="0">
                  <a:moveTo>
                    <a:pt x="0" y="0"/>
                  </a:moveTo>
                  <a:lnTo>
                    <a:pt x="0" y="0"/>
                  </a:lnTo>
                  <a:lnTo>
                    <a:pt x="0" y="0"/>
                  </a:lnTo>
                  <a:lnTo>
                    <a:pt x="495206" y="0"/>
                  </a:lnTo>
                  <a:lnTo>
                    <a:pt x="495206" y="0"/>
                  </a:lnTo>
                  <a:lnTo>
                    <a:pt x="495206" y="0"/>
                  </a:lnTo>
                  <a:lnTo>
                    <a:pt x="990412" y="0"/>
                  </a:lnTo>
                  <a:lnTo>
                    <a:pt x="990412" y="0"/>
                  </a:lnTo>
                  <a:lnTo>
                    <a:pt x="990412" y="0"/>
                  </a:lnTo>
                  <a:lnTo>
                    <a:pt x="1485619" y="0"/>
                  </a:lnTo>
                  <a:lnTo>
                    <a:pt x="1485619" y="0"/>
                  </a:lnTo>
                  <a:lnTo>
                    <a:pt x="1485619" y="0"/>
                  </a:lnTo>
                  <a:lnTo>
                    <a:pt x="1980825" y="0"/>
                  </a:lnTo>
                  <a:lnTo>
                    <a:pt x="1980825" y="0"/>
                  </a:lnTo>
                  <a:lnTo>
                    <a:pt x="1980825" y="0"/>
                  </a:lnTo>
                  <a:lnTo>
                    <a:pt x="2476031" y="0"/>
                  </a:lnTo>
                  <a:lnTo>
                    <a:pt x="2476031" y="0"/>
                  </a:lnTo>
                  <a:lnTo>
                    <a:pt x="2476031" y="0"/>
                  </a:lnTo>
                  <a:lnTo>
                    <a:pt x="2971238" y="0"/>
                  </a:lnTo>
                  <a:lnTo>
                    <a:pt x="2971238" y="0"/>
                  </a:lnTo>
                  <a:lnTo>
                    <a:pt x="2971238" y="0"/>
                  </a:lnTo>
                  <a:lnTo>
                    <a:pt x="3466444" y="0"/>
                  </a:lnTo>
                  <a:lnTo>
                    <a:pt x="3466444" y="0"/>
                  </a:lnTo>
                  <a:lnTo>
                    <a:pt x="3466444" y="0"/>
                  </a:lnTo>
                </a:path>
              </a:pathLst>
            </a:custGeom>
            <a:ln w="13550" cap="flat">
              <a:solidFill>
                <a:srgbClr val="000000">
                  <a:alpha val="100000"/>
                </a:srgbClr>
              </a:solidFill>
              <a:prstDash val="dash"/>
              <a:round/>
            </a:ln>
          </p:spPr>
          <p:txBody>
            <a:bodyPr/>
            <a:lstStyle/>
            <a:p/>
          </p:txBody>
        </p:sp>
        <p:sp>
          <p:nvSpPr>
            <p:cNvPr id="65" name="pl65"/>
            <p:cNvSpPr/>
            <p:nvPr/>
          </p:nvSpPr>
          <p:spPr>
            <a:xfrm>
              <a:off x="5365055" y="1761009"/>
              <a:ext cx="3466444" cy="2252212"/>
            </a:xfrm>
            <a:custGeom>
              <a:avLst/>
              <a:pathLst>
                <a:path w="3466444" h="2252212">
                  <a:moveTo>
                    <a:pt x="0" y="750737"/>
                  </a:moveTo>
                  <a:lnTo>
                    <a:pt x="495206" y="375368"/>
                  </a:lnTo>
                  <a:lnTo>
                    <a:pt x="990412" y="1126106"/>
                  </a:lnTo>
                  <a:lnTo>
                    <a:pt x="1485619" y="2252212"/>
                  </a:lnTo>
                  <a:lnTo>
                    <a:pt x="1980825" y="1876843"/>
                  </a:lnTo>
                  <a:lnTo>
                    <a:pt x="2476031" y="1501475"/>
                  </a:lnTo>
                  <a:lnTo>
                    <a:pt x="2971238" y="1126106"/>
                  </a:lnTo>
                  <a:lnTo>
                    <a:pt x="3466444" y="0"/>
                  </a:lnTo>
                </a:path>
              </a:pathLst>
            </a:custGeom>
            <a:ln w="65043" cap="flat">
              <a:solidFill>
                <a:srgbClr val="000000">
                  <a:alpha val="100000"/>
                </a:srgbClr>
              </a:solidFill>
              <a:prstDash val="solid"/>
              <a:round/>
            </a:ln>
          </p:spPr>
          <p:txBody>
            <a:bodyPr/>
            <a:lstStyle/>
            <a:p/>
          </p:txBody>
        </p:sp>
        <p:sp>
          <p:nvSpPr>
            <p:cNvPr id="66" name="pl66"/>
            <p:cNvSpPr/>
            <p:nvPr/>
          </p:nvSpPr>
          <p:spPr>
            <a:xfrm>
              <a:off x="5365055" y="1761009"/>
              <a:ext cx="3466444" cy="2252212"/>
            </a:xfrm>
            <a:custGeom>
              <a:avLst/>
              <a:pathLst>
                <a:path w="3466444" h="2252212">
                  <a:moveTo>
                    <a:pt x="0" y="750737"/>
                  </a:moveTo>
                  <a:lnTo>
                    <a:pt x="495206" y="375368"/>
                  </a:lnTo>
                  <a:lnTo>
                    <a:pt x="990412" y="1126106"/>
                  </a:lnTo>
                  <a:lnTo>
                    <a:pt x="1485619" y="2252212"/>
                  </a:lnTo>
                  <a:lnTo>
                    <a:pt x="1980825" y="1876843"/>
                  </a:lnTo>
                  <a:lnTo>
                    <a:pt x="2476031" y="1501475"/>
                  </a:lnTo>
                  <a:lnTo>
                    <a:pt x="2971238" y="1126106"/>
                  </a:lnTo>
                  <a:lnTo>
                    <a:pt x="3466444" y="0"/>
                  </a:lnTo>
                </a:path>
              </a:pathLst>
            </a:custGeom>
            <a:ln w="40651" cap="flat">
              <a:solidFill>
                <a:srgbClr val="6F4E37">
                  <a:alpha val="100000"/>
                </a:srgbClr>
              </a:solidFill>
              <a:prstDash val="solid"/>
              <a:round/>
            </a:ln>
          </p:spPr>
          <p:txBody>
            <a:bodyPr/>
            <a:lstStyle/>
            <a:p/>
          </p:txBody>
        </p:sp>
        <p:sp>
          <p:nvSpPr>
            <p:cNvPr id="67" name="tx67"/>
            <p:cNvSpPr/>
            <p:nvPr/>
          </p:nvSpPr>
          <p:spPr>
            <a:xfrm>
              <a:off x="5316866" y="23331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8" name="tx68"/>
            <p:cNvSpPr/>
            <p:nvPr/>
          </p:nvSpPr>
          <p:spPr>
            <a:xfrm>
              <a:off x="5830132" y="19578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9" name="tx69"/>
            <p:cNvSpPr/>
            <p:nvPr/>
          </p:nvSpPr>
          <p:spPr>
            <a:xfrm>
              <a:off x="6307279"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0" name="tx70"/>
            <p:cNvSpPr/>
            <p:nvPr/>
          </p:nvSpPr>
          <p:spPr>
            <a:xfrm>
              <a:off x="6802485"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1" name="tx71"/>
            <p:cNvSpPr/>
            <p:nvPr/>
          </p:nvSpPr>
          <p:spPr>
            <a:xfrm>
              <a:off x="7297691" y="34592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2" name="tx72"/>
            <p:cNvSpPr/>
            <p:nvPr/>
          </p:nvSpPr>
          <p:spPr>
            <a:xfrm>
              <a:off x="7792898" y="30839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3" name="tx73"/>
            <p:cNvSpPr/>
            <p:nvPr/>
          </p:nvSpPr>
          <p:spPr>
            <a:xfrm>
              <a:off x="8288104"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4" name="tx74"/>
            <p:cNvSpPr/>
            <p:nvPr/>
          </p:nvSpPr>
          <p:spPr>
            <a:xfrm>
              <a:off x="8801370"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5" name="tx75"/>
            <p:cNvSpPr/>
            <p:nvPr/>
          </p:nvSpPr>
          <p:spPr>
            <a:xfrm>
              <a:off x="5016083" y="3592361"/>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76" name="tx76"/>
            <p:cNvSpPr/>
            <p:nvPr/>
          </p:nvSpPr>
          <p:spPr>
            <a:xfrm>
              <a:off x="5016083" y="2841624"/>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77" name="tx77"/>
            <p:cNvSpPr/>
            <p:nvPr/>
          </p:nvSpPr>
          <p:spPr>
            <a:xfrm>
              <a:off x="5058419" y="209088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8" name="tx78"/>
            <p:cNvSpPr/>
            <p:nvPr/>
          </p:nvSpPr>
          <p:spPr>
            <a:xfrm rot="-5400000">
              <a:off x="522368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9" name="tx79"/>
            <p:cNvSpPr/>
            <p:nvPr/>
          </p:nvSpPr>
          <p:spPr>
            <a:xfrm rot="-5400000">
              <a:off x="6214101"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80" name="tx80"/>
            <p:cNvSpPr/>
            <p:nvPr/>
          </p:nvSpPr>
          <p:spPr>
            <a:xfrm rot="-5400000">
              <a:off x="720451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81" name="tx81"/>
            <p:cNvSpPr/>
            <p:nvPr/>
          </p:nvSpPr>
          <p:spPr>
            <a:xfrm rot="-5400000">
              <a:off x="819492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2" name="tx82"/>
            <p:cNvSpPr/>
            <p:nvPr/>
          </p:nvSpPr>
          <p:spPr>
            <a:xfrm rot="-5400000">
              <a:off x="431697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3" name="pl83"/>
            <p:cNvSpPr/>
            <p:nvPr/>
          </p:nvSpPr>
          <p:spPr>
            <a:xfrm>
              <a:off x="5305405" y="4942167"/>
              <a:ext cx="175564" cy="0"/>
            </a:xfrm>
            <a:custGeom>
              <a:avLst/>
              <a:pathLst>
                <a:path w="175564" h="0">
                  <a:moveTo>
                    <a:pt x="0" y="0"/>
                  </a:moveTo>
                  <a:lnTo>
                    <a:pt x="175564" y="0"/>
                  </a:lnTo>
                </a:path>
              </a:pathLst>
            </a:custGeom>
            <a:ln w="27101" cap="flat">
              <a:solidFill>
                <a:srgbClr val="6F4E37">
                  <a:alpha val="100000"/>
                </a:srgbClr>
              </a:solidFill>
              <a:prstDash val="solid"/>
              <a:round/>
            </a:ln>
          </p:spPr>
          <p:txBody>
            <a:bodyPr/>
            <a:lstStyle/>
            <a:p/>
          </p:txBody>
        </p:sp>
        <p:sp>
          <p:nvSpPr>
            <p:cNvPr id="84" name="pl84"/>
            <p:cNvSpPr/>
            <p:nvPr/>
          </p:nvSpPr>
          <p:spPr>
            <a:xfrm>
              <a:off x="5305405" y="4942167"/>
              <a:ext cx="175564" cy="0"/>
            </a:xfrm>
            <a:custGeom>
              <a:avLst/>
              <a:pathLst>
                <a:path w="175564" h="0">
                  <a:moveTo>
                    <a:pt x="0" y="0"/>
                  </a:moveTo>
                  <a:lnTo>
                    <a:pt x="175564" y="0"/>
                  </a:lnTo>
                </a:path>
              </a:pathLst>
            </a:custGeom>
            <a:ln w="40651" cap="flat">
              <a:solidFill>
                <a:srgbClr val="6F4E37">
                  <a:alpha val="100000"/>
                </a:srgbClr>
              </a:solidFill>
              <a:prstDash val="solid"/>
              <a:round/>
            </a:ln>
          </p:spPr>
          <p:txBody>
            <a:bodyPr/>
            <a:lstStyle/>
            <a:p/>
          </p:txBody>
        </p:sp>
        <p:sp>
          <p:nvSpPr>
            <p:cNvPr id="85" name="pl85"/>
            <p:cNvSpPr/>
            <p:nvPr/>
          </p:nvSpPr>
          <p:spPr>
            <a:xfrm>
              <a:off x="6468711" y="4942167"/>
              <a:ext cx="175564" cy="0"/>
            </a:xfrm>
            <a:custGeom>
              <a:avLst/>
              <a:pathLst>
                <a:path w="175564" h="0">
                  <a:moveTo>
                    <a:pt x="0" y="0"/>
                  </a:moveTo>
                  <a:lnTo>
                    <a:pt x="175564" y="0"/>
                  </a:lnTo>
                </a:path>
              </a:pathLst>
            </a:custGeom>
            <a:ln w="27101" cap="flat">
              <a:solidFill>
                <a:srgbClr val="007F5F">
                  <a:alpha val="100000"/>
                </a:srgbClr>
              </a:solidFill>
              <a:prstDash val="solid"/>
              <a:round/>
            </a:ln>
          </p:spPr>
          <p:txBody>
            <a:bodyPr/>
            <a:lstStyle/>
            <a:p/>
          </p:txBody>
        </p:sp>
        <p:sp>
          <p:nvSpPr>
            <p:cNvPr id="86" name="pl86"/>
            <p:cNvSpPr/>
            <p:nvPr/>
          </p:nvSpPr>
          <p:spPr>
            <a:xfrm>
              <a:off x="7963853" y="4942167"/>
              <a:ext cx="175564" cy="0"/>
            </a:xfrm>
            <a:custGeom>
              <a:avLst/>
              <a:pathLst>
                <a:path w="175564" h="0">
                  <a:moveTo>
                    <a:pt x="0" y="0"/>
                  </a:moveTo>
                  <a:lnTo>
                    <a:pt x="175564" y="0"/>
                  </a:lnTo>
                </a:path>
              </a:pathLst>
            </a:custGeom>
            <a:ln w="27101" cap="flat">
              <a:solidFill>
                <a:srgbClr val="C44E52">
                  <a:alpha val="100000"/>
                </a:srgbClr>
              </a:solidFill>
              <a:prstDash val="solid"/>
              <a:round/>
            </a:ln>
          </p:spPr>
          <p:txBody>
            <a:bodyPr/>
            <a:lstStyle/>
            <a:p/>
          </p:txBody>
        </p:sp>
        <p:sp>
          <p:nvSpPr>
            <p:cNvPr id="87" name="tx87"/>
            <p:cNvSpPr/>
            <p:nvPr/>
          </p:nvSpPr>
          <p:spPr>
            <a:xfrm>
              <a:off x="5572504" y="4896676"/>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88" name="tx88"/>
            <p:cNvSpPr/>
            <p:nvPr/>
          </p:nvSpPr>
          <p:spPr>
            <a:xfrm>
              <a:off x="6735810" y="4896676"/>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89" name="tx89"/>
            <p:cNvSpPr/>
            <p:nvPr/>
          </p:nvSpPr>
          <p:spPr>
            <a:xfrm>
              <a:off x="8230952" y="4896676"/>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90" name="tx90"/>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91" name="pl91"/>
            <p:cNvSpPr/>
            <p:nvPr/>
          </p:nvSpPr>
          <p:spPr>
            <a:xfrm>
              <a:off x="236124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2" name="pl92"/>
            <p:cNvSpPr/>
            <p:nvPr/>
          </p:nvSpPr>
          <p:spPr>
            <a:xfrm>
              <a:off x="4525273"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3" name="pl93"/>
            <p:cNvSpPr/>
            <p:nvPr/>
          </p:nvSpPr>
          <p:spPr>
            <a:xfrm>
              <a:off x="6689306"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4" name="pl94"/>
            <p:cNvSpPr/>
            <p:nvPr/>
          </p:nvSpPr>
          <p:spPr>
            <a:xfrm>
              <a:off x="8853339"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95" name="pl95"/>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6" name="pl96"/>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7" name="pl97"/>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8" name="pl98"/>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3443257"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07290"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7771323"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102" name="rc102"/>
            <p:cNvSpPr/>
            <p:nvPr/>
          </p:nvSpPr>
          <p:spPr>
            <a:xfrm>
              <a:off x="1279224" y="5781114"/>
              <a:ext cx="6059292" cy="112610"/>
            </a:xfrm>
            <a:prstGeom prst="rect">
              <a:avLst/>
            </a:prstGeom>
            <a:solidFill>
              <a:srgbClr val="6F4E37">
                <a:alpha val="80000"/>
              </a:srgbClr>
            </a:solidFill>
          </p:spPr>
          <p:txBody>
            <a:bodyPr/>
            <a:lstStyle/>
            <a:p/>
          </p:txBody>
        </p:sp>
        <p:sp>
          <p:nvSpPr>
            <p:cNvPr id="103" name="rc103"/>
            <p:cNvSpPr/>
            <p:nvPr/>
          </p:nvSpPr>
          <p:spPr>
            <a:xfrm>
              <a:off x="1279224" y="5640351"/>
              <a:ext cx="7357712" cy="112610"/>
            </a:xfrm>
            <a:prstGeom prst="rect">
              <a:avLst/>
            </a:prstGeom>
            <a:solidFill>
              <a:srgbClr val="6F4E37">
                <a:alpha val="80000"/>
              </a:srgbClr>
            </a:solidFill>
          </p:spPr>
          <p:txBody>
            <a:bodyPr/>
            <a:lstStyle/>
            <a:p/>
          </p:txBody>
        </p:sp>
        <p:sp>
          <p:nvSpPr>
            <p:cNvPr id="104" name="rc104"/>
            <p:cNvSpPr/>
            <p:nvPr/>
          </p:nvSpPr>
          <p:spPr>
            <a:xfrm>
              <a:off x="1279224" y="5499588"/>
              <a:ext cx="6924905" cy="112610"/>
            </a:xfrm>
            <a:prstGeom prst="rect">
              <a:avLst/>
            </a:prstGeom>
            <a:solidFill>
              <a:srgbClr val="6F4E37">
                <a:alpha val="80000"/>
              </a:srgbClr>
            </a:solidFill>
          </p:spPr>
          <p:txBody>
            <a:bodyPr/>
            <a:lstStyle/>
            <a:p/>
          </p:txBody>
        </p:sp>
        <p:sp>
          <p:nvSpPr>
            <p:cNvPr id="105" name="tx105"/>
            <p:cNvSpPr/>
            <p:nvPr/>
          </p:nvSpPr>
          <p:spPr>
            <a:xfrm>
              <a:off x="7413817" y="579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06" name="tx106"/>
            <p:cNvSpPr/>
            <p:nvPr/>
          </p:nvSpPr>
          <p:spPr>
            <a:xfrm>
              <a:off x="8712237" y="565784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07" name="tx107"/>
            <p:cNvSpPr/>
            <p:nvPr/>
          </p:nvSpPr>
          <p:spPr>
            <a:xfrm>
              <a:off x="8279430" y="55170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08" name="tx108"/>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9" name="tx109"/>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0" name="tx110"/>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1" name="tx111"/>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2" name="tx112"/>
            <p:cNvSpPr/>
            <p:nvPr/>
          </p:nvSpPr>
          <p:spPr>
            <a:xfrm>
              <a:off x="3372573"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113" name="tx113"/>
            <p:cNvSpPr/>
            <p:nvPr/>
          </p:nvSpPr>
          <p:spPr>
            <a:xfrm>
              <a:off x="5536606"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14" name="tx114"/>
            <p:cNvSpPr/>
            <p:nvPr/>
          </p:nvSpPr>
          <p:spPr>
            <a:xfrm>
              <a:off x="7700639"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15" name="tx115"/>
            <p:cNvSpPr/>
            <p:nvPr/>
          </p:nvSpPr>
          <p:spPr>
            <a:xfrm>
              <a:off x="4240779" y="6136985"/>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16" name="tx116"/>
            <p:cNvSpPr/>
            <p:nvPr/>
          </p:nvSpPr>
          <p:spPr>
            <a:xfrm>
              <a:off x="911338" y="5260663"/>
              <a:ext cx="423595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AFRO-Central</a:t>
              </a:r>
            </a:p>
          </p:txBody>
        </p:sp>
        <p:sp>
          <p:nvSpPr>
            <p:cNvPr id="117" name="tx117"/>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9" name="tx119"/>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AFRO-Central ranked number 3 out of 3 WHO_SUBREGION subregions, with MCV1 coverage of 63%.
MCV1 coverage (63%) was 1 percentage point higher than in 2019 (62%).
This equates to 3.2 million unvaccinated children in 2025 compared to 2.8 million unvaccinated children in 2019.</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some subregions and exceeded pre-pandemic levels in some subregions, but progress is uneven and gaps in unvaccinated children persist.</a:t>
            </a:r>
          </a:p>
        </p:txBody>
      </p:sp>
      <p:grpSp xmlns:pic="http://schemas.openxmlformats.org/drawingml/2006/picture">
        <p:nvGrpSpPr>
          <p:cNvPr id="122" name=""/>
          <p:cNvGrpSpPr/>
          <p:nvPr/>
        </p:nvGrpSpPr>
        <p:grpSpPr>
          <a:xfrm>
            <a:off x="292608" y="1005840"/>
            <a:ext cx="8595360" cy="28575"/>
            <a:chOff x="292608" y="1005840"/>
            <a:chExt cx="8595360" cy="28575"/>
          </a:xfrm>
        </p:grpSpPr>
        <p:sp>
          <p:nvSpPr>
            <p:cNvPr id="12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96852" y="4385186"/>
              <a:ext cx="7838605" cy="0"/>
            </a:xfrm>
            <a:custGeom>
              <a:avLst/>
              <a:pathLst>
                <a:path w="7838605" h="0">
                  <a:moveTo>
                    <a:pt x="0" y="0"/>
                  </a:moveTo>
                  <a:lnTo>
                    <a:pt x="7838605" y="0"/>
                  </a:lnTo>
                  <a:lnTo>
                    <a:pt x="7838605" y="0"/>
                  </a:lnTo>
                </a:path>
              </a:pathLst>
            </a:custGeom>
            <a:ln w="6775" cap="flat">
              <a:solidFill>
                <a:srgbClr val="EBEBEB">
                  <a:alpha val="100000"/>
                </a:srgbClr>
              </a:solidFill>
              <a:prstDash val="solid"/>
              <a:round/>
            </a:ln>
          </p:spPr>
          <p:txBody>
            <a:bodyPr/>
            <a:lstStyle/>
            <a:p/>
          </p:txBody>
        </p:sp>
        <p:sp>
          <p:nvSpPr>
            <p:cNvPr id="5" name="pl5"/>
            <p:cNvSpPr/>
            <p:nvPr/>
          </p:nvSpPr>
          <p:spPr>
            <a:xfrm>
              <a:off x="796852" y="3006791"/>
              <a:ext cx="7838605" cy="0"/>
            </a:xfrm>
            <a:custGeom>
              <a:avLst/>
              <a:pathLst>
                <a:path w="7838605" h="0">
                  <a:moveTo>
                    <a:pt x="0" y="0"/>
                  </a:moveTo>
                  <a:lnTo>
                    <a:pt x="7838605" y="0"/>
                  </a:lnTo>
                  <a:lnTo>
                    <a:pt x="7838605" y="0"/>
                  </a:lnTo>
                </a:path>
              </a:pathLst>
            </a:custGeom>
            <a:ln w="6775" cap="flat">
              <a:solidFill>
                <a:srgbClr val="EBEBEB">
                  <a:alpha val="100000"/>
                </a:srgbClr>
              </a:solidFill>
              <a:prstDash val="solid"/>
              <a:round/>
            </a:ln>
          </p:spPr>
          <p:txBody>
            <a:bodyPr/>
            <a:lstStyle/>
            <a:p/>
          </p:txBody>
        </p:sp>
        <p:sp>
          <p:nvSpPr>
            <p:cNvPr id="6" name="pl6"/>
            <p:cNvSpPr/>
            <p:nvPr/>
          </p:nvSpPr>
          <p:spPr>
            <a:xfrm>
              <a:off x="796852" y="1628397"/>
              <a:ext cx="7838605" cy="0"/>
            </a:xfrm>
            <a:custGeom>
              <a:avLst/>
              <a:pathLst>
                <a:path w="7838605" h="0">
                  <a:moveTo>
                    <a:pt x="0" y="0"/>
                  </a:moveTo>
                  <a:lnTo>
                    <a:pt x="7838605" y="0"/>
                  </a:lnTo>
                  <a:lnTo>
                    <a:pt x="7838605" y="0"/>
                  </a:lnTo>
                </a:path>
              </a:pathLst>
            </a:custGeom>
            <a:ln w="6775" cap="flat">
              <a:solidFill>
                <a:srgbClr val="EBEBEB">
                  <a:alpha val="100000"/>
                </a:srgbClr>
              </a:solidFill>
              <a:prstDash val="solid"/>
              <a:round/>
            </a:ln>
          </p:spPr>
          <p:txBody>
            <a:bodyPr/>
            <a:lstStyle/>
            <a:p/>
          </p:txBody>
        </p:sp>
        <p:sp>
          <p:nvSpPr>
            <p:cNvPr id="7" name="pl7"/>
            <p:cNvSpPr/>
            <p:nvPr/>
          </p:nvSpPr>
          <p:spPr>
            <a:xfrm>
              <a:off x="796852" y="5074383"/>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8" name="pl8"/>
            <p:cNvSpPr/>
            <p:nvPr/>
          </p:nvSpPr>
          <p:spPr>
            <a:xfrm>
              <a:off x="796852" y="3695988"/>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9" name="pl9"/>
            <p:cNvSpPr/>
            <p:nvPr/>
          </p:nvSpPr>
          <p:spPr>
            <a:xfrm>
              <a:off x="796852" y="2317594"/>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10" name="pl10"/>
            <p:cNvSpPr/>
            <p:nvPr/>
          </p:nvSpPr>
          <p:spPr>
            <a:xfrm>
              <a:off x="796852" y="939200"/>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11" name="pl11"/>
            <p:cNvSpPr/>
            <p:nvPr/>
          </p:nvSpPr>
          <p:spPr>
            <a:xfrm>
              <a:off x="112806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8007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32090"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841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3611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88133"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4014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92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44176"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9619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4820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00220"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223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30424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79654" y="4508345"/>
              <a:ext cx="496813" cy="566037"/>
            </a:xfrm>
            <a:prstGeom prst="rect">
              <a:avLst/>
            </a:prstGeom>
            <a:solidFill>
              <a:srgbClr val="1CABE2">
                <a:alpha val="100000"/>
              </a:srgbClr>
            </a:solidFill>
          </p:spPr>
          <p:txBody>
            <a:bodyPr/>
            <a:lstStyle/>
            <a:p/>
          </p:txBody>
        </p:sp>
        <p:sp>
          <p:nvSpPr>
            <p:cNvPr id="26" name="rc26"/>
            <p:cNvSpPr/>
            <p:nvPr/>
          </p:nvSpPr>
          <p:spPr>
            <a:xfrm>
              <a:off x="1431669" y="4331773"/>
              <a:ext cx="496813" cy="742609"/>
            </a:xfrm>
            <a:prstGeom prst="rect">
              <a:avLst/>
            </a:prstGeom>
            <a:solidFill>
              <a:srgbClr val="1CABE2">
                <a:alpha val="100000"/>
              </a:srgbClr>
            </a:solidFill>
          </p:spPr>
          <p:txBody>
            <a:bodyPr/>
            <a:lstStyle/>
            <a:p/>
          </p:txBody>
        </p:sp>
        <p:sp>
          <p:nvSpPr>
            <p:cNvPr id="27" name="rc27"/>
            <p:cNvSpPr/>
            <p:nvPr/>
          </p:nvSpPr>
          <p:spPr>
            <a:xfrm>
              <a:off x="1983683" y="3959675"/>
              <a:ext cx="496813" cy="1114707"/>
            </a:xfrm>
            <a:prstGeom prst="rect">
              <a:avLst/>
            </a:prstGeom>
            <a:solidFill>
              <a:srgbClr val="1CABE2">
                <a:alpha val="100000"/>
              </a:srgbClr>
            </a:solidFill>
          </p:spPr>
          <p:txBody>
            <a:bodyPr/>
            <a:lstStyle/>
            <a:p/>
          </p:txBody>
        </p:sp>
        <p:sp>
          <p:nvSpPr>
            <p:cNvPr id="28" name="rc28"/>
            <p:cNvSpPr/>
            <p:nvPr/>
          </p:nvSpPr>
          <p:spPr>
            <a:xfrm>
              <a:off x="2535698" y="4372091"/>
              <a:ext cx="496813" cy="702291"/>
            </a:xfrm>
            <a:prstGeom prst="rect">
              <a:avLst/>
            </a:prstGeom>
            <a:solidFill>
              <a:srgbClr val="1CABE2">
                <a:alpha val="100000"/>
              </a:srgbClr>
            </a:solidFill>
          </p:spPr>
          <p:txBody>
            <a:bodyPr/>
            <a:lstStyle/>
            <a:p/>
          </p:txBody>
        </p:sp>
        <p:sp>
          <p:nvSpPr>
            <p:cNvPr id="29" name="rc29"/>
            <p:cNvSpPr/>
            <p:nvPr/>
          </p:nvSpPr>
          <p:spPr>
            <a:xfrm>
              <a:off x="3087712" y="4406758"/>
              <a:ext cx="496813" cy="667625"/>
            </a:xfrm>
            <a:prstGeom prst="rect">
              <a:avLst/>
            </a:prstGeom>
            <a:solidFill>
              <a:srgbClr val="1CABE2">
                <a:alpha val="100000"/>
              </a:srgbClr>
            </a:solidFill>
          </p:spPr>
          <p:txBody>
            <a:bodyPr/>
            <a:lstStyle/>
            <a:p/>
          </p:txBody>
        </p:sp>
        <p:sp>
          <p:nvSpPr>
            <p:cNvPr id="30" name="rc30"/>
            <p:cNvSpPr/>
            <p:nvPr/>
          </p:nvSpPr>
          <p:spPr>
            <a:xfrm>
              <a:off x="3639726" y="4686020"/>
              <a:ext cx="496813" cy="388362"/>
            </a:xfrm>
            <a:prstGeom prst="rect">
              <a:avLst/>
            </a:prstGeom>
            <a:solidFill>
              <a:srgbClr val="1CABE2">
                <a:alpha val="100000"/>
              </a:srgbClr>
            </a:solidFill>
          </p:spPr>
          <p:txBody>
            <a:bodyPr/>
            <a:lstStyle/>
            <a:p/>
          </p:txBody>
        </p:sp>
        <p:sp>
          <p:nvSpPr>
            <p:cNvPr id="31" name="rc31"/>
            <p:cNvSpPr/>
            <p:nvPr/>
          </p:nvSpPr>
          <p:spPr>
            <a:xfrm>
              <a:off x="4191741" y="4537774"/>
              <a:ext cx="496813" cy="536608"/>
            </a:xfrm>
            <a:prstGeom prst="rect">
              <a:avLst/>
            </a:prstGeom>
            <a:solidFill>
              <a:srgbClr val="1CABE2">
                <a:alpha val="100000"/>
              </a:srgbClr>
            </a:solidFill>
          </p:spPr>
          <p:txBody>
            <a:bodyPr/>
            <a:lstStyle/>
            <a:p/>
          </p:txBody>
        </p:sp>
        <p:sp>
          <p:nvSpPr>
            <p:cNvPr id="32" name="rc32"/>
            <p:cNvSpPr/>
            <p:nvPr/>
          </p:nvSpPr>
          <p:spPr>
            <a:xfrm>
              <a:off x="4743755" y="3126436"/>
              <a:ext cx="496813" cy="1947947"/>
            </a:xfrm>
            <a:prstGeom prst="rect">
              <a:avLst/>
            </a:prstGeom>
            <a:solidFill>
              <a:srgbClr val="1CABE2">
                <a:alpha val="100000"/>
              </a:srgbClr>
            </a:solidFill>
          </p:spPr>
          <p:txBody>
            <a:bodyPr/>
            <a:lstStyle/>
            <a:p/>
          </p:txBody>
        </p:sp>
        <p:sp>
          <p:nvSpPr>
            <p:cNvPr id="33" name="rc33"/>
            <p:cNvSpPr/>
            <p:nvPr/>
          </p:nvSpPr>
          <p:spPr>
            <a:xfrm>
              <a:off x="5295770" y="3380474"/>
              <a:ext cx="496813" cy="1693908"/>
            </a:xfrm>
            <a:prstGeom prst="rect">
              <a:avLst/>
            </a:prstGeom>
            <a:solidFill>
              <a:srgbClr val="1CABE2">
                <a:alpha val="100000"/>
              </a:srgbClr>
            </a:solidFill>
          </p:spPr>
          <p:txBody>
            <a:bodyPr/>
            <a:lstStyle/>
            <a:p/>
          </p:txBody>
        </p:sp>
        <p:sp>
          <p:nvSpPr>
            <p:cNvPr id="34" name="rc34"/>
            <p:cNvSpPr/>
            <p:nvPr/>
          </p:nvSpPr>
          <p:spPr>
            <a:xfrm>
              <a:off x="5847784" y="4642808"/>
              <a:ext cx="496813" cy="431575"/>
            </a:xfrm>
            <a:prstGeom prst="rect">
              <a:avLst/>
            </a:prstGeom>
            <a:solidFill>
              <a:srgbClr val="1CABE2">
                <a:alpha val="100000"/>
              </a:srgbClr>
            </a:solidFill>
          </p:spPr>
          <p:txBody>
            <a:bodyPr/>
            <a:lstStyle/>
            <a:p/>
          </p:txBody>
        </p:sp>
        <p:sp>
          <p:nvSpPr>
            <p:cNvPr id="35" name="rc35"/>
            <p:cNvSpPr/>
            <p:nvPr/>
          </p:nvSpPr>
          <p:spPr>
            <a:xfrm>
              <a:off x="6399799" y="4156648"/>
              <a:ext cx="496813" cy="917735"/>
            </a:xfrm>
            <a:prstGeom prst="rect">
              <a:avLst/>
            </a:prstGeom>
            <a:solidFill>
              <a:srgbClr val="1CABE2">
                <a:alpha val="100000"/>
              </a:srgbClr>
            </a:solidFill>
          </p:spPr>
          <p:txBody>
            <a:bodyPr/>
            <a:lstStyle/>
            <a:p/>
          </p:txBody>
        </p:sp>
        <p:sp>
          <p:nvSpPr>
            <p:cNvPr id="36" name="rc36"/>
            <p:cNvSpPr/>
            <p:nvPr/>
          </p:nvSpPr>
          <p:spPr>
            <a:xfrm>
              <a:off x="6951813" y="3291154"/>
              <a:ext cx="496813" cy="1783228"/>
            </a:xfrm>
            <a:prstGeom prst="rect">
              <a:avLst/>
            </a:prstGeom>
            <a:solidFill>
              <a:srgbClr val="1CABE2">
                <a:alpha val="100000"/>
              </a:srgbClr>
            </a:solidFill>
          </p:spPr>
          <p:txBody>
            <a:bodyPr/>
            <a:lstStyle/>
            <a:p/>
          </p:txBody>
        </p:sp>
        <p:sp>
          <p:nvSpPr>
            <p:cNvPr id="37" name="rc37"/>
            <p:cNvSpPr/>
            <p:nvPr/>
          </p:nvSpPr>
          <p:spPr>
            <a:xfrm>
              <a:off x="7503828" y="4306410"/>
              <a:ext cx="496813" cy="767972"/>
            </a:xfrm>
            <a:prstGeom prst="rect">
              <a:avLst/>
            </a:prstGeom>
            <a:solidFill>
              <a:srgbClr val="1CABE2">
                <a:alpha val="100000"/>
              </a:srgbClr>
            </a:solidFill>
          </p:spPr>
          <p:txBody>
            <a:bodyPr/>
            <a:lstStyle/>
            <a:p/>
          </p:txBody>
        </p:sp>
        <p:sp>
          <p:nvSpPr>
            <p:cNvPr id="38" name="rc38"/>
            <p:cNvSpPr/>
            <p:nvPr/>
          </p:nvSpPr>
          <p:spPr>
            <a:xfrm>
              <a:off x="8055842" y="3496810"/>
              <a:ext cx="496813" cy="1577572"/>
            </a:xfrm>
            <a:prstGeom prst="rect">
              <a:avLst/>
            </a:prstGeom>
            <a:solidFill>
              <a:srgbClr val="1CABE2">
                <a:alpha val="100000"/>
              </a:srgbClr>
            </a:solidFill>
          </p:spPr>
          <p:txBody>
            <a:bodyPr/>
            <a:lstStyle/>
            <a:p/>
          </p:txBody>
        </p:sp>
        <p:sp>
          <p:nvSpPr>
            <p:cNvPr id="39" name="pl39"/>
            <p:cNvSpPr/>
            <p:nvPr/>
          </p:nvSpPr>
          <p:spPr>
            <a:xfrm>
              <a:off x="1128061" y="2386216"/>
              <a:ext cx="7176188" cy="467507"/>
            </a:xfrm>
            <a:custGeom>
              <a:avLst/>
              <a:pathLst>
                <a:path w="7176188" h="467507">
                  <a:moveTo>
                    <a:pt x="0" y="0"/>
                  </a:moveTo>
                  <a:lnTo>
                    <a:pt x="552014" y="77917"/>
                  </a:lnTo>
                  <a:lnTo>
                    <a:pt x="1104028" y="116876"/>
                  </a:lnTo>
                  <a:lnTo>
                    <a:pt x="1656043" y="233753"/>
                  </a:lnTo>
                  <a:lnTo>
                    <a:pt x="2208057" y="311671"/>
                  </a:lnTo>
                  <a:lnTo>
                    <a:pt x="2760072" y="311671"/>
                  </a:lnTo>
                  <a:lnTo>
                    <a:pt x="3312086" y="311671"/>
                  </a:lnTo>
                  <a:lnTo>
                    <a:pt x="3864101" y="272712"/>
                  </a:lnTo>
                  <a:lnTo>
                    <a:pt x="4416115" y="350630"/>
                  </a:lnTo>
                  <a:lnTo>
                    <a:pt x="4968130" y="467507"/>
                  </a:lnTo>
                  <a:lnTo>
                    <a:pt x="5520144" y="428548"/>
                  </a:lnTo>
                  <a:lnTo>
                    <a:pt x="6072159" y="389589"/>
                  </a:lnTo>
                  <a:lnTo>
                    <a:pt x="6624173" y="350630"/>
                  </a:lnTo>
                  <a:lnTo>
                    <a:pt x="7176188" y="233753"/>
                  </a:lnTo>
                </a:path>
              </a:pathLst>
            </a:custGeom>
            <a:ln w="27101" cap="flat">
              <a:solidFill>
                <a:srgbClr val="00833D">
                  <a:alpha val="100000"/>
                </a:srgbClr>
              </a:solidFill>
              <a:prstDash val="solid"/>
              <a:round/>
            </a:ln>
          </p:spPr>
          <p:txBody>
            <a:bodyPr/>
            <a:lstStyle/>
            <a:p/>
          </p:txBody>
        </p:sp>
        <p:sp>
          <p:nvSpPr>
            <p:cNvPr id="40" name="pl40"/>
            <p:cNvSpPr/>
            <p:nvPr/>
          </p:nvSpPr>
          <p:spPr>
            <a:xfrm>
              <a:off x="1128061" y="3048518"/>
              <a:ext cx="7176188" cy="2025864"/>
            </a:xfrm>
            <a:custGeom>
              <a:avLst/>
              <a:pathLst>
                <a:path w="7176188" h="2025864">
                  <a:moveTo>
                    <a:pt x="0" y="2025864"/>
                  </a:moveTo>
                  <a:lnTo>
                    <a:pt x="552014" y="1870029"/>
                  </a:lnTo>
                  <a:lnTo>
                    <a:pt x="1104028" y="1870029"/>
                  </a:lnTo>
                  <a:lnTo>
                    <a:pt x="1656043" y="1753152"/>
                  </a:lnTo>
                  <a:lnTo>
                    <a:pt x="2208057" y="1714193"/>
                  </a:lnTo>
                  <a:lnTo>
                    <a:pt x="2760072" y="1714193"/>
                  </a:lnTo>
                  <a:lnTo>
                    <a:pt x="3312086" y="1675234"/>
                  </a:lnTo>
                  <a:lnTo>
                    <a:pt x="3864101" y="1558357"/>
                  </a:lnTo>
                  <a:lnTo>
                    <a:pt x="4416115" y="1480439"/>
                  </a:lnTo>
                  <a:lnTo>
                    <a:pt x="4968130" y="1480439"/>
                  </a:lnTo>
                  <a:lnTo>
                    <a:pt x="5520144" y="1402521"/>
                  </a:lnTo>
                  <a:lnTo>
                    <a:pt x="6072159" y="857096"/>
                  </a:lnTo>
                  <a:lnTo>
                    <a:pt x="6624173" y="194794"/>
                  </a:lnTo>
                  <a:lnTo>
                    <a:pt x="7176188" y="0"/>
                  </a:lnTo>
                </a:path>
              </a:pathLst>
            </a:custGeom>
            <a:ln w="27101" cap="flat">
              <a:solidFill>
                <a:srgbClr val="002759">
                  <a:alpha val="100000"/>
                </a:srgbClr>
              </a:solidFill>
              <a:prstDash val="solid"/>
              <a:round/>
            </a:ln>
          </p:spPr>
          <p:txBody>
            <a:bodyPr/>
            <a:lstStyle/>
            <a:p/>
          </p:txBody>
        </p:sp>
        <p:sp>
          <p:nvSpPr>
            <p:cNvPr id="41" name="pt41"/>
            <p:cNvSpPr/>
            <p:nvPr/>
          </p:nvSpPr>
          <p:spPr>
            <a:xfrm>
              <a:off x="1096459" y="23546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096459" y="50427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3" name="pt43"/>
            <p:cNvSpPr/>
            <p:nvPr/>
          </p:nvSpPr>
          <p:spPr>
            <a:xfrm>
              <a:off x="1648474" y="24325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48474" y="48869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2200488" y="24714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200488" y="488694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2752503" y="25883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2752503" y="477006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3304517" y="26662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304517" y="47311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856532" y="26662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3856532" y="47311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4408546" y="26662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4408546" y="46921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960561" y="26273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4960561" y="45752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512575" y="27052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5512575" y="449735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064590" y="28221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0" name="pt60"/>
            <p:cNvSpPr/>
            <p:nvPr/>
          </p:nvSpPr>
          <p:spPr>
            <a:xfrm>
              <a:off x="6064590" y="449735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616604" y="27831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2" name="pt62"/>
            <p:cNvSpPr/>
            <p:nvPr/>
          </p:nvSpPr>
          <p:spPr>
            <a:xfrm>
              <a:off x="6616604" y="44194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68619" y="27442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4" name="pt64"/>
            <p:cNvSpPr/>
            <p:nvPr/>
          </p:nvSpPr>
          <p:spPr>
            <a:xfrm>
              <a:off x="7168619" y="38740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720633" y="27052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6" name="pt66"/>
            <p:cNvSpPr/>
            <p:nvPr/>
          </p:nvSpPr>
          <p:spPr>
            <a:xfrm>
              <a:off x="7720633" y="32117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8272647" y="25883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8" name="pt68"/>
            <p:cNvSpPr/>
            <p:nvPr/>
          </p:nvSpPr>
          <p:spPr>
            <a:xfrm>
              <a:off x="8272647" y="30169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094959" y="4380512"/>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8</a:t>
              </a:r>
            </a:p>
          </p:txBody>
        </p:sp>
        <p:sp>
          <p:nvSpPr>
            <p:cNvPr id="70" name="tx70"/>
            <p:cNvSpPr/>
            <p:nvPr/>
          </p:nvSpPr>
          <p:spPr>
            <a:xfrm>
              <a:off x="1618307" y="4203940"/>
              <a:ext cx="12353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11</a:t>
              </a:r>
            </a:p>
          </p:txBody>
        </p:sp>
        <p:sp>
          <p:nvSpPr>
            <p:cNvPr id="71" name="tx71"/>
            <p:cNvSpPr/>
            <p:nvPr/>
          </p:nvSpPr>
          <p:spPr>
            <a:xfrm>
              <a:off x="2165887" y="383184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16</a:t>
              </a:r>
            </a:p>
          </p:txBody>
        </p:sp>
        <p:sp>
          <p:nvSpPr>
            <p:cNvPr id="72" name="tx72"/>
            <p:cNvSpPr/>
            <p:nvPr/>
          </p:nvSpPr>
          <p:spPr>
            <a:xfrm>
              <a:off x="2717901" y="424425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10</a:t>
              </a:r>
            </a:p>
          </p:txBody>
        </p:sp>
        <p:sp>
          <p:nvSpPr>
            <p:cNvPr id="73" name="tx73"/>
            <p:cNvSpPr/>
            <p:nvPr/>
          </p:nvSpPr>
          <p:spPr>
            <a:xfrm>
              <a:off x="3269916" y="427892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10</a:t>
              </a:r>
            </a:p>
          </p:txBody>
        </p:sp>
        <p:sp>
          <p:nvSpPr>
            <p:cNvPr id="74" name="tx74"/>
            <p:cNvSpPr/>
            <p:nvPr/>
          </p:nvSpPr>
          <p:spPr>
            <a:xfrm>
              <a:off x="3855032" y="4558187"/>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a:t>
              </a:r>
            </a:p>
          </p:txBody>
        </p:sp>
        <p:sp>
          <p:nvSpPr>
            <p:cNvPr id="75" name="tx75"/>
            <p:cNvSpPr/>
            <p:nvPr/>
          </p:nvSpPr>
          <p:spPr>
            <a:xfrm>
              <a:off x="4407046" y="4409941"/>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8</a:t>
              </a:r>
            </a:p>
          </p:txBody>
        </p:sp>
        <p:sp>
          <p:nvSpPr>
            <p:cNvPr id="76" name="tx76"/>
            <p:cNvSpPr/>
            <p:nvPr/>
          </p:nvSpPr>
          <p:spPr>
            <a:xfrm>
              <a:off x="4925959" y="299860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28</a:t>
              </a:r>
            </a:p>
          </p:txBody>
        </p:sp>
        <p:sp>
          <p:nvSpPr>
            <p:cNvPr id="77" name="tx77"/>
            <p:cNvSpPr/>
            <p:nvPr/>
          </p:nvSpPr>
          <p:spPr>
            <a:xfrm>
              <a:off x="5477974" y="325264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25</a:t>
              </a:r>
            </a:p>
          </p:txBody>
        </p:sp>
        <p:sp>
          <p:nvSpPr>
            <p:cNvPr id="78" name="tx78"/>
            <p:cNvSpPr/>
            <p:nvPr/>
          </p:nvSpPr>
          <p:spPr>
            <a:xfrm>
              <a:off x="6063090" y="4514974"/>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6</a:t>
              </a:r>
            </a:p>
          </p:txBody>
        </p:sp>
        <p:sp>
          <p:nvSpPr>
            <p:cNvPr id="79" name="tx79"/>
            <p:cNvSpPr/>
            <p:nvPr/>
          </p:nvSpPr>
          <p:spPr>
            <a:xfrm>
              <a:off x="6582003" y="402881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13</a:t>
              </a:r>
            </a:p>
          </p:txBody>
        </p:sp>
        <p:sp>
          <p:nvSpPr>
            <p:cNvPr id="80" name="tx80"/>
            <p:cNvSpPr/>
            <p:nvPr/>
          </p:nvSpPr>
          <p:spPr>
            <a:xfrm>
              <a:off x="7134017" y="316332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26</a:t>
              </a:r>
            </a:p>
          </p:txBody>
        </p:sp>
        <p:sp>
          <p:nvSpPr>
            <p:cNvPr id="81" name="tx81"/>
            <p:cNvSpPr/>
            <p:nvPr/>
          </p:nvSpPr>
          <p:spPr>
            <a:xfrm>
              <a:off x="7690467" y="4178577"/>
              <a:ext cx="12353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11</a:t>
              </a:r>
            </a:p>
          </p:txBody>
        </p:sp>
        <p:sp>
          <p:nvSpPr>
            <p:cNvPr id="82" name="tx82"/>
            <p:cNvSpPr/>
            <p:nvPr/>
          </p:nvSpPr>
          <p:spPr>
            <a:xfrm>
              <a:off x="8238046" y="336897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23</a:t>
              </a:r>
            </a:p>
          </p:txBody>
        </p:sp>
        <p:sp>
          <p:nvSpPr>
            <p:cNvPr id="83" name="tx83"/>
            <p:cNvSpPr/>
            <p:nvPr/>
          </p:nvSpPr>
          <p:spPr>
            <a:xfrm>
              <a:off x="1061858" y="219872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69</a:t>
              </a:r>
            </a:p>
          </p:txBody>
        </p:sp>
        <p:sp>
          <p:nvSpPr>
            <p:cNvPr id="84" name="tx84"/>
            <p:cNvSpPr/>
            <p:nvPr/>
          </p:nvSpPr>
          <p:spPr>
            <a:xfrm>
              <a:off x="1613873" y="227664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67</a:t>
              </a:r>
            </a:p>
          </p:txBody>
        </p:sp>
        <p:sp>
          <p:nvSpPr>
            <p:cNvPr id="85" name="tx85"/>
            <p:cNvSpPr/>
            <p:nvPr/>
          </p:nvSpPr>
          <p:spPr>
            <a:xfrm>
              <a:off x="2165887" y="231560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66</a:t>
              </a:r>
            </a:p>
          </p:txBody>
        </p:sp>
        <p:sp>
          <p:nvSpPr>
            <p:cNvPr id="86" name="tx86"/>
            <p:cNvSpPr/>
            <p:nvPr/>
          </p:nvSpPr>
          <p:spPr>
            <a:xfrm>
              <a:off x="2717901" y="24324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63</a:t>
              </a:r>
            </a:p>
          </p:txBody>
        </p:sp>
        <p:sp>
          <p:nvSpPr>
            <p:cNvPr id="87" name="tx87"/>
            <p:cNvSpPr/>
            <p:nvPr/>
          </p:nvSpPr>
          <p:spPr>
            <a:xfrm>
              <a:off x="3269916" y="25103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61</a:t>
              </a:r>
            </a:p>
          </p:txBody>
        </p:sp>
        <p:sp>
          <p:nvSpPr>
            <p:cNvPr id="88" name="tx88"/>
            <p:cNvSpPr/>
            <p:nvPr/>
          </p:nvSpPr>
          <p:spPr>
            <a:xfrm>
              <a:off x="3821930" y="25103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61</a:t>
              </a:r>
            </a:p>
          </p:txBody>
        </p:sp>
        <p:sp>
          <p:nvSpPr>
            <p:cNvPr id="89" name="tx89"/>
            <p:cNvSpPr/>
            <p:nvPr/>
          </p:nvSpPr>
          <p:spPr>
            <a:xfrm>
              <a:off x="4373945" y="25103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61</a:t>
              </a:r>
            </a:p>
          </p:txBody>
        </p:sp>
        <p:sp>
          <p:nvSpPr>
            <p:cNvPr id="90" name="tx90"/>
            <p:cNvSpPr/>
            <p:nvPr/>
          </p:nvSpPr>
          <p:spPr>
            <a:xfrm>
              <a:off x="4925959" y="24714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62</a:t>
              </a:r>
            </a:p>
          </p:txBody>
        </p:sp>
        <p:sp>
          <p:nvSpPr>
            <p:cNvPr id="91" name="tx91"/>
            <p:cNvSpPr/>
            <p:nvPr/>
          </p:nvSpPr>
          <p:spPr>
            <a:xfrm>
              <a:off x="5477974" y="254935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60</a:t>
              </a:r>
            </a:p>
          </p:txBody>
        </p:sp>
        <p:sp>
          <p:nvSpPr>
            <p:cNvPr id="92" name="tx92"/>
            <p:cNvSpPr/>
            <p:nvPr/>
          </p:nvSpPr>
          <p:spPr>
            <a:xfrm>
              <a:off x="6029988" y="266623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57</a:t>
              </a:r>
            </a:p>
          </p:txBody>
        </p:sp>
        <p:sp>
          <p:nvSpPr>
            <p:cNvPr id="93" name="tx93"/>
            <p:cNvSpPr/>
            <p:nvPr/>
          </p:nvSpPr>
          <p:spPr>
            <a:xfrm>
              <a:off x="6582003" y="262727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58</a:t>
              </a:r>
            </a:p>
          </p:txBody>
        </p:sp>
        <p:sp>
          <p:nvSpPr>
            <p:cNvPr id="94" name="tx94"/>
            <p:cNvSpPr/>
            <p:nvPr/>
          </p:nvSpPr>
          <p:spPr>
            <a:xfrm>
              <a:off x="7134017" y="258831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59</a:t>
              </a:r>
            </a:p>
          </p:txBody>
        </p:sp>
        <p:sp>
          <p:nvSpPr>
            <p:cNvPr id="95" name="tx95"/>
            <p:cNvSpPr/>
            <p:nvPr/>
          </p:nvSpPr>
          <p:spPr>
            <a:xfrm>
              <a:off x="7686032" y="254935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60</a:t>
              </a:r>
            </a:p>
          </p:txBody>
        </p:sp>
        <p:sp>
          <p:nvSpPr>
            <p:cNvPr id="96" name="tx96"/>
            <p:cNvSpPr/>
            <p:nvPr/>
          </p:nvSpPr>
          <p:spPr>
            <a:xfrm>
              <a:off x="8238046" y="24324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63</a:t>
              </a:r>
            </a:p>
          </p:txBody>
        </p:sp>
        <p:sp>
          <p:nvSpPr>
            <p:cNvPr id="97" name="tx97"/>
            <p:cNvSpPr/>
            <p:nvPr/>
          </p:nvSpPr>
          <p:spPr>
            <a:xfrm>
              <a:off x="1094959" y="5168127"/>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0</a:t>
              </a:r>
            </a:p>
          </p:txBody>
        </p:sp>
        <p:sp>
          <p:nvSpPr>
            <p:cNvPr id="98" name="tx98"/>
            <p:cNvSpPr/>
            <p:nvPr/>
          </p:nvSpPr>
          <p:spPr>
            <a:xfrm>
              <a:off x="1646974" y="5012291"/>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a:t>
              </a:r>
            </a:p>
          </p:txBody>
        </p:sp>
        <p:sp>
          <p:nvSpPr>
            <p:cNvPr id="99" name="tx99"/>
            <p:cNvSpPr/>
            <p:nvPr/>
          </p:nvSpPr>
          <p:spPr>
            <a:xfrm>
              <a:off x="2198988" y="5012291"/>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a:t>
              </a:r>
            </a:p>
          </p:txBody>
        </p:sp>
        <p:sp>
          <p:nvSpPr>
            <p:cNvPr id="100" name="tx100"/>
            <p:cNvSpPr/>
            <p:nvPr/>
          </p:nvSpPr>
          <p:spPr>
            <a:xfrm>
              <a:off x="2751003" y="4895415"/>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a:t>
              </a:r>
            </a:p>
          </p:txBody>
        </p:sp>
        <p:sp>
          <p:nvSpPr>
            <p:cNvPr id="101" name="tx101"/>
            <p:cNvSpPr/>
            <p:nvPr/>
          </p:nvSpPr>
          <p:spPr>
            <a:xfrm>
              <a:off x="3303017" y="4856456"/>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a:t>
              </a:r>
            </a:p>
          </p:txBody>
        </p:sp>
        <p:sp>
          <p:nvSpPr>
            <p:cNvPr id="102" name="tx102"/>
            <p:cNvSpPr/>
            <p:nvPr/>
          </p:nvSpPr>
          <p:spPr>
            <a:xfrm>
              <a:off x="3855032" y="4856456"/>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a:t>
              </a:r>
            </a:p>
          </p:txBody>
        </p:sp>
        <p:sp>
          <p:nvSpPr>
            <p:cNvPr id="103" name="tx103"/>
            <p:cNvSpPr/>
            <p:nvPr/>
          </p:nvSpPr>
          <p:spPr>
            <a:xfrm>
              <a:off x="4407046" y="4817497"/>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9</a:t>
              </a:r>
            </a:p>
          </p:txBody>
        </p:sp>
        <p:sp>
          <p:nvSpPr>
            <p:cNvPr id="104" name="tx104"/>
            <p:cNvSpPr/>
            <p:nvPr/>
          </p:nvSpPr>
          <p:spPr>
            <a:xfrm>
              <a:off x="4925959" y="470062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12</a:t>
              </a:r>
            </a:p>
          </p:txBody>
        </p:sp>
        <p:sp>
          <p:nvSpPr>
            <p:cNvPr id="105" name="tx105"/>
            <p:cNvSpPr/>
            <p:nvPr/>
          </p:nvSpPr>
          <p:spPr>
            <a:xfrm>
              <a:off x="5477974" y="462270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14</a:t>
              </a:r>
            </a:p>
          </p:txBody>
        </p:sp>
        <p:sp>
          <p:nvSpPr>
            <p:cNvPr id="106" name="tx106"/>
            <p:cNvSpPr/>
            <p:nvPr/>
          </p:nvSpPr>
          <p:spPr>
            <a:xfrm>
              <a:off x="6029988" y="462270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14</a:t>
              </a:r>
            </a:p>
          </p:txBody>
        </p:sp>
        <p:sp>
          <p:nvSpPr>
            <p:cNvPr id="107" name="tx107"/>
            <p:cNvSpPr/>
            <p:nvPr/>
          </p:nvSpPr>
          <p:spPr>
            <a:xfrm>
              <a:off x="6582003" y="454478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16</a:t>
              </a:r>
            </a:p>
          </p:txBody>
        </p:sp>
        <p:sp>
          <p:nvSpPr>
            <p:cNvPr id="108" name="tx108"/>
            <p:cNvSpPr/>
            <p:nvPr/>
          </p:nvSpPr>
          <p:spPr>
            <a:xfrm>
              <a:off x="7134017" y="399935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30</a:t>
              </a:r>
            </a:p>
          </p:txBody>
        </p:sp>
        <p:sp>
          <p:nvSpPr>
            <p:cNvPr id="109" name="tx109"/>
            <p:cNvSpPr/>
            <p:nvPr/>
          </p:nvSpPr>
          <p:spPr>
            <a:xfrm>
              <a:off x="7686032" y="333705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47</a:t>
              </a:r>
            </a:p>
          </p:txBody>
        </p:sp>
        <p:sp>
          <p:nvSpPr>
            <p:cNvPr id="110" name="tx110"/>
            <p:cNvSpPr/>
            <p:nvPr/>
          </p:nvSpPr>
          <p:spPr>
            <a:xfrm>
              <a:off x="8238046" y="3142262"/>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52</a:t>
              </a:r>
            </a:p>
          </p:txBody>
        </p:sp>
        <p:sp>
          <p:nvSpPr>
            <p:cNvPr id="111" name="rc111"/>
            <p:cNvSpPr/>
            <p:nvPr/>
          </p:nvSpPr>
          <p:spPr>
            <a:xfrm>
              <a:off x="796852" y="860973"/>
              <a:ext cx="7838605" cy="4414047"/>
            </a:xfrm>
            <a:prstGeom prst="rect">
              <a:avLst/>
            </a:prstGeom>
            <a:noFill/>
            <a:ln w="13550" cap="rnd">
              <a:solidFill>
                <a:srgbClr val="BEBEBE">
                  <a:alpha val="100000"/>
                </a:srgbClr>
              </a:solidFill>
              <a:prstDash val="solid"/>
              <a:round/>
            </a:ln>
          </p:spPr>
          <p:txBody>
            <a:bodyPr/>
            <a:lstStyle/>
            <a:p/>
          </p:txBody>
        </p:sp>
        <p:sp>
          <p:nvSpPr>
            <p:cNvPr id="112" name="tx112"/>
            <p:cNvSpPr/>
            <p:nvPr/>
          </p:nvSpPr>
          <p:spPr>
            <a:xfrm>
              <a:off x="4362236" y="713542"/>
              <a:ext cx="70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AFRO-Central</a:t>
              </a:r>
            </a:p>
          </p:txBody>
        </p:sp>
        <p:sp>
          <p:nvSpPr>
            <p:cNvPr id="113" name="tx113"/>
            <p:cNvSpPr/>
            <p:nvPr/>
          </p:nvSpPr>
          <p:spPr>
            <a:xfrm rot="-5400000">
              <a:off x="98669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4" name="tx114"/>
            <p:cNvSpPr/>
            <p:nvPr/>
          </p:nvSpPr>
          <p:spPr>
            <a:xfrm rot="-5400000">
              <a:off x="15387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5" name="tx115"/>
            <p:cNvSpPr/>
            <p:nvPr/>
          </p:nvSpPr>
          <p:spPr>
            <a:xfrm rot="-5400000">
              <a:off x="209072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16" name="tx116"/>
            <p:cNvSpPr/>
            <p:nvPr/>
          </p:nvSpPr>
          <p:spPr>
            <a:xfrm rot="-5400000">
              <a:off x="26427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7" name="tx117"/>
            <p:cNvSpPr/>
            <p:nvPr/>
          </p:nvSpPr>
          <p:spPr>
            <a:xfrm rot="-5400000">
              <a:off x="319475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18" name="tx118"/>
            <p:cNvSpPr/>
            <p:nvPr/>
          </p:nvSpPr>
          <p:spPr>
            <a:xfrm rot="-5400000">
              <a:off x="374676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19" name="tx119"/>
            <p:cNvSpPr/>
            <p:nvPr/>
          </p:nvSpPr>
          <p:spPr>
            <a:xfrm rot="-5400000">
              <a:off x="429878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20" name="tx120"/>
            <p:cNvSpPr/>
            <p:nvPr/>
          </p:nvSpPr>
          <p:spPr>
            <a:xfrm rot="-5400000">
              <a:off x="4850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1" name="tx121"/>
            <p:cNvSpPr/>
            <p:nvPr/>
          </p:nvSpPr>
          <p:spPr>
            <a:xfrm rot="-5400000">
              <a:off x="540281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2" name="tx122"/>
            <p:cNvSpPr/>
            <p:nvPr/>
          </p:nvSpPr>
          <p:spPr>
            <a:xfrm rot="-5400000">
              <a:off x="595482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3" name="tx123"/>
            <p:cNvSpPr/>
            <p:nvPr/>
          </p:nvSpPr>
          <p:spPr>
            <a:xfrm rot="-5400000">
              <a:off x="650683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4" name="tx124"/>
            <p:cNvSpPr/>
            <p:nvPr/>
          </p:nvSpPr>
          <p:spPr>
            <a:xfrm rot="-5400000">
              <a:off x="705885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5" name="tx125"/>
            <p:cNvSpPr/>
            <p:nvPr/>
          </p:nvSpPr>
          <p:spPr>
            <a:xfrm rot="-5400000">
              <a:off x="761086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6" name="tx126"/>
            <p:cNvSpPr/>
            <p:nvPr/>
          </p:nvSpPr>
          <p:spPr>
            <a:xfrm rot="-5400000">
              <a:off x="816288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7" name="tx127"/>
            <p:cNvSpPr/>
            <p:nvPr/>
          </p:nvSpPr>
          <p:spPr>
            <a:xfrm>
              <a:off x="578865"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28" name="tx128"/>
            <p:cNvSpPr/>
            <p:nvPr/>
          </p:nvSpPr>
          <p:spPr>
            <a:xfrm>
              <a:off x="508182" y="3650497"/>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20K</a:t>
              </a:r>
            </a:p>
          </p:txBody>
        </p:sp>
        <p:sp>
          <p:nvSpPr>
            <p:cNvPr id="129" name="tx129"/>
            <p:cNvSpPr/>
            <p:nvPr/>
          </p:nvSpPr>
          <p:spPr>
            <a:xfrm>
              <a:off x="508182" y="2272103"/>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40K</a:t>
              </a:r>
            </a:p>
          </p:txBody>
        </p:sp>
        <p:sp>
          <p:nvSpPr>
            <p:cNvPr id="130" name="tx130"/>
            <p:cNvSpPr/>
            <p:nvPr/>
          </p:nvSpPr>
          <p:spPr>
            <a:xfrm>
              <a:off x="508182" y="893708"/>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60K</a:t>
              </a:r>
            </a:p>
          </p:txBody>
        </p:sp>
        <p:sp>
          <p:nvSpPr>
            <p:cNvPr id="131" name="tx131"/>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2" name="tx132"/>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3" name="tx133"/>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34" name="tx134"/>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35" name="tx135"/>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36" name="tx136"/>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37" name="tx137"/>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38" name="tx138"/>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39" name="pl139"/>
            <p:cNvSpPr/>
            <p:nvPr/>
          </p:nvSpPr>
          <p:spPr>
            <a:xfrm>
              <a:off x="3280305"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40" name="pt140"/>
            <p:cNvSpPr/>
            <p:nvPr/>
          </p:nvSpPr>
          <p:spPr>
            <a:xfrm>
              <a:off x="3336486"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1" name="pl141"/>
            <p:cNvSpPr/>
            <p:nvPr/>
          </p:nvSpPr>
          <p:spPr>
            <a:xfrm>
              <a:off x="4027102"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2" name="pt142"/>
            <p:cNvSpPr/>
            <p:nvPr/>
          </p:nvSpPr>
          <p:spPr>
            <a:xfrm>
              <a:off x="4083283"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3" name="tx143"/>
            <p:cNvSpPr/>
            <p:nvPr/>
          </p:nvSpPr>
          <p:spPr>
            <a:xfrm>
              <a:off x="3547405"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4" name="tx144"/>
            <p:cNvSpPr/>
            <p:nvPr/>
          </p:nvSpPr>
          <p:spPr>
            <a:xfrm>
              <a:off x="4294202"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5" name="rc145"/>
            <p:cNvSpPr/>
            <p:nvPr/>
          </p:nvSpPr>
          <p:spPr>
            <a:xfrm>
              <a:off x="4969721" y="6002425"/>
              <a:ext cx="201456" cy="201456"/>
            </a:xfrm>
            <a:prstGeom prst="rect">
              <a:avLst/>
            </a:prstGeom>
            <a:solidFill>
              <a:srgbClr val="1CABE2">
                <a:alpha val="100000"/>
              </a:srgbClr>
            </a:solidFill>
          </p:spPr>
          <p:txBody>
            <a:bodyPr/>
            <a:lstStyle/>
            <a:p/>
          </p:txBody>
        </p:sp>
        <p:sp>
          <p:nvSpPr>
            <p:cNvPr id="146" name="tx146"/>
            <p:cNvSpPr/>
            <p:nvPr/>
          </p:nvSpPr>
          <p:spPr>
            <a:xfrm>
              <a:off x="5249766"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47" name="tx147"/>
            <p:cNvSpPr/>
            <p:nvPr/>
          </p:nvSpPr>
          <p:spPr>
            <a:xfrm>
              <a:off x="2304242"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48" name="tx148"/>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50" name="tx150"/>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(AFRO-Central).
In 2025, there were 22,890 confirmed measles cases - an increase from 11,143 in 2024.
Measles cases were reported in 9 countries (Angola, Burundi, Cameroon, CAR, Chad, Congo, DRC, Equatorial Guinea, and Gabon). Angola reported the highest number of cases (n=11,909), accounting for 52% of total cases in the subregion.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AFRO-Central, 5 out of 10 (50%) countries had MCV1 coverage below 70% in 2025. These are CAR, CHAD, DRC, EQUATORIAL GUINEA, and GABON.
These countries account for approximately 5.6 million (65%) of the total annual cohort of surviving infants in the subregion.
There were 0 (0%) countries that achieved MCV1 of 90% or higher, accounting for &lt;100 (0%)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0 countries achieved at least 90% MCV1 coverage, while 5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SAO TOME AND PRINCIPE had the highest coverage (87%), while CAR had the lowest coverage (44%).
MCV1 coverage increased in 5 out of 10 countries between 2024 and 2025. The largest increase was 18% points in ANGOLA from 53% to 71%.
1 countries saw a decrease in coverage (GABON). The largest decline was 1% points in GABON from 57% to 56%. Coverage remained constant between 2024 and 2025 in the remaining 4 countries.
In 2025, 0 out of 10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difference in MCV1 coverage compared to 2019, by country.
Coverage was higher in 2025 compared to 2019 in 6 countries (ANGOLA, CAMEROON, CAR, CHAD, CONGO, and EQUATORIAL GUINEA).
The largest increase in coverage was 28% points in CHAD from 40% in 2019 to 68% in 2025.
Coverage was lower than in 2019 in 4 countries (BURUNDI, DRC, GABON, and SAO TOME AND PRINCIPE).
The largest decline in coverage was 10% points in DRC from 65% in 2019 to 55% in 2025.</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280080"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625543"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97100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31646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338256" y="5527164"/>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9" name="pl9"/>
            <p:cNvSpPr/>
            <p:nvPr/>
          </p:nvSpPr>
          <p:spPr>
            <a:xfrm>
              <a:off x="2338256" y="5020180"/>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0" name="pl10"/>
            <p:cNvSpPr/>
            <p:nvPr/>
          </p:nvSpPr>
          <p:spPr>
            <a:xfrm>
              <a:off x="2338256" y="4513195"/>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1" name="pl11"/>
            <p:cNvSpPr/>
            <p:nvPr/>
          </p:nvSpPr>
          <p:spPr>
            <a:xfrm>
              <a:off x="2338256" y="4006210"/>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2" name="pl12"/>
            <p:cNvSpPr/>
            <p:nvPr/>
          </p:nvSpPr>
          <p:spPr>
            <a:xfrm>
              <a:off x="2338256" y="3499226"/>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3" name="pl13"/>
            <p:cNvSpPr/>
            <p:nvPr/>
          </p:nvSpPr>
          <p:spPr>
            <a:xfrm>
              <a:off x="2338256" y="2992241"/>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4" name="pl14"/>
            <p:cNvSpPr/>
            <p:nvPr/>
          </p:nvSpPr>
          <p:spPr>
            <a:xfrm>
              <a:off x="2338256" y="2485256"/>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5" name="pl15"/>
            <p:cNvSpPr/>
            <p:nvPr/>
          </p:nvSpPr>
          <p:spPr>
            <a:xfrm>
              <a:off x="2338256" y="1978271"/>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6" name="pl16"/>
            <p:cNvSpPr/>
            <p:nvPr/>
          </p:nvSpPr>
          <p:spPr>
            <a:xfrm>
              <a:off x="2338256" y="1471287"/>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7" name="pl17"/>
            <p:cNvSpPr/>
            <p:nvPr/>
          </p:nvSpPr>
          <p:spPr>
            <a:xfrm>
              <a:off x="2338256" y="964302"/>
              <a:ext cx="5920036" cy="0"/>
            </a:xfrm>
            <a:custGeom>
              <a:avLst/>
              <a:pathLst>
                <a:path w="5920036" h="0">
                  <a:moveTo>
                    <a:pt x="0" y="0"/>
                  </a:moveTo>
                  <a:lnTo>
                    <a:pt x="5920036" y="0"/>
                  </a:lnTo>
                  <a:lnTo>
                    <a:pt x="5920036" y="0"/>
                  </a:lnTo>
                </a:path>
              </a:pathLst>
            </a:custGeom>
            <a:ln w="13550" cap="flat">
              <a:solidFill>
                <a:srgbClr val="EBEBEB">
                  <a:alpha val="100000"/>
                </a:srgbClr>
              </a:solidFill>
              <a:prstDash val="solid"/>
              <a:round/>
            </a:ln>
          </p:spPr>
          <p:txBody>
            <a:bodyPr/>
            <a:lstStyle/>
            <a:p/>
          </p:txBody>
        </p:sp>
        <p:sp>
          <p:nvSpPr>
            <p:cNvPr id="18" name="pl18"/>
            <p:cNvSpPr/>
            <p:nvPr/>
          </p:nvSpPr>
          <p:spPr>
            <a:xfrm>
              <a:off x="260734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52811"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29827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4373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98920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51374" y="964302"/>
              <a:ext cx="968733" cy="0"/>
            </a:xfrm>
            <a:custGeom>
              <a:avLst/>
              <a:pathLst>
                <a:path w="968733" h="0">
                  <a:moveTo>
                    <a:pt x="0" y="0"/>
                  </a:moveTo>
                  <a:lnTo>
                    <a:pt x="269092" y="0"/>
                  </a:lnTo>
                  <a:lnTo>
                    <a:pt x="484366" y="0"/>
                  </a:lnTo>
                  <a:lnTo>
                    <a:pt x="538185" y="0"/>
                  </a:lnTo>
                  <a:lnTo>
                    <a:pt x="538185" y="0"/>
                  </a:lnTo>
                  <a:lnTo>
                    <a:pt x="538185" y="0"/>
                  </a:lnTo>
                  <a:lnTo>
                    <a:pt x="968733" y="0"/>
                  </a:lnTo>
                </a:path>
              </a:pathLst>
            </a:custGeom>
            <a:ln w="108405" cap="flat">
              <a:solidFill>
                <a:srgbClr val="E8E8E8">
                  <a:alpha val="100000"/>
                </a:srgbClr>
              </a:solidFill>
              <a:prstDash val="solid"/>
              <a:round/>
            </a:ln>
          </p:spPr>
          <p:txBody>
            <a:bodyPr/>
            <a:lstStyle/>
            <a:p/>
          </p:txBody>
        </p:sp>
        <p:sp>
          <p:nvSpPr>
            <p:cNvPr id="24" name="pl24"/>
            <p:cNvSpPr/>
            <p:nvPr/>
          </p:nvSpPr>
          <p:spPr>
            <a:xfrm>
              <a:off x="7235741" y="1471287"/>
              <a:ext cx="322911" cy="0"/>
            </a:xfrm>
            <a:custGeom>
              <a:avLst/>
              <a:pathLst>
                <a:path w="322911" h="0">
                  <a:moveTo>
                    <a:pt x="0" y="0"/>
                  </a:moveTo>
                  <a:lnTo>
                    <a:pt x="0" y="0"/>
                  </a:lnTo>
                  <a:lnTo>
                    <a:pt x="0" y="0"/>
                  </a:lnTo>
                  <a:lnTo>
                    <a:pt x="161455" y="0"/>
                  </a:lnTo>
                  <a:lnTo>
                    <a:pt x="215274" y="0"/>
                  </a:lnTo>
                  <a:lnTo>
                    <a:pt x="215274" y="0"/>
                  </a:lnTo>
                  <a:lnTo>
                    <a:pt x="322911" y="0"/>
                  </a:lnTo>
                </a:path>
              </a:pathLst>
            </a:custGeom>
            <a:ln w="108405" cap="flat">
              <a:solidFill>
                <a:srgbClr val="E8E8E8">
                  <a:alpha val="100000"/>
                </a:srgbClr>
              </a:solidFill>
              <a:prstDash val="solid"/>
              <a:round/>
            </a:ln>
          </p:spPr>
          <p:txBody>
            <a:bodyPr/>
            <a:lstStyle/>
            <a:p/>
          </p:txBody>
        </p:sp>
        <p:sp>
          <p:nvSpPr>
            <p:cNvPr id="25" name="pl25"/>
            <p:cNvSpPr/>
            <p:nvPr/>
          </p:nvSpPr>
          <p:spPr>
            <a:xfrm>
              <a:off x="6105552" y="1978271"/>
              <a:ext cx="1076370" cy="0"/>
            </a:xfrm>
            <a:custGeom>
              <a:avLst/>
              <a:pathLst>
                <a:path w="1076370" h="0">
                  <a:moveTo>
                    <a:pt x="0" y="0"/>
                  </a:moveTo>
                  <a:lnTo>
                    <a:pt x="0" y="0"/>
                  </a:lnTo>
                  <a:lnTo>
                    <a:pt x="161455" y="0"/>
                  </a:lnTo>
                  <a:lnTo>
                    <a:pt x="161455" y="0"/>
                  </a:lnTo>
                  <a:lnTo>
                    <a:pt x="430548" y="0"/>
                  </a:lnTo>
                  <a:lnTo>
                    <a:pt x="699640" y="0"/>
                  </a:lnTo>
                  <a:lnTo>
                    <a:pt x="1076370" y="0"/>
                  </a:lnTo>
                </a:path>
              </a:pathLst>
            </a:custGeom>
            <a:ln w="108405" cap="flat">
              <a:solidFill>
                <a:srgbClr val="E8E8E8">
                  <a:alpha val="100000"/>
                </a:srgbClr>
              </a:solidFill>
              <a:prstDash val="solid"/>
              <a:round/>
            </a:ln>
          </p:spPr>
          <p:txBody>
            <a:bodyPr/>
            <a:lstStyle/>
            <a:p/>
          </p:txBody>
        </p:sp>
        <p:sp>
          <p:nvSpPr>
            <p:cNvPr id="26" name="pl26"/>
            <p:cNvSpPr/>
            <p:nvPr/>
          </p:nvSpPr>
          <p:spPr>
            <a:xfrm>
              <a:off x="5890278" y="2485256"/>
              <a:ext cx="753459" cy="0"/>
            </a:xfrm>
            <a:custGeom>
              <a:avLst/>
              <a:pathLst>
                <a:path w="753459" h="0">
                  <a:moveTo>
                    <a:pt x="0" y="0"/>
                  </a:moveTo>
                  <a:lnTo>
                    <a:pt x="107637" y="0"/>
                  </a:lnTo>
                  <a:lnTo>
                    <a:pt x="215274" y="0"/>
                  </a:lnTo>
                  <a:lnTo>
                    <a:pt x="376729" y="0"/>
                  </a:lnTo>
                  <a:lnTo>
                    <a:pt x="538185" y="0"/>
                  </a:lnTo>
                  <a:lnTo>
                    <a:pt x="538185" y="0"/>
                  </a:lnTo>
                  <a:lnTo>
                    <a:pt x="753459" y="0"/>
                  </a:lnTo>
                </a:path>
              </a:pathLst>
            </a:custGeom>
            <a:ln w="108405" cap="flat">
              <a:solidFill>
                <a:srgbClr val="E8E8E8">
                  <a:alpha val="100000"/>
                </a:srgbClr>
              </a:solidFill>
              <a:prstDash val="solid"/>
              <a:round/>
            </a:ln>
          </p:spPr>
          <p:txBody>
            <a:bodyPr/>
            <a:lstStyle/>
            <a:p/>
          </p:txBody>
        </p:sp>
        <p:sp>
          <p:nvSpPr>
            <p:cNvPr id="27" name="pl27"/>
            <p:cNvSpPr/>
            <p:nvPr/>
          </p:nvSpPr>
          <p:spPr>
            <a:xfrm>
              <a:off x="5190637" y="2992241"/>
              <a:ext cx="1237825" cy="0"/>
            </a:xfrm>
            <a:custGeom>
              <a:avLst/>
              <a:pathLst>
                <a:path w="1237825" h="0">
                  <a:moveTo>
                    <a:pt x="0" y="0"/>
                  </a:moveTo>
                  <a:lnTo>
                    <a:pt x="107637" y="0"/>
                  </a:lnTo>
                  <a:lnTo>
                    <a:pt x="269092" y="0"/>
                  </a:lnTo>
                  <a:lnTo>
                    <a:pt x="322911" y="0"/>
                  </a:lnTo>
                  <a:lnTo>
                    <a:pt x="592003" y="0"/>
                  </a:lnTo>
                  <a:lnTo>
                    <a:pt x="807277" y="0"/>
                  </a:lnTo>
                  <a:lnTo>
                    <a:pt x="1237825" y="0"/>
                  </a:lnTo>
                </a:path>
              </a:pathLst>
            </a:custGeom>
            <a:ln w="108405" cap="flat">
              <a:solidFill>
                <a:srgbClr val="E8E8E8">
                  <a:alpha val="100000"/>
                </a:srgbClr>
              </a:solidFill>
              <a:prstDash val="solid"/>
              <a:round/>
            </a:ln>
          </p:spPr>
          <p:txBody>
            <a:bodyPr/>
            <a:lstStyle/>
            <a:p/>
          </p:txBody>
        </p:sp>
        <p:sp>
          <p:nvSpPr>
            <p:cNvPr id="28" name="pl28"/>
            <p:cNvSpPr/>
            <p:nvPr/>
          </p:nvSpPr>
          <p:spPr>
            <a:xfrm>
              <a:off x="4760089" y="3499226"/>
              <a:ext cx="1506918" cy="0"/>
            </a:xfrm>
            <a:custGeom>
              <a:avLst/>
              <a:pathLst>
                <a:path w="1506918" h="0">
                  <a:moveTo>
                    <a:pt x="0" y="0"/>
                  </a:moveTo>
                  <a:lnTo>
                    <a:pt x="269092" y="0"/>
                  </a:lnTo>
                  <a:lnTo>
                    <a:pt x="699640" y="0"/>
                  </a:lnTo>
                  <a:lnTo>
                    <a:pt x="753459" y="0"/>
                  </a:lnTo>
                  <a:lnTo>
                    <a:pt x="1237825" y="0"/>
                  </a:lnTo>
                  <a:lnTo>
                    <a:pt x="1506918" y="0"/>
                  </a:lnTo>
                  <a:lnTo>
                    <a:pt x="1506918" y="0"/>
                  </a:lnTo>
                </a:path>
              </a:pathLst>
            </a:custGeom>
            <a:ln w="108405" cap="flat">
              <a:solidFill>
                <a:srgbClr val="E8E8E8">
                  <a:alpha val="100000"/>
                </a:srgbClr>
              </a:solidFill>
              <a:prstDash val="solid"/>
              <a:round/>
            </a:ln>
          </p:spPr>
          <p:txBody>
            <a:bodyPr/>
            <a:lstStyle/>
            <a:p/>
          </p:txBody>
        </p:sp>
        <p:sp>
          <p:nvSpPr>
            <p:cNvPr id="29" name="pl29"/>
            <p:cNvSpPr/>
            <p:nvPr/>
          </p:nvSpPr>
          <p:spPr>
            <a:xfrm>
              <a:off x="5459730" y="4006210"/>
              <a:ext cx="484366" cy="0"/>
            </a:xfrm>
            <a:custGeom>
              <a:avLst/>
              <a:pathLst>
                <a:path w="484366" h="0">
                  <a:moveTo>
                    <a:pt x="0" y="0"/>
                  </a:moveTo>
                  <a:lnTo>
                    <a:pt x="215274" y="0"/>
                  </a:lnTo>
                  <a:lnTo>
                    <a:pt x="269092" y="0"/>
                  </a:lnTo>
                  <a:lnTo>
                    <a:pt x="322911" y="0"/>
                  </a:lnTo>
                  <a:lnTo>
                    <a:pt x="376729" y="0"/>
                  </a:lnTo>
                  <a:lnTo>
                    <a:pt x="430548" y="0"/>
                  </a:lnTo>
                  <a:lnTo>
                    <a:pt x="484366" y="0"/>
                  </a:lnTo>
                </a:path>
              </a:pathLst>
            </a:custGeom>
            <a:ln w="108405" cap="flat">
              <a:solidFill>
                <a:srgbClr val="E8E8E8">
                  <a:alpha val="100000"/>
                </a:srgbClr>
              </a:solidFill>
              <a:prstDash val="solid"/>
              <a:round/>
            </a:ln>
          </p:spPr>
          <p:txBody>
            <a:bodyPr/>
            <a:lstStyle/>
            <a:p/>
          </p:txBody>
        </p:sp>
        <p:sp>
          <p:nvSpPr>
            <p:cNvPr id="30" name="pl30"/>
            <p:cNvSpPr/>
            <p:nvPr/>
          </p:nvSpPr>
          <p:spPr>
            <a:xfrm>
              <a:off x="5405911" y="4513195"/>
              <a:ext cx="753459" cy="0"/>
            </a:xfrm>
            <a:custGeom>
              <a:avLst/>
              <a:pathLst>
                <a:path w="753459" h="0">
                  <a:moveTo>
                    <a:pt x="0" y="0"/>
                  </a:moveTo>
                  <a:lnTo>
                    <a:pt x="53818" y="0"/>
                  </a:lnTo>
                  <a:lnTo>
                    <a:pt x="215274" y="0"/>
                  </a:lnTo>
                  <a:lnTo>
                    <a:pt x="269092" y="0"/>
                  </a:lnTo>
                  <a:lnTo>
                    <a:pt x="538185" y="0"/>
                  </a:lnTo>
                  <a:lnTo>
                    <a:pt x="645822" y="0"/>
                  </a:lnTo>
                  <a:lnTo>
                    <a:pt x="753459" y="0"/>
                  </a:lnTo>
                </a:path>
              </a:pathLst>
            </a:custGeom>
            <a:ln w="108405" cap="flat">
              <a:solidFill>
                <a:srgbClr val="E8E8E8">
                  <a:alpha val="100000"/>
                </a:srgbClr>
              </a:solidFill>
              <a:prstDash val="solid"/>
              <a:round/>
            </a:ln>
          </p:spPr>
          <p:txBody>
            <a:bodyPr/>
            <a:lstStyle/>
            <a:p/>
          </p:txBody>
        </p:sp>
        <p:sp>
          <p:nvSpPr>
            <p:cNvPr id="31" name="pl31"/>
            <p:cNvSpPr/>
            <p:nvPr/>
          </p:nvSpPr>
          <p:spPr>
            <a:xfrm>
              <a:off x="5405911" y="5020180"/>
              <a:ext cx="699640" cy="0"/>
            </a:xfrm>
            <a:custGeom>
              <a:avLst/>
              <a:pathLst>
                <a:path w="699640" h="0">
                  <a:moveTo>
                    <a:pt x="0" y="0"/>
                  </a:moveTo>
                  <a:lnTo>
                    <a:pt x="161455" y="0"/>
                  </a:lnTo>
                  <a:lnTo>
                    <a:pt x="161455" y="0"/>
                  </a:lnTo>
                  <a:lnTo>
                    <a:pt x="161455" y="0"/>
                  </a:lnTo>
                  <a:lnTo>
                    <a:pt x="215274" y="0"/>
                  </a:lnTo>
                  <a:lnTo>
                    <a:pt x="538185" y="0"/>
                  </a:lnTo>
                  <a:lnTo>
                    <a:pt x="699640" y="0"/>
                  </a:lnTo>
                </a:path>
              </a:pathLst>
            </a:custGeom>
            <a:ln w="108405" cap="flat">
              <a:solidFill>
                <a:srgbClr val="E8E8E8">
                  <a:alpha val="100000"/>
                </a:srgbClr>
              </a:solidFill>
              <a:prstDash val="solid"/>
              <a:round/>
            </a:ln>
          </p:spPr>
          <p:txBody>
            <a:bodyPr/>
            <a:lstStyle/>
            <a:p/>
          </p:txBody>
        </p:sp>
        <p:sp>
          <p:nvSpPr>
            <p:cNvPr id="32" name="pl32"/>
            <p:cNvSpPr/>
            <p:nvPr/>
          </p:nvSpPr>
          <p:spPr>
            <a:xfrm>
              <a:off x="4329541" y="5527164"/>
              <a:ext cx="645822" cy="0"/>
            </a:xfrm>
            <a:custGeom>
              <a:avLst/>
              <a:pathLst>
                <a:path w="645822" h="0">
                  <a:moveTo>
                    <a:pt x="0" y="0"/>
                  </a:moveTo>
                  <a:lnTo>
                    <a:pt x="107637" y="0"/>
                  </a:lnTo>
                  <a:lnTo>
                    <a:pt x="215274" y="0"/>
                  </a:lnTo>
                  <a:lnTo>
                    <a:pt x="269092" y="0"/>
                  </a:lnTo>
                  <a:lnTo>
                    <a:pt x="376729" y="0"/>
                  </a:lnTo>
                  <a:lnTo>
                    <a:pt x="484366" y="0"/>
                  </a:lnTo>
                  <a:lnTo>
                    <a:pt x="645822" y="0"/>
                  </a:lnTo>
                </a:path>
              </a:pathLst>
            </a:custGeom>
            <a:ln w="108405" cap="flat">
              <a:solidFill>
                <a:srgbClr val="E8E8E8">
                  <a:alpha val="100000"/>
                </a:srgbClr>
              </a:solidFill>
              <a:prstDash val="solid"/>
              <a:round/>
            </a:ln>
          </p:spPr>
          <p:txBody>
            <a:bodyPr/>
            <a:lstStyle/>
            <a:p/>
          </p:txBody>
        </p:sp>
        <p:sp>
          <p:nvSpPr>
            <p:cNvPr id="33" name="pt33"/>
            <p:cNvSpPr/>
            <p:nvPr/>
          </p:nvSpPr>
          <p:spPr>
            <a:xfrm>
              <a:off x="5778141"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5509048"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5186137"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5293774"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993415"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455230"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423963" y="29877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554152"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446515"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446515"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392696"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231241"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231241"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231241" y="1466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885778"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93415"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101052"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262507"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423963"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423963"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639237"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594134"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4540315"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432678"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325041"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4701771"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4809408"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970863"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4755589"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024682"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455230"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509048"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993415"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262507"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262507" y="34947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531600"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262507"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262507"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101052"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101052"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800693"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177422" y="1973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101052"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939596"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562867"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616685"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401411"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562867"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562867" y="5015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670504"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724322"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778141"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831959"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885778"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455230"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596"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596"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455230"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047233"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401411"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154870"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670504"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616685" y="4508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715607"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231241"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746874"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015967"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285059"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285059"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285059"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723938" y="29335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5401027" y="29335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6369761" y="29335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499949" y="1412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177038" y="1412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177038" y="1412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5831575" y="24265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6369761" y="24265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6585035" y="24265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4539931" y="54684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4755205" y="54684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4916661" y="54684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4701387" y="34405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6208305" y="34405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6208305" y="34405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6477398" y="19195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6746490" y="19195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123220" y="19195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6046849" y="49614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5508664" y="49614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5508664" y="49614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5616301" y="39475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5401027" y="39475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5885394" y="39475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5885394" y="4454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5616301" y="4454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5562483" y="4454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7661405" y="9056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7230857" y="9056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7230857" y="9056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tx133"/>
            <p:cNvSpPr/>
            <p:nvPr/>
          </p:nvSpPr>
          <p:spPr>
            <a:xfrm>
              <a:off x="1926325" y="5462425"/>
              <a:ext cx="3493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CAR*</a:t>
              </a:r>
            </a:p>
          </p:txBody>
        </p:sp>
        <p:sp>
          <p:nvSpPr>
            <p:cNvPr id="134" name="tx134"/>
            <p:cNvSpPr/>
            <p:nvPr/>
          </p:nvSpPr>
          <p:spPr>
            <a:xfrm>
              <a:off x="1918644" y="4955440"/>
              <a:ext cx="3569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DRC*</a:t>
              </a:r>
            </a:p>
          </p:txBody>
        </p:sp>
        <p:sp>
          <p:nvSpPr>
            <p:cNvPr id="135" name="tx135"/>
            <p:cNvSpPr/>
            <p:nvPr/>
          </p:nvSpPr>
          <p:spPr>
            <a:xfrm>
              <a:off x="1770969" y="4448455"/>
              <a:ext cx="5046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GABON</a:t>
              </a:r>
            </a:p>
          </p:txBody>
        </p:sp>
        <p:sp>
          <p:nvSpPr>
            <p:cNvPr id="136" name="tx136"/>
            <p:cNvSpPr/>
            <p:nvPr/>
          </p:nvSpPr>
          <p:spPr>
            <a:xfrm>
              <a:off x="813409" y="3941471"/>
              <a:ext cx="8876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EQUATORIAL</a:t>
              </a:r>
            </a:p>
          </p:txBody>
        </p:sp>
        <p:sp>
          <p:nvSpPr>
            <p:cNvPr id="137" name="tx137"/>
            <p:cNvSpPr/>
            <p:nvPr/>
          </p:nvSpPr>
          <p:spPr>
            <a:xfrm>
              <a:off x="1739970" y="3941471"/>
              <a:ext cx="5356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GUINEA</a:t>
              </a:r>
            </a:p>
          </p:txBody>
        </p:sp>
        <p:sp>
          <p:nvSpPr>
            <p:cNvPr id="138" name="tx138"/>
            <p:cNvSpPr/>
            <p:nvPr/>
          </p:nvSpPr>
          <p:spPr>
            <a:xfrm>
              <a:off x="1825467" y="3434486"/>
              <a:ext cx="45015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CHAD*</a:t>
              </a:r>
            </a:p>
          </p:txBody>
        </p:sp>
        <p:sp>
          <p:nvSpPr>
            <p:cNvPr id="139" name="tx139"/>
            <p:cNvSpPr/>
            <p:nvPr/>
          </p:nvSpPr>
          <p:spPr>
            <a:xfrm>
              <a:off x="1693245" y="2927501"/>
              <a:ext cx="5823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ANGOLA</a:t>
              </a:r>
            </a:p>
          </p:txBody>
        </p:sp>
        <p:sp>
          <p:nvSpPr>
            <p:cNvPr id="140" name="tx140"/>
            <p:cNvSpPr/>
            <p:nvPr/>
          </p:nvSpPr>
          <p:spPr>
            <a:xfrm>
              <a:off x="1398442" y="2420517"/>
              <a:ext cx="87718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CAMEROON*</a:t>
              </a:r>
            </a:p>
          </p:txBody>
        </p:sp>
        <p:sp>
          <p:nvSpPr>
            <p:cNvPr id="141" name="tx141"/>
            <p:cNvSpPr/>
            <p:nvPr/>
          </p:nvSpPr>
          <p:spPr>
            <a:xfrm>
              <a:off x="1747743" y="1913532"/>
              <a:ext cx="52788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CONGO</a:t>
              </a:r>
            </a:p>
          </p:txBody>
        </p:sp>
        <p:sp>
          <p:nvSpPr>
            <p:cNvPr id="142" name="tx142"/>
            <p:cNvSpPr/>
            <p:nvPr/>
          </p:nvSpPr>
          <p:spPr>
            <a:xfrm>
              <a:off x="1584888" y="1406547"/>
              <a:ext cx="6907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BURUNDI*</a:t>
              </a:r>
            </a:p>
          </p:txBody>
        </p:sp>
        <p:sp>
          <p:nvSpPr>
            <p:cNvPr id="143" name="tx143"/>
            <p:cNvSpPr/>
            <p:nvPr/>
          </p:nvSpPr>
          <p:spPr>
            <a:xfrm>
              <a:off x="508182" y="899563"/>
              <a:ext cx="2950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SAO</a:t>
              </a:r>
            </a:p>
          </p:txBody>
        </p:sp>
        <p:sp>
          <p:nvSpPr>
            <p:cNvPr id="144" name="tx144"/>
            <p:cNvSpPr/>
            <p:nvPr/>
          </p:nvSpPr>
          <p:spPr>
            <a:xfrm>
              <a:off x="842121" y="899563"/>
              <a:ext cx="4010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TOME</a:t>
              </a:r>
            </a:p>
          </p:txBody>
        </p:sp>
        <p:sp>
          <p:nvSpPr>
            <p:cNvPr id="145" name="tx145"/>
            <p:cNvSpPr/>
            <p:nvPr/>
          </p:nvSpPr>
          <p:spPr>
            <a:xfrm>
              <a:off x="1282039" y="899563"/>
              <a:ext cx="29489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AND</a:t>
              </a:r>
            </a:p>
          </p:txBody>
        </p:sp>
        <p:sp>
          <p:nvSpPr>
            <p:cNvPr id="146" name="tx146"/>
            <p:cNvSpPr/>
            <p:nvPr/>
          </p:nvSpPr>
          <p:spPr>
            <a:xfrm>
              <a:off x="1615795" y="899563"/>
              <a:ext cx="6598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PRINCIPE</a:t>
              </a:r>
            </a:p>
          </p:txBody>
        </p:sp>
        <p:sp>
          <p:nvSpPr>
            <p:cNvPr id="147" name="tx147"/>
            <p:cNvSpPr/>
            <p:nvPr/>
          </p:nvSpPr>
          <p:spPr>
            <a:xfrm>
              <a:off x="2576259"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8" name="tx148"/>
            <p:cNvSpPr/>
            <p:nvPr/>
          </p:nvSpPr>
          <p:spPr>
            <a:xfrm>
              <a:off x="3890632"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49" name="tx149"/>
            <p:cNvSpPr/>
            <p:nvPr/>
          </p:nvSpPr>
          <p:spPr>
            <a:xfrm>
              <a:off x="5236095"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50" name="tx150"/>
            <p:cNvSpPr/>
            <p:nvPr/>
          </p:nvSpPr>
          <p:spPr>
            <a:xfrm>
              <a:off x="6581558"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51" name="tx151"/>
            <p:cNvSpPr/>
            <p:nvPr/>
          </p:nvSpPr>
          <p:spPr>
            <a:xfrm>
              <a:off x="7895931"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52" name="tx152"/>
            <p:cNvSpPr/>
            <p:nvPr/>
          </p:nvSpPr>
          <p:spPr>
            <a:xfrm>
              <a:off x="4867226"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3" name="pt153"/>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55" name="pt155"/>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6" name="tx156"/>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57" name="tx157"/>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58" name="tx158"/>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9" name="tx159"/>
            <p:cNvSpPr/>
            <p:nvPr/>
          </p:nvSpPr>
          <p:spPr>
            <a:xfrm>
              <a:off x="2338256" y="435349"/>
              <a:ext cx="409395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AFRO-Central, 2019-2025</a:t>
              </a:r>
            </a:p>
          </p:txBody>
        </p:sp>
        <p:sp>
          <p:nvSpPr>
            <p:cNvPr id="160" name="tx160"/>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1" name="tx161"/>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162" name="tx162"/>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163" name="tx163"/>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6 (out of 10) countries had lower coverage than in 2019.
In 2025, 1 countries had lower MCV1 coverage than in 2024.
In 2025, 4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AFRO-Central from lowest to highest coverage, and the rank of the top 10 countries with the most unvaccinated children, based on absolute numbers.
In 2025, MCV1 coverage ranged from 44% in CAR to 87% in SAO TOME AND PRINCIPE.
0 out of 10 (0%) countries had coverage of at least 90%.
DRC had MCV1 coverage of 55% and the highest absolute number of unvaccinated children in the subregion, followed by ANGOLA.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CAR and DRC had the lowest MCV1 coverage and were also among the countries with the highest number of unvaccinated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1839557" y="2007924"/>
              <a:ext cx="3300356" cy="3877679"/>
            </a:xfrm>
            <a:custGeom>
              <a:avLst/>
              <a:pathLst>
                <a:path w="3300356" h="3877679">
                  <a:moveTo>
                    <a:pt x="1008525" y="2296730"/>
                  </a:moveTo>
                  <a:lnTo>
                    <a:pt x="960500" y="2345421"/>
                  </a:lnTo>
                  <a:lnTo>
                    <a:pt x="912475" y="2394112"/>
                  </a:lnTo>
                  <a:lnTo>
                    <a:pt x="864450" y="2442802"/>
                  </a:lnTo>
                  <a:lnTo>
                    <a:pt x="816425" y="2491493"/>
                  </a:lnTo>
                  <a:lnTo>
                    <a:pt x="768400" y="2540184"/>
                  </a:lnTo>
                  <a:lnTo>
                    <a:pt x="720375" y="2588874"/>
                  </a:lnTo>
                  <a:lnTo>
                    <a:pt x="672350" y="2637565"/>
                  </a:lnTo>
                  <a:lnTo>
                    <a:pt x="624325" y="2686256"/>
                  </a:lnTo>
                  <a:lnTo>
                    <a:pt x="576300" y="2734946"/>
                  </a:lnTo>
                  <a:lnTo>
                    <a:pt x="528275" y="2783637"/>
                  </a:lnTo>
                  <a:lnTo>
                    <a:pt x="480250" y="2832328"/>
                  </a:lnTo>
                  <a:lnTo>
                    <a:pt x="432225" y="2881018"/>
                  </a:lnTo>
                  <a:lnTo>
                    <a:pt x="384200" y="2929709"/>
                  </a:lnTo>
                  <a:lnTo>
                    <a:pt x="336175" y="2978399"/>
                  </a:lnTo>
                  <a:lnTo>
                    <a:pt x="288150" y="3027090"/>
                  </a:lnTo>
                  <a:lnTo>
                    <a:pt x="240125" y="3075781"/>
                  </a:lnTo>
                  <a:lnTo>
                    <a:pt x="192100" y="3124471"/>
                  </a:lnTo>
                  <a:lnTo>
                    <a:pt x="144075" y="3173162"/>
                  </a:lnTo>
                  <a:lnTo>
                    <a:pt x="96050" y="3221853"/>
                  </a:lnTo>
                  <a:lnTo>
                    <a:pt x="48025" y="3270543"/>
                  </a:lnTo>
                  <a:lnTo>
                    <a:pt x="0" y="3319234"/>
                  </a:lnTo>
                  <a:lnTo>
                    <a:pt x="47836" y="3364834"/>
                  </a:lnTo>
                  <a:lnTo>
                    <a:pt x="97198" y="3408777"/>
                  </a:lnTo>
                  <a:lnTo>
                    <a:pt x="148029" y="3451013"/>
                  </a:lnTo>
                  <a:lnTo>
                    <a:pt x="200271" y="3491491"/>
                  </a:lnTo>
                  <a:lnTo>
                    <a:pt x="253861" y="3530166"/>
                  </a:lnTo>
                  <a:lnTo>
                    <a:pt x="308739" y="3566992"/>
                  </a:lnTo>
                  <a:lnTo>
                    <a:pt x="364839" y="3601925"/>
                  </a:lnTo>
                  <a:lnTo>
                    <a:pt x="422098" y="3634927"/>
                  </a:lnTo>
                  <a:lnTo>
                    <a:pt x="480448" y="3665958"/>
                  </a:lnTo>
                  <a:lnTo>
                    <a:pt x="539822" y="3694983"/>
                  </a:lnTo>
                  <a:lnTo>
                    <a:pt x="600150" y="3721967"/>
                  </a:lnTo>
                  <a:lnTo>
                    <a:pt x="661363" y="3746879"/>
                  </a:lnTo>
                  <a:lnTo>
                    <a:pt x="723390" y="3769690"/>
                  </a:lnTo>
                  <a:lnTo>
                    <a:pt x="786158" y="3790375"/>
                  </a:lnTo>
                  <a:lnTo>
                    <a:pt x="849594" y="3808908"/>
                  </a:lnTo>
                  <a:lnTo>
                    <a:pt x="913626" y="3825268"/>
                  </a:lnTo>
                  <a:lnTo>
                    <a:pt x="978177" y="3839437"/>
                  </a:lnTo>
                  <a:lnTo>
                    <a:pt x="1043174" y="3851397"/>
                  </a:lnTo>
                  <a:lnTo>
                    <a:pt x="1108541" y="3861135"/>
                  </a:lnTo>
                  <a:lnTo>
                    <a:pt x="1174202" y="3868640"/>
                  </a:lnTo>
                  <a:lnTo>
                    <a:pt x="1240080" y="3873903"/>
                  </a:lnTo>
                  <a:lnTo>
                    <a:pt x="1306100" y="3876917"/>
                  </a:lnTo>
                  <a:lnTo>
                    <a:pt x="1372184" y="3877679"/>
                  </a:lnTo>
                  <a:lnTo>
                    <a:pt x="1438255" y="3876189"/>
                  </a:lnTo>
                  <a:lnTo>
                    <a:pt x="1504238" y="3872448"/>
                  </a:lnTo>
                  <a:lnTo>
                    <a:pt x="1570054" y="3866460"/>
                  </a:lnTo>
                  <a:lnTo>
                    <a:pt x="1635628" y="3858233"/>
                  </a:lnTo>
                  <a:lnTo>
                    <a:pt x="1700884" y="3847776"/>
                  </a:lnTo>
                  <a:lnTo>
                    <a:pt x="1765745" y="3835101"/>
                  </a:lnTo>
                  <a:lnTo>
                    <a:pt x="1830137" y="3820222"/>
                  </a:lnTo>
                  <a:lnTo>
                    <a:pt x="1893984" y="3803158"/>
                  </a:lnTo>
                  <a:lnTo>
                    <a:pt x="1957213" y="3783927"/>
                  </a:lnTo>
                  <a:lnTo>
                    <a:pt x="2019749" y="3762553"/>
                  </a:lnTo>
                  <a:lnTo>
                    <a:pt x="2081521" y="3739060"/>
                  </a:lnTo>
                  <a:lnTo>
                    <a:pt x="2142456" y="3713475"/>
                  </a:lnTo>
                  <a:lnTo>
                    <a:pt x="2202484" y="3685828"/>
                  </a:lnTo>
                  <a:lnTo>
                    <a:pt x="2261534" y="3656152"/>
                  </a:lnTo>
                  <a:lnTo>
                    <a:pt x="2319539" y="3624480"/>
                  </a:lnTo>
                  <a:lnTo>
                    <a:pt x="2376431" y="3590850"/>
                  </a:lnTo>
                  <a:lnTo>
                    <a:pt x="2432144" y="3555301"/>
                  </a:lnTo>
                  <a:lnTo>
                    <a:pt x="2486612" y="3517873"/>
                  </a:lnTo>
                  <a:lnTo>
                    <a:pt x="2539774" y="3478611"/>
                  </a:lnTo>
                  <a:lnTo>
                    <a:pt x="2591566" y="3437559"/>
                  </a:lnTo>
                  <a:lnTo>
                    <a:pt x="2641929" y="3394767"/>
                  </a:lnTo>
                  <a:lnTo>
                    <a:pt x="2690805" y="3350283"/>
                  </a:lnTo>
                  <a:lnTo>
                    <a:pt x="2738136" y="3304159"/>
                  </a:lnTo>
                  <a:lnTo>
                    <a:pt x="2783867" y="3256448"/>
                  </a:lnTo>
                  <a:lnTo>
                    <a:pt x="2827946" y="3207207"/>
                  </a:lnTo>
                  <a:lnTo>
                    <a:pt x="2870322" y="3156492"/>
                  </a:lnTo>
                  <a:lnTo>
                    <a:pt x="2910944" y="3104362"/>
                  </a:lnTo>
                  <a:lnTo>
                    <a:pt x="2949766" y="3050879"/>
                  </a:lnTo>
                  <a:lnTo>
                    <a:pt x="2986742" y="2996103"/>
                  </a:lnTo>
                  <a:lnTo>
                    <a:pt x="3021831" y="2940098"/>
                  </a:lnTo>
                  <a:lnTo>
                    <a:pt x="3054990" y="2882931"/>
                  </a:lnTo>
                  <a:lnTo>
                    <a:pt x="3086181" y="2824666"/>
                  </a:lnTo>
                  <a:lnTo>
                    <a:pt x="3115369" y="2765373"/>
                  </a:lnTo>
                  <a:lnTo>
                    <a:pt x="3142519" y="2705119"/>
                  </a:lnTo>
                  <a:lnTo>
                    <a:pt x="3167600" y="2643974"/>
                  </a:lnTo>
                  <a:lnTo>
                    <a:pt x="3190582" y="2582011"/>
                  </a:lnTo>
                  <a:lnTo>
                    <a:pt x="3211439" y="2519300"/>
                  </a:lnTo>
                  <a:lnTo>
                    <a:pt x="3230146" y="2455915"/>
                  </a:lnTo>
                  <a:lnTo>
                    <a:pt x="3246683" y="2391929"/>
                  </a:lnTo>
                  <a:lnTo>
                    <a:pt x="3261029" y="2327417"/>
                  </a:lnTo>
                  <a:lnTo>
                    <a:pt x="3273168" y="2262453"/>
                  </a:lnTo>
                  <a:lnTo>
                    <a:pt x="3283087" y="2197113"/>
                  </a:lnTo>
                  <a:lnTo>
                    <a:pt x="3290772" y="2131473"/>
                  </a:lnTo>
                  <a:lnTo>
                    <a:pt x="3296216" y="2065609"/>
                  </a:lnTo>
                  <a:lnTo>
                    <a:pt x="3299412" y="1999598"/>
                  </a:lnTo>
                  <a:lnTo>
                    <a:pt x="3300356" y="1933517"/>
                  </a:lnTo>
                  <a:lnTo>
                    <a:pt x="3299048" y="1867441"/>
                  </a:lnTo>
                  <a:lnTo>
                    <a:pt x="3295489" y="1801449"/>
                  </a:lnTo>
                  <a:lnTo>
                    <a:pt x="3289682" y="1735616"/>
                  </a:lnTo>
                  <a:lnTo>
                    <a:pt x="3281636" y="1670020"/>
                  </a:lnTo>
                  <a:lnTo>
                    <a:pt x="3271358" y="1604736"/>
                  </a:lnTo>
                  <a:lnTo>
                    <a:pt x="3258861" y="1539840"/>
                  </a:lnTo>
                  <a:lnTo>
                    <a:pt x="3244160" y="1475407"/>
                  </a:lnTo>
                  <a:lnTo>
                    <a:pt x="3227271" y="1411513"/>
                  </a:lnTo>
                  <a:lnTo>
                    <a:pt x="3208215" y="1348232"/>
                  </a:lnTo>
                  <a:lnTo>
                    <a:pt x="3187013" y="1285637"/>
                  </a:lnTo>
                  <a:lnTo>
                    <a:pt x="3163690" y="1223801"/>
                  </a:lnTo>
                  <a:lnTo>
                    <a:pt x="3138273" y="1162796"/>
                  </a:lnTo>
                  <a:lnTo>
                    <a:pt x="3110792" y="1102692"/>
                  </a:lnTo>
                  <a:lnTo>
                    <a:pt x="3081278" y="1043560"/>
                  </a:lnTo>
                  <a:lnTo>
                    <a:pt x="3049766" y="985468"/>
                  </a:lnTo>
                  <a:lnTo>
                    <a:pt x="3016293" y="928484"/>
                  </a:lnTo>
                  <a:lnTo>
                    <a:pt x="2980897" y="872674"/>
                  </a:lnTo>
                  <a:lnTo>
                    <a:pt x="2943619" y="818102"/>
                  </a:lnTo>
                  <a:lnTo>
                    <a:pt x="2904503" y="764833"/>
                  </a:lnTo>
                  <a:lnTo>
                    <a:pt x="2863595" y="712928"/>
                  </a:lnTo>
                  <a:lnTo>
                    <a:pt x="2820941" y="662447"/>
                  </a:lnTo>
                  <a:lnTo>
                    <a:pt x="2776592" y="613449"/>
                  </a:lnTo>
                  <a:lnTo>
                    <a:pt x="2730598" y="565991"/>
                  </a:lnTo>
                  <a:lnTo>
                    <a:pt x="2683014" y="520128"/>
                  </a:lnTo>
                  <a:lnTo>
                    <a:pt x="2633894" y="475914"/>
                  </a:lnTo>
                  <a:lnTo>
                    <a:pt x="2583296" y="433399"/>
                  </a:lnTo>
                  <a:lnTo>
                    <a:pt x="2531278" y="392634"/>
                  </a:lnTo>
                  <a:lnTo>
                    <a:pt x="2477902" y="353665"/>
                  </a:lnTo>
                  <a:lnTo>
                    <a:pt x="2423228" y="316538"/>
                  </a:lnTo>
                  <a:lnTo>
                    <a:pt x="2367320" y="281295"/>
                  </a:lnTo>
                  <a:lnTo>
                    <a:pt x="2310244" y="247979"/>
                  </a:lnTo>
                  <a:lnTo>
                    <a:pt x="2252066" y="216627"/>
                  </a:lnTo>
                  <a:lnTo>
                    <a:pt x="2192853" y="187276"/>
                  </a:lnTo>
                  <a:lnTo>
                    <a:pt x="2132674" y="159960"/>
                  </a:lnTo>
                  <a:lnTo>
                    <a:pt x="2071599" y="134712"/>
                  </a:lnTo>
                  <a:lnTo>
                    <a:pt x="2009699" y="111559"/>
                  </a:lnTo>
                  <a:lnTo>
                    <a:pt x="1947045" y="90529"/>
                  </a:lnTo>
                  <a:lnTo>
                    <a:pt x="1883712" y="71647"/>
                  </a:lnTo>
                  <a:lnTo>
                    <a:pt x="1819772" y="54935"/>
                  </a:lnTo>
                  <a:lnTo>
                    <a:pt x="1755299" y="40411"/>
                  </a:lnTo>
                  <a:lnTo>
                    <a:pt x="1690369" y="28093"/>
                  </a:lnTo>
                  <a:lnTo>
                    <a:pt x="1625057" y="17995"/>
                  </a:lnTo>
                  <a:lnTo>
                    <a:pt x="1559438" y="10129"/>
                  </a:lnTo>
                  <a:lnTo>
                    <a:pt x="1493590" y="4504"/>
                  </a:lnTo>
                  <a:lnTo>
                    <a:pt x="1427588" y="1126"/>
                  </a:lnTo>
                  <a:lnTo>
                    <a:pt x="1361509" y="0"/>
                  </a:lnTo>
                  <a:lnTo>
                    <a:pt x="1361509" y="68389"/>
                  </a:lnTo>
                  <a:lnTo>
                    <a:pt x="1361509" y="136779"/>
                  </a:lnTo>
                  <a:lnTo>
                    <a:pt x="1361509" y="205169"/>
                  </a:lnTo>
                  <a:lnTo>
                    <a:pt x="1361509" y="273559"/>
                  </a:lnTo>
                  <a:lnTo>
                    <a:pt x="1361509" y="341949"/>
                  </a:lnTo>
                  <a:lnTo>
                    <a:pt x="1361509" y="410339"/>
                  </a:lnTo>
                  <a:lnTo>
                    <a:pt x="1361509" y="478729"/>
                  </a:lnTo>
                  <a:lnTo>
                    <a:pt x="1361509" y="547119"/>
                  </a:lnTo>
                  <a:lnTo>
                    <a:pt x="1361509" y="615509"/>
                  </a:lnTo>
                  <a:lnTo>
                    <a:pt x="1361509" y="683899"/>
                  </a:lnTo>
                  <a:lnTo>
                    <a:pt x="1361509" y="752289"/>
                  </a:lnTo>
                  <a:lnTo>
                    <a:pt x="1361509" y="820679"/>
                  </a:lnTo>
                  <a:lnTo>
                    <a:pt x="1361509" y="889069"/>
                  </a:lnTo>
                  <a:lnTo>
                    <a:pt x="1361509" y="957459"/>
                  </a:lnTo>
                  <a:lnTo>
                    <a:pt x="1361509" y="1025849"/>
                  </a:lnTo>
                  <a:lnTo>
                    <a:pt x="1361509" y="1094238"/>
                  </a:lnTo>
                  <a:lnTo>
                    <a:pt x="1361509" y="1162628"/>
                  </a:lnTo>
                  <a:lnTo>
                    <a:pt x="1361509" y="1231018"/>
                  </a:lnTo>
                  <a:lnTo>
                    <a:pt x="1361509" y="1299408"/>
                  </a:lnTo>
                  <a:lnTo>
                    <a:pt x="1361509" y="1367798"/>
                  </a:lnTo>
                  <a:lnTo>
                    <a:pt x="1361509" y="1436188"/>
                  </a:lnTo>
                  <a:lnTo>
                    <a:pt x="1427006" y="1440473"/>
                  </a:lnTo>
                  <a:lnTo>
                    <a:pt x="1491386" y="1453256"/>
                  </a:lnTo>
                  <a:lnTo>
                    <a:pt x="1553551" y="1474319"/>
                  </a:lnTo>
                  <a:lnTo>
                    <a:pt x="1612443" y="1503302"/>
                  </a:lnTo>
                  <a:lnTo>
                    <a:pt x="1667055" y="1539712"/>
                  </a:lnTo>
                  <a:lnTo>
                    <a:pt x="1716458" y="1582927"/>
                  </a:lnTo>
                  <a:lnTo>
                    <a:pt x="1759809" y="1632210"/>
                  </a:lnTo>
                  <a:lnTo>
                    <a:pt x="1796369" y="1686723"/>
                  </a:lnTo>
                  <a:lnTo>
                    <a:pt x="1825514" y="1745534"/>
                  </a:lnTo>
                  <a:lnTo>
                    <a:pt x="1846748" y="1807641"/>
                  </a:lnTo>
                  <a:lnTo>
                    <a:pt x="1859708" y="1871986"/>
                  </a:lnTo>
                  <a:lnTo>
                    <a:pt x="1864173" y="1937470"/>
                  </a:lnTo>
                  <a:lnTo>
                    <a:pt x="1860068" y="2002979"/>
                  </a:lnTo>
                  <a:lnTo>
                    <a:pt x="1847463" y="2067394"/>
                  </a:lnTo>
                  <a:lnTo>
                    <a:pt x="1826571" y="2129617"/>
                  </a:lnTo>
                  <a:lnTo>
                    <a:pt x="1797750" y="2188588"/>
                  </a:lnTo>
                  <a:lnTo>
                    <a:pt x="1761491" y="2243300"/>
                  </a:lnTo>
                  <a:lnTo>
                    <a:pt x="1718412" y="2292822"/>
                  </a:lnTo>
                  <a:lnTo>
                    <a:pt x="1669248" y="2336308"/>
                  </a:lnTo>
                  <a:lnTo>
                    <a:pt x="1614837" y="2373018"/>
                  </a:lnTo>
                  <a:lnTo>
                    <a:pt x="1556106" y="2402325"/>
                  </a:lnTo>
                  <a:lnTo>
                    <a:pt x="1494057" y="2423729"/>
                  </a:lnTo>
                  <a:lnTo>
                    <a:pt x="1429749" y="2436867"/>
                  </a:lnTo>
                  <a:lnTo>
                    <a:pt x="1364277" y="2441513"/>
                  </a:lnTo>
                  <a:lnTo>
                    <a:pt x="1298757" y="2437588"/>
                  </a:lnTo>
                  <a:lnTo>
                    <a:pt x="1234308" y="2425160"/>
                  </a:lnTo>
                  <a:lnTo>
                    <a:pt x="1172027" y="2404440"/>
                  </a:lnTo>
                  <a:lnTo>
                    <a:pt x="1112978" y="2375781"/>
                  </a:lnTo>
                  <a:lnTo>
                    <a:pt x="1058165" y="2339673"/>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5" name="pg5"/>
            <p:cNvSpPr/>
            <p:nvPr/>
          </p:nvSpPr>
          <p:spPr>
            <a:xfrm>
              <a:off x="1262213" y="3944874"/>
              <a:ext cx="1585869" cy="1382284"/>
            </a:xfrm>
            <a:custGeom>
              <a:avLst/>
              <a:pathLst>
                <a:path w="1585869" h="1382284">
                  <a:moveTo>
                    <a:pt x="1436187" y="1410"/>
                  </a:moveTo>
                  <a:lnTo>
                    <a:pt x="1367798" y="1343"/>
                  </a:lnTo>
                  <a:lnTo>
                    <a:pt x="1299408" y="1276"/>
                  </a:lnTo>
                  <a:lnTo>
                    <a:pt x="1231018" y="1209"/>
                  </a:lnTo>
                  <a:lnTo>
                    <a:pt x="1162628" y="1142"/>
                  </a:lnTo>
                  <a:lnTo>
                    <a:pt x="1094238" y="1075"/>
                  </a:lnTo>
                  <a:lnTo>
                    <a:pt x="1025848" y="1007"/>
                  </a:lnTo>
                  <a:lnTo>
                    <a:pt x="957458" y="940"/>
                  </a:lnTo>
                  <a:lnTo>
                    <a:pt x="889068" y="873"/>
                  </a:lnTo>
                  <a:lnTo>
                    <a:pt x="820678" y="806"/>
                  </a:lnTo>
                  <a:lnTo>
                    <a:pt x="752288" y="739"/>
                  </a:lnTo>
                  <a:lnTo>
                    <a:pt x="683899" y="671"/>
                  </a:lnTo>
                  <a:lnTo>
                    <a:pt x="615509" y="604"/>
                  </a:lnTo>
                  <a:lnTo>
                    <a:pt x="547119" y="537"/>
                  </a:lnTo>
                  <a:lnTo>
                    <a:pt x="478729" y="470"/>
                  </a:lnTo>
                  <a:lnTo>
                    <a:pt x="410339" y="403"/>
                  </a:lnTo>
                  <a:lnTo>
                    <a:pt x="341949" y="335"/>
                  </a:lnTo>
                  <a:lnTo>
                    <a:pt x="273559" y="268"/>
                  </a:lnTo>
                  <a:lnTo>
                    <a:pt x="205169" y="201"/>
                  </a:lnTo>
                  <a:lnTo>
                    <a:pt x="136779" y="134"/>
                  </a:lnTo>
                  <a:lnTo>
                    <a:pt x="68389" y="67"/>
                  </a:lnTo>
                  <a:lnTo>
                    <a:pt x="0" y="0"/>
                  </a:lnTo>
                  <a:lnTo>
                    <a:pt x="1087" y="66858"/>
                  </a:lnTo>
                  <a:lnTo>
                    <a:pt x="4479" y="133639"/>
                  </a:lnTo>
                  <a:lnTo>
                    <a:pt x="10172" y="200263"/>
                  </a:lnTo>
                  <a:lnTo>
                    <a:pt x="18159" y="266652"/>
                  </a:lnTo>
                  <a:lnTo>
                    <a:pt x="28431" y="332725"/>
                  </a:lnTo>
                  <a:lnTo>
                    <a:pt x="40974" y="398405"/>
                  </a:lnTo>
                  <a:lnTo>
                    <a:pt x="55775" y="463614"/>
                  </a:lnTo>
                  <a:lnTo>
                    <a:pt x="72816" y="528273"/>
                  </a:lnTo>
                  <a:lnTo>
                    <a:pt x="92077" y="592306"/>
                  </a:lnTo>
                  <a:lnTo>
                    <a:pt x="113534" y="655637"/>
                  </a:lnTo>
                  <a:lnTo>
                    <a:pt x="137162" y="718191"/>
                  </a:lnTo>
                  <a:lnTo>
                    <a:pt x="162933" y="779892"/>
                  </a:lnTo>
                  <a:lnTo>
                    <a:pt x="190816" y="840668"/>
                  </a:lnTo>
                  <a:lnTo>
                    <a:pt x="220779" y="900447"/>
                  </a:lnTo>
                  <a:lnTo>
                    <a:pt x="252785" y="959156"/>
                  </a:lnTo>
                  <a:lnTo>
                    <a:pt x="286797" y="1016728"/>
                  </a:lnTo>
                  <a:lnTo>
                    <a:pt x="322773" y="1073092"/>
                  </a:lnTo>
                  <a:lnTo>
                    <a:pt x="360672" y="1128182"/>
                  </a:lnTo>
                  <a:lnTo>
                    <a:pt x="400448" y="1181932"/>
                  </a:lnTo>
                  <a:lnTo>
                    <a:pt x="442053" y="1234279"/>
                  </a:lnTo>
                  <a:lnTo>
                    <a:pt x="485439" y="1285160"/>
                  </a:lnTo>
                  <a:lnTo>
                    <a:pt x="530554" y="1334515"/>
                  </a:lnTo>
                  <a:lnTo>
                    <a:pt x="577344" y="1382284"/>
                  </a:lnTo>
                  <a:lnTo>
                    <a:pt x="625369" y="1333594"/>
                  </a:lnTo>
                  <a:lnTo>
                    <a:pt x="673394" y="1284903"/>
                  </a:lnTo>
                  <a:lnTo>
                    <a:pt x="721419" y="1236212"/>
                  </a:lnTo>
                  <a:lnTo>
                    <a:pt x="769444" y="1187522"/>
                  </a:lnTo>
                  <a:lnTo>
                    <a:pt x="817469" y="1138831"/>
                  </a:lnTo>
                  <a:lnTo>
                    <a:pt x="865494" y="1090140"/>
                  </a:lnTo>
                  <a:lnTo>
                    <a:pt x="913519" y="1041450"/>
                  </a:lnTo>
                  <a:lnTo>
                    <a:pt x="961544" y="992759"/>
                  </a:lnTo>
                  <a:lnTo>
                    <a:pt x="1009569" y="944068"/>
                  </a:lnTo>
                  <a:lnTo>
                    <a:pt x="1057594" y="895378"/>
                  </a:lnTo>
                  <a:lnTo>
                    <a:pt x="1105619" y="846687"/>
                  </a:lnTo>
                  <a:lnTo>
                    <a:pt x="1153644" y="797996"/>
                  </a:lnTo>
                  <a:lnTo>
                    <a:pt x="1201669" y="749306"/>
                  </a:lnTo>
                  <a:lnTo>
                    <a:pt x="1249694" y="700615"/>
                  </a:lnTo>
                  <a:lnTo>
                    <a:pt x="1297719" y="651924"/>
                  </a:lnTo>
                  <a:lnTo>
                    <a:pt x="1345744" y="603234"/>
                  </a:lnTo>
                  <a:lnTo>
                    <a:pt x="1393769" y="554543"/>
                  </a:lnTo>
                  <a:lnTo>
                    <a:pt x="1441794" y="505853"/>
                  </a:lnTo>
                  <a:lnTo>
                    <a:pt x="1489819" y="457162"/>
                  </a:lnTo>
                  <a:lnTo>
                    <a:pt x="1537844" y="408471"/>
                  </a:lnTo>
                  <a:lnTo>
                    <a:pt x="1585869" y="359781"/>
                  </a:lnTo>
                  <a:lnTo>
                    <a:pt x="1541772" y="310125"/>
                  </a:lnTo>
                  <a:lnTo>
                    <a:pt x="1504606" y="255090"/>
                  </a:lnTo>
                  <a:lnTo>
                    <a:pt x="1475020" y="195635"/>
                  </a:lnTo>
                  <a:lnTo>
                    <a:pt x="1453529" y="132800"/>
                  </a:lnTo>
                  <a:lnTo>
                    <a:pt x="1440509" y="6767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6" name="pg6"/>
            <p:cNvSpPr/>
            <p:nvPr/>
          </p:nvSpPr>
          <p:spPr>
            <a:xfrm>
              <a:off x="1262213" y="2932752"/>
              <a:ext cx="1510415" cy="1013532"/>
            </a:xfrm>
            <a:custGeom>
              <a:avLst/>
              <a:pathLst>
                <a:path w="1510415" h="1013532">
                  <a:moveTo>
                    <a:pt x="1510415" y="751130"/>
                  </a:moveTo>
                  <a:lnTo>
                    <a:pt x="1452124" y="715362"/>
                  </a:lnTo>
                  <a:lnTo>
                    <a:pt x="1393834" y="679594"/>
                  </a:lnTo>
                  <a:lnTo>
                    <a:pt x="1335543" y="643826"/>
                  </a:lnTo>
                  <a:lnTo>
                    <a:pt x="1277252" y="608058"/>
                  </a:lnTo>
                  <a:lnTo>
                    <a:pt x="1218961" y="572289"/>
                  </a:lnTo>
                  <a:lnTo>
                    <a:pt x="1160670" y="536521"/>
                  </a:lnTo>
                  <a:lnTo>
                    <a:pt x="1102379" y="500753"/>
                  </a:lnTo>
                  <a:lnTo>
                    <a:pt x="1044088" y="464985"/>
                  </a:lnTo>
                  <a:lnTo>
                    <a:pt x="985798" y="429217"/>
                  </a:lnTo>
                  <a:lnTo>
                    <a:pt x="927507" y="393449"/>
                  </a:lnTo>
                  <a:lnTo>
                    <a:pt x="869216" y="357681"/>
                  </a:lnTo>
                  <a:lnTo>
                    <a:pt x="810925" y="321913"/>
                  </a:lnTo>
                  <a:lnTo>
                    <a:pt x="752634" y="286144"/>
                  </a:lnTo>
                  <a:lnTo>
                    <a:pt x="694343" y="250376"/>
                  </a:lnTo>
                  <a:lnTo>
                    <a:pt x="636052" y="214608"/>
                  </a:lnTo>
                  <a:lnTo>
                    <a:pt x="577762" y="178840"/>
                  </a:lnTo>
                  <a:lnTo>
                    <a:pt x="519471" y="143072"/>
                  </a:lnTo>
                  <a:lnTo>
                    <a:pt x="461180" y="107304"/>
                  </a:lnTo>
                  <a:lnTo>
                    <a:pt x="402889" y="71536"/>
                  </a:lnTo>
                  <a:lnTo>
                    <a:pt x="344598" y="35768"/>
                  </a:lnTo>
                  <a:lnTo>
                    <a:pt x="286307" y="0"/>
                  </a:lnTo>
                  <a:lnTo>
                    <a:pt x="252470" y="57329"/>
                  </a:lnTo>
                  <a:lnTo>
                    <a:pt x="220620" y="115787"/>
                  </a:lnTo>
                  <a:lnTo>
                    <a:pt x="190797" y="175303"/>
                  </a:lnTo>
                  <a:lnTo>
                    <a:pt x="163034" y="235808"/>
                  </a:lnTo>
                  <a:lnTo>
                    <a:pt x="137364" y="297231"/>
                  </a:lnTo>
                  <a:lnTo>
                    <a:pt x="113819" y="359498"/>
                  </a:lnTo>
                  <a:lnTo>
                    <a:pt x="92425" y="422537"/>
                  </a:lnTo>
                  <a:lnTo>
                    <a:pt x="73207" y="486274"/>
                  </a:lnTo>
                  <a:lnTo>
                    <a:pt x="56189" y="550633"/>
                  </a:lnTo>
                  <a:lnTo>
                    <a:pt x="41391" y="615538"/>
                  </a:lnTo>
                  <a:lnTo>
                    <a:pt x="28829" y="680912"/>
                  </a:lnTo>
                  <a:lnTo>
                    <a:pt x="18519" y="746680"/>
                  </a:lnTo>
                  <a:lnTo>
                    <a:pt x="10473" y="812762"/>
                  </a:lnTo>
                  <a:lnTo>
                    <a:pt x="4700" y="879082"/>
                  </a:lnTo>
                  <a:lnTo>
                    <a:pt x="1208" y="945561"/>
                  </a:lnTo>
                  <a:lnTo>
                    <a:pt x="0" y="1012121"/>
                  </a:lnTo>
                  <a:lnTo>
                    <a:pt x="68389" y="1012188"/>
                  </a:lnTo>
                  <a:lnTo>
                    <a:pt x="136779" y="1012255"/>
                  </a:lnTo>
                  <a:lnTo>
                    <a:pt x="205169" y="1012322"/>
                  </a:lnTo>
                  <a:lnTo>
                    <a:pt x="273559" y="1012390"/>
                  </a:lnTo>
                  <a:lnTo>
                    <a:pt x="341949" y="1012457"/>
                  </a:lnTo>
                  <a:lnTo>
                    <a:pt x="410339" y="1012524"/>
                  </a:lnTo>
                  <a:lnTo>
                    <a:pt x="478729" y="1012591"/>
                  </a:lnTo>
                  <a:lnTo>
                    <a:pt x="547119" y="1012658"/>
                  </a:lnTo>
                  <a:lnTo>
                    <a:pt x="615509" y="1012726"/>
                  </a:lnTo>
                  <a:lnTo>
                    <a:pt x="683899" y="1012793"/>
                  </a:lnTo>
                  <a:lnTo>
                    <a:pt x="752288" y="1012860"/>
                  </a:lnTo>
                  <a:lnTo>
                    <a:pt x="820678" y="1012927"/>
                  </a:lnTo>
                  <a:lnTo>
                    <a:pt x="889068" y="1012994"/>
                  </a:lnTo>
                  <a:lnTo>
                    <a:pt x="957458" y="1013062"/>
                  </a:lnTo>
                  <a:lnTo>
                    <a:pt x="1025848" y="1013129"/>
                  </a:lnTo>
                  <a:lnTo>
                    <a:pt x="1094238" y="1013196"/>
                  </a:lnTo>
                  <a:lnTo>
                    <a:pt x="1162628" y="1013263"/>
                  </a:lnTo>
                  <a:lnTo>
                    <a:pt x="1231018" y="1013330"/>
                  </a:lnTo>
                  <a:lnTo>
                    <a:pt x="1299408" y="1013397"/>
                  </a:lnTo>
                  <a:lnTo>
                    <a:pt x="1367798" y="1013465"/>
                  </a:lnTo>
                  <a:lnTo>
                    <a:pt x="1436187" y="1013532"/>
                  </a:lnTo>
                  <a:lnTo>
                    <a:pt x="1440989" y="944714"/>
                  </a:lnTo>
                  <a:lnTo>
                    <a:pt x="1455167" y="877201"/>
                  </a:lnTo>
                  <a:lnTo>
                    <a:pt x="1478456" y="812266"/>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7" name="pg7"/>
            <p:cNvSpPr/>
            <p:nvPr/>
          </p:nvSpPr>
          <p:spPr>
            <a:xfrm>
              <a:off x="1548521" y="2294644"/>
              <a:ext cx="1389476" cy="1389238"/>
            </a:xfrm>
            <a:custGeom>
              <a:avLst/>
              <a:pathLst>
                <a:path w="1389476" h="1389238">
                  <a:moveTo>
                    <a:pt x="1389476" y="1223803"/>
                  </a:moveTo>
                  <a:lnTo>
                    <a:pt x="1353684" y="1165526"/>
                  </a:lnTo>
                  <a:lnTo>
                    <a:pt x="1317892" y="1107250"/>
                  </a:lnTo>
                  <a:lnTo>
                    <a:pt x="1282101" y="1048974"/>
                  </a:lnTo>
                  <a:lnTo>
                    <a:pt x="1246309" y="990697"/>
                  </a:lnTo>
                  <a:lnTo>
                    <a:pt x="1210517" y="932421"/>
                  </a:lnTo>
                  <a:lnTo>
                    <a:pt x="1174725" y="874145"/>
                  </a:lnTo>
                  <a:lnTo>
                    <a:pt x="1138934" y="815868"/>
                  </a:lnTo>
                  <a:lnTo>
                    <a:pt x="1103142" y="757592"/>
                  </a:lnTo>
                  <a:lnTo>
                    <a:pt x="1067350" y="699316"/>
                  </a:lnTo>
                  <a:lnTo>
                    <a:pt x="1031558" y="641039"/>
                  </a:lnTo>
                  <a:lnTo>
                    <a:pt x="995767" y="582763"/>
                  </a:lnTo>
                  <a:lnTo>
                    <a:pt x="959975" y="524487"/>
                  </a:lnTo>
                  <a:lnTo>
                    <a:pt x="924183" y="466210"/>
                  </a:lnTo>
                  <a:lnTo>
                    <a:pt x="888391" y="407934"/>
                  </a:lnTo>
                  <a:lnTo>
                    <a:pt x="852600" y="349658"/>
                  </a:lnTo>
                  <a:lnTo>
                    <a:pt x="816808" y="291381"/>
                  </a:lnTo>
                  <a:lnTo>
                    <a:pt x="781016" y="233105"/>
                  </a:lnTo>
                  <a:lnTo>
                    <a:pt x="745224" y="174829"/>
                  </a:lnTo>
                  <a:lnTo>
                    <a:pt x="709432" y="116552"/>
                  </a:lnTo>
                  <a:lnTo>
                    <a:pt x="673641" y="58276"/>
                  </a:lnTo>
                  <a:lnTo>
                    <a:pt x="637849" y="0"/>
                  </a:lnTo>
                  <a:lnTo>
                    <a:pt x="578837" y="37727"/>
                  </a:lnTo>
                  <a:lnTo>
                    <a:pt x="521227" y="77562"/>
                  </a:lnTo>
                  <a:lnTo>
                    <a:pt x="465093" y="119452"/>
                  </a:lnTo>
                  <a:lnTo>
                    <a:pt x="410509" y="163342"/>
                  </a:lnTo>
                  <a:lnTo>
                    <a:pt x="357545" y="209174"/>
                  </a:lnTo>
                  <a:lnTo>
                    <a:pt x="306272" y="256890"/>
                  </a:lnTo>
                  <a:lnTo>
                    <a:pt x="256756" y="306427"/>
                  </a:lnTo>
                  <a:lnTo>
                    <a:pt x="209061" y="357719"/>
                  </a:lnTo>
                  <a:lnTo>
                    <a:pt x="163249" y="410701"/>
                  </a:lnTo>
                  <a:lnTo>
                    <a:pt x="119382" y="465304"/>
                  </a:lnTo>
                  <a:lnTo>
                    <a:pt x="77515" y="521454"/>
                  </a:lnTo>
                  <a:lnTo>
                    <a:pt x="37704" y="579081"/>
                  </a:lnTo>
                  <a:lnTo>
                    <a:pt x="0" y="638108"/>
                  </a:lnTo>
                  <a:lnTo>
                    <a:pt x="58290" y="673876"/>
                  </a:lnTo>
                  <a:lnTo>
                    <a:pt x="116581" y="709644"/>
                  </a:lnTo>
                  <a:lnTo>
                    <a:pt x="174872" y="745412"/>
                  </a:lnTo>
                  <a:lnTo>
                    <a:pt x="233163" y="781180"/>
                  </a:lnTo>
                  <a:lnTo>
                    <a:pt x="291454" y="816948"/>
                  </a:lnTo>
                  <a:lnTo>
                    <a:pt x="349745" y="852716"/>
                  </a:lnTo>
                  <a:lnTo>
                    <a:pt x="408036" y="888485"/>
                  </a:lnTo>
                  <a:lnTo>
                    <a:pt x="466326" y="924253"/>
                  </a:lnTo>
                  <a:lnTo>
                    <a:pt x="524617" y="960021"/>
                  </a:lnTo>
                  <a:lnTo>
                    <a:pt x="582908" y="995789"/>
                  </a:lnTo>
                  <a:lnTo>
                    <a:pt x="641199" y="1031557"/>
                  </a:lnTo>
                  <a:lnTo>
                    <a:pt x="699490" y="1067325"/>
                  </a:lnTo>
                  <a:lnTo>
                    <a:pt x="757781" y="1103093"/>
                  </a:lnTo>
                  <a:lnTo>
                    <a:pt x="816072" y="1138861"/>
                  </a:lnTo>
                  <a:lnTo>
                    <a:pt x="874362" y="1174630"/>
                  </a:lnTo>
                  <a:lnTo>
                    <a:pt x="932653" y="1210398"/>
                  </a:lnTo>
                  <a:lnTo>
                    <a:pt x="990944" y="1246166"/>
                  </a:lnTo>
                  <a:lnTo>
                    <a:pt x="1049235" y="1281934"/>
                  </a:lnTo>
                  <a:lnTo>
                    <a:pt x="1107526" y="1317702"/>
                  </a:lnTo>
                  <a:lnTo>
                    <a:pt x="1165817" y="1353470"/>
                  </a:lnTo>
                  <a:lnTo>
                    <a:pt x="1224108" y="1389238"/>
                  </a:lnTo>
                  <a:lnTo>
                    <a:pt x="1270335" y="1325655"/>
                  </a:lnTo>
                  <a:lnTo>
                    <a:pt x="1325911" y="1270056"/>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8" name="pg8"/>
            <p:cNvSpPr/>
            <p:nvPr/>
          </p:nvSpPr>
          <p:spPr>
            <a:xfrm>
              <a:off x="2186370" y="2086650"/>
              <a:ext cx="872912" cy="1431797"/>
            </a:xfrm>
            <a:custGeom>
              <a:avLst/>
              <a:pathLst>
                <a:path w="872912" h="1431797">
                  <a:moveTo>
                    <a:pt x="872912" y="1377872"/>
                  </a:moveTo>
                  <a:lnTo>
                    <a:pt x="853621" y="1312259"/>
                  </a:lnTo>
                  <a:lnTo>
                    <a:pt x="834331" y="1246646"/>
                  </a:lnTo>
                  <a:lnTo>
                    <a:pt x="815041" y="1181033"/>
                  </a:lnTo>
                  <a:lnTo>
                    <a:pt x="795750" y="1115420"/>
                  </a:lnTo>
                  <a:lnTo>
                    <a:pt x="776460" y="1049807"/>
                  </a:lnTo>
                  <a:lnTo>
                    <a:pt x="757170" y="984194"/>
                  </a:lnTo>
                  <a:lnTo>
                    <a:pt x="737879" y="918581"/>
                  </a:lnTo>
                  <a:lnTo>
                    <a:pt x="718589" y="852968"/>
                  </a:lnTo>
                  <a:lnTo>
                    <a:pt x="699299" y="787355"/>
                  </a:lnTo>
                  <a:lnTo>
                    <a:pt x="680008" y="721742"/>
                  </a:lnTo>
                  <a:lnTo>
                    <a:pt x="660718" y="656129"/>
                  </a:lnTo>
                  <a:lnTo>
                    <a:pt x="641427" y="590516"/>
                  </a:lnTo>
                  <a:lnTo>
                    <a:pt x="622137" y="524903"/>
                  </a:lnTo>
                  <a:lnTo>
                    <a:pt x="602847" y="459290"/>
                  </a:lnTo>
                  <a:lnTo>
                    <a:pt x="583556" y="393677"/>
                  </a:lnTo>
                  <a:lnTo>
                    <a:pt x="564266" y="328064"/>
                  </a:lnTo>
                  <a:lnTo>
                    <a:pt x="544976" y="262451"/>
                  </a:lnTo>
                  <a:lnTo>
                    <a:pt x="525685" y="196838"/>
                  </a:lnTo>
                  <a:lnTo>
                    <a:pt x="506395" y="131225"/>
                  </a:lnTo>
                  <a:lnTo>
                    <a:pt x="487105" y="65612"/>
                  </a:lnTo>
                  <a:lnTo>
                    <a:pt x="467814" y="0"/>
                  </a:lnTo>
                  <a:lnTo>
                    <a:pt x="397848" y="22016"/>
                  </a:lnTo>
                  <a:lnTo>
                    <a:pt x="328765" y="46663"/>
                  </a:lnTo>
                  <a:lnTo>
                    <a:pt x="260663" y="73905"/>
                  </a:lnTo>
                  <a:lnTo>
                    <a:pt x="193641" y="103704"/>
                  </a:lnTo>
                  <a:lnTo>
                    <a:pt x="127794" y="136016"/>
                  </a:lnTo>
                  <a:lnTo>
                    <a:pt x="63216" y="170796"/>
                  </a:lnTo>
                  <a:lnTo>
                    <a:pt x="0" y="207993"/>
                  </a:lnTo>
                  <a:lnTo>
                    <a:pt x="35791" y="266270"/>
                  </a:lnTo>
                  <a:lnTo>
                    <a:pt x="71583" y="324546"/>
                  </a:lnTo>
                  <a:lnTo>
                    <a:pt x="107375" y="382822"/>
                  </a:lnTo>
                  <a:lnTo>
                    <a:pt x="143167" y="441099"/>
                  </a:lnTo>
                  <a:lnTo>
                    <a:pt x="178958" y="499375"/>
                  </a:lnTo>
                  <a:lnTo>
                    <a:pt x="214750" y="557652"/>
                  </a:lnTo>
                  <a:lnTo>
                    <a:pt x="250542" y="615928"/>
                  </a:lnTo>
                  <a:lnTo>
                    <a:pt x="286334" y="674204"/>
                  </a:lnTo>
                  <a:lnTo>
                    <a:pt x="322125" y="732481"/>
                  </a:lnTo>
                  <a:lnTo>
                    <a:pt x="357917" y="790757"/>
                  </a:lnTo>
                  <a:lnTo>
                    <a:pt x="393709" y="849033"/>
                  </a:lnTo>
                  <a:lnTo>
                    <a:pt x="429501" y="907310"/>
                  </a:lnTo>
                  <a:lnTo>
                    <a:pt x="465292" y="965586"/>
                  </a:lnTo>
                  <a:lnTo>
                    <a:pt x="501084" y="1023862"/>
                  </a:lnTo>
                  <a:lnTo>
                    <a:pt x="536876" y="1082139"/>
                  </a:lnTo>
                  <a:lnTo>
                    <a:pt x="572668" y="1140415"/>
                  </a:lnTo>
                  <a:lnTo>
                    <a:pt x="608460" y="1198691"/>
                  </a:lnTo>
                  <a:lnTo>
                    <a:pt x="644251" y="1256968"/>
                  </a:lnTo>
                  <a:lnTo>
                    <a:pt x="680043" y="1315244"/>
                  </a:lnTo>
                  <a:lnTo>
                    <a:pt x="715835" y="1373520"/>
                  </a:lnTo>
                  <a:lnTo>
                    <a:pt x="751627" y="1431797"/>
                  </a:lnTo>
                  <a:lnTo>
                    <a:pt x="810481" y="1400814"/>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9" name="pg9"/>
            <p:cNvSpPr/>
            <p:nvPr/>
          </p:nvSpPr>
          <p:spPr>
            <a:xfrm>
              <a:off x="2654185" y="2032471"/>
              <a:ext cx="467147" cy="1432051"/>
            </a:xfrm>
            <a:custGeom>
              <a:avLst/>
              <a:pathLst>
                <a:path w="467147" h="1432051">
                  <a:moveTo>
                    <a:pt x="467147" y="1418005"/>
                  </a:moveTo>
                  <a:lnTo>
                    <a:pt x="456299" y="1350481"/>
                  </a:lnTo>
                  <a:lnTo>
                    <a:pt x="445451" y="1282957"/>
                  </a:lnTo>
                  <a:lnTo>
                    <a:pt x="434603" y="1215433"/>
                  </a:lnTo>
                  <a:lnTo>
                    <a:pt x="423755" y="1147909"/>
                  </a:lnTo>
                  <a:lnTo>
                    <a:pt x="412906" y="1080385"/>
                  </a:lnTo>
                  <a:lnTo>
                    <a:pt x="402058" y="1012861"/>
                  </a:lnTo>
                  <a:lnTo>
                    <a:pt x="391210" y="945336"/>
                  </a:lnTo>
                  <a:lnTo>
                    <a:pt x="380362" y="877812"/>
                  </a:lnTo>
                  <a:lnTo>
                    <a:pt x="369514" y="810288"/>
                  </a:lnTo>
                  <a:lnTo>
                    <a:pt x="358665" y="742764"/>
                  </a:lnTo>
                  <a:lnTo>
                    <a:pt x="347817" y="675240"/>
                  </a:lnTo>
                  <a:lnTo>
                    <a:pt x="336969" y="607716"/>
                  </a:lnTo>
                  <a:lnTo>
                    <a:pt x="326121" y="540192"/>
                  </a:lnTo>
                  <a:lnTo>
                    <a:pt x="315273" y="472668"/>
                  </a:lnTo>
                  <a:lnTo>
                    <a:pt x="304425" y="405144"/>
                  </a:lnTo>
                  <a:lnTo>
                    <a:pt x="293576" y="337620"/>
                  </a:lnTo>
                  <a:lnTo>
                    <a:pt x="282728" y="270096"/>
                  </a:lnTo>
                  <a:lnTo>
                    <a:pt x="271880" y="202572"/>
                  </a:lnTo>
                  <a:lnTo>
                    <a:pt x="261032" y="135048"/>
                  </a:lnTo>
                  <a:lnTo>
                    <a:pt x="250184" y="67524"/>
                  </a:lnTo>
                  <a:lnTo>
                    <a:pt x="239335" y="0"/>
                  </a:lnTo>
                  <a:lnTo>
                    <a:pt x="158818" y="14685"/>
                  </a:lnTo>
                  <a:lnTo>
                    <a:pt x="78992" y="32755"/>
                  </a:lnTo>
                  <a:lnTo>
                    <a:pt x="0" y="54179"/>
                  </a:lnTo>
                  <a:lnTo>
                    <a:pt x="19290" y="119792"/>
                  </a:lnTo>
                  <a:lnTo>
                    <a:pt x="38580" y="185405"/>
                  </a:lnTo>
                  <a:lnTo>
                    <a:pt x="57871" y="251018"/>
                  </a:lnTo>
                  <a:lnTo>
                    <a:pt x="77161" y="316631"/>
                  </a:lnTo>
                  <a:lnTo>
                    <a:pt x="96451" y="382243"/>
                  </a:lnTo>
                  <a:lnTo>
                    <a:pt x="115742" y="447856"/>
                  </a:lnTo>
                  <a:lnTo>
                    <a:pt x="135032" y="513469"/>
                  </a:lnTo>
                  <a:lnTo>
                    <a:pt x="154322" y="579082"/>
                  </a:lnTo>
                  <a:lnTo>
                    <a:pt x="173613" y="644695"/>
                  </a:lnTo>
                  <a:lnTo>
                    <a:pt x="192903" y="710308"/>
                  </a:lnTo>
                  <a:lnTo>
                    <a:pt x="212194" y="775921"/>
                  </a:lnTo>
                  <a:lnTo>
                    <a:pt x="231484" y="841534"/>
                  </a:lnTo>
                  <a:lnTo>
                    <a:pt x="250774" y="907147"/>
                  </a:lnTo>
                  <a:lnTo>
                    <a:pt x="270065" y="972760"/>
                  </a:lnTo>
                  <a:lnTo>
                    <a:pt x="289355" y="1038373"/>
                  </a:lnTo>
                  <a:lnTo>
                    <a:pt x="308645" y="1103986"/>
                  </a:lnTo>
                  <a:lnTo>
                    <a:pt x="327936" y="1169599"/>
                  </a:lnTo>
                  <a:lnTo>
                    <a:pt x="347226" y="1235212"/>
                  </a:lnTo>
                  <a:lnTo>
                    <a:pt x="366516" y="1300825"/>
                  </a:lnTo>
                  <a:lnTo>
                    <a:pt x="385807" y="1366438"/>
                  </a:lnTo>
                  <a:lnTo>
                    <a:pt x="405097" y="1432051"/>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0" name="pg10"/>
            <p:cNvSpPr/>
            <p:nvPr/>
          </p:nvSpPr>
          <p:spPr>
            <a:xfrm>
              <a:off x="2893521" y="2017653"/>
              <a:ext cx="257252" cy="1432823"/>
            </a:xfrm>
            <a:custGeom>
              <a:avLst/>
              <a:pathLst>
                <a:path w="257252" h="1432823">
                  <a:moveTo>
                    <a:pt x="257252" y="1428981"/>
                  </a:moveTo>
                  <a:lnTo>
                    <a:pt x="250409" y="1360935"/>
                  </a:lnTo>
                  <a:lnTo>
                    <a:pt x="243567" y="1292888"/>
                  </a:lnTo>
                  <a:lnTo>
                    <a:pt x="236724" y="1224841"/>
                  </a:lnTo>
                  <a:lnTo>
                    <a:pt x="229881" y="1156794"/>
                  </a:lnTo>
                  <a:lnTo>
                    <a:pt x="223039" y="1088748"/>
                  </a:lnTo>
                  <a:lnTo>
                    <a:pt x="216196" y="1020701"/>
                  </a:lnTo>
                  <a:lnTo>
                    <a:pt x="209353" y="952654"/>
                  </a:lnTo>
                  <a:lnTo>
                    <a:pt x="202511" y="884607"/>
                  </a:lnTo>
                  <a:lnTo>
                    <a:pt x="195668" y="816561"/>
                  </a:lnTo>
                  <a:lnTo>
                    <a:pt x="188825" y="748514"/>
                  </a:lnTo>
                  <a:lnTo>
                    <a:pt x="181983" y="680467"/>
                  </a:lnTo>
                  <a:lnTo>
                    <a:pt x="175140" y="612420"/>
                  </a:lnTo>
                  <a:lnTo>
                    <a:pt x="168297" y="544374"/>
                  </a:lnTo>
                  <a:lnTo>
                    <a:pt x="161455" y="476327"/>
                  </a:lnTo>
                  <a:lnTo>
                    <a:pt x="154612" y="408280"/>
                  </a:lnTo>
                  <a:lnTo>
                    <a:pt x="147769" y="340233"/>
                  </a:lnTo>
                  <a:lnTo>
                    <a:pt x="140927" y="272187"/>
                  </a:lnTo>
                  <a:lnTo>
                    <a:pt x="134084" y="204140"/>
                  </a:lnTo>
                  <a:lnTo>
                    <a:pt x="127241" y="136093"/>
                  </a:lnTo>
                  <a:lnTo>
                    <a:pt x="120399" y="68046"/>
                  </a:lnTo>
                  <a:lnTo>
                    <a:pt x="113556" y="0"/>
                  </a:lnTo>
                  <a:lnTo>
                    <a:pt x="0" y="14818"/>
                  </a:lnTo>
                  <a:lnTo>
                    <a:pt x="10848" y="82342"/>
                  </a:lnTo>
                  <a:lnTo>
                    <a:pt x="21696" y="149866"/>
                  </a:lnTo>
                  <a:lnTo>
                    <a:pt x="32544" y="217390"/>
                  </a:lnTo>
                  <a:lnTo>
                    <a:pt x="43392" y="284914"/>
                  </a:lnTo>
                  <a:lnTo>
                    <a:pt x="54240" y="352438"/>
                  </a:lnTo>
                  <a:lnTo>
                    <a:pt x="65089" y="419962"/>
                  </a:lnTo>
                  <a:lnTo>
                    <a:pt x="75937" y="487486"/>
                  </a:lnTo>
                  <a:lnTo>
                    <a:pt x="86785" y="555010"/>
                  </a:lnTo>
                  <a:lnTo>
                    <a:pt x="97633" y="622534"/>
                  </a:lnTo>
                  <a:lnTo>
                    <a:pt x="108481" y="690058"/>
                  </a:lnTo>
                  <a:lnTo>
                    <a:pt x="119329" y="757582"/>
                  </a:lnTo>
                  <a:lnTo>
                    <a:pt x="130178" y="825106"/>
                  </a:lnTo>
                  <a:lnTo>
                    <a:pt x="141026" y="892631"/>
                  </a:lnTo>
                  <a:lnTo>
                    <a:pt x="151874" y="960155"/>
                  </a:lnTo>
                  <a:lnTo>
                    <a:pt x="162722" y="1027679"/>
                  </a:lnTo>
                  <a:lnTo>
                    <a:pt x="173570" y="1095203"/>
                  </a:lnTo>
                  <a:lnTo>
                    <a:pt x="184419" y="1162727"/>
                  </a:lnTo>
                  <a:lnTo>
                    <a:pt x="195267" y="1230251"/>
                  </a:lnTo>
                  <a:lnTo>
                    <a:pt x="206115" y="1297775"/>
                  </a:lnTo>
                  <a:lnTo>
                    <a:pt x="216963" y="1365299"/>
                  </a:lnTo>
                  <a:lnTo>
                    <a:pt x="227811" y="143282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1" name="pg11"/>
            <p:cNvSpPr/>
            <p:nvPr/>
          </p:nvSpPr>
          <p:spPr>
            <a:xfrm>
              <a:off x="3007077" y="2009741"/>
              <a:ext cx="172233" cy="1436894"/>
            </a:xfrm>
            <a:custGeom>
              <a:avLst/>
              <a:pathLst>
                <a:path w="172233" h="1436894">
                  <a:moveTo>
                    <a:pt x="172233" y="1434842"/>
                  </a:moveTo>
                  <a:lnTo>
                    <a:pt x="169273" y="1366516"/>
                  </a:lnTo>
                  <a:lnTo>
                    <a:pt x="166313" y="1298191"/>
                  </a:lnTo>
                  <a:lnTo>
                    <a:pt x="163353" y="1229865"/>
                  </a:lnTo>
                  <a:lnTo>
                    <a:pt x="160393" y="1161539"/>
                  </a:lnTo>
                  <a:lnTo>
                    <a:pt x="157433" y="1093213"/>
                  </a:lnTo>
                  <a:lnTo>
                    <a:pt x="154473" y="1024887"/>
                  </a:lnTo>
                  <a:lnTo>
                    <a:pt x="151513" y="956561"/>
                  </a:lnTo>
                  <a:lnTo>
                    <a:pt x="148552" y="888236"/>
                  </a:lnTo>
                  <a:lnTo>
                    <a:pt x="145592" y="819910"/>
                  </a:lnTo>
                  <a:lnTo>
                    <a:pt x="142632" y="751584"/>
                  </a:lnTo>
                  <a:lnTo>
                    <a:pt x="139672" y="683258"/>
                  </a:lnTo>
                  <a:lnTo>
                    <a:pt x="136712" y="614932"/>
                  </a:lnTo>
                  <a:lnTo>
                    <a:pt x="133752" y="546606"/>
                  </a:lnTo>
                  <a:lnTo>
                    <a:pt x="130792" y="478280"/>
                  </a:lnTo>
                  <a:lnTo>
                    <a:pt x="127832" y="409955"/>
                  </a:lnTo>
                  <a:lnTo>
                    <a:pt x="124872" y="341629"/>
                  </a:lnTo>
                  <a:lnTo>
                    <a:pt x="121912" y="273303"/>
                  </a:lnTo>
                  <a:lnTo>
                    <a:pt x="118952" y="204977"/>
                  </a:lnTo>
                  <a:lnTo>
                    <a:pt x="115992" y="136651"/>
                  </a:lnTo>
                  <a:lnTo>
                    <a:pt x="113032" y="68325"/>
                  </a:lnTo>
                  <a:lnTo>
                    <a:pt x="110072" y="0"/>
                  </a:lnTo>
                  <a:lnTo>
                    <a:pt x="0" y="7912"/>
                  </a:lnTo>
                  <a:lnTo>
                    <a:pt x="6842" y="75958"/>
                  </a:lnTo>
                  <a:lnTo>
                    <a:pt x="13685" y="144005"/>
                  </a:lnTo>
                  <a:lnTo>
                    <a:pt x="20527" y="212052"/>
                  </a:lnTo>
                  <a:lnTo>
                    <a:pt x="27370" y="280099"/>
                  </a:lnTo>
                  <a:lnTo>
                    <a:pt x="34213" y="348145"/>
                  </a:lnTo>
                  <a:lnTo>
                    <a:pt x="41055" y="416192"/>
                  </a:lnTo>
                  <a:lnTo>
                    <a:pt x="47898" y="484239"/>
                  </a:lnTo>
                  <a:lnTo>
                    <a:pt x="54741" y="552286"/>
                  </a:lnTo>
                  <a:lnTo>
                    <a:pt x="61583" y="620333"/>
                  </a:lnTo>
                  <a:lnTo>
                    <a:pt x="68426" y="688379"/>
                  </a:lnTo>
                  <a:lnTo>
                    <a:pt x="75269" y="756426"/>
                  </a:lnTo>
                  <a:lnTo>
                    <a:pt x="82111" y="824473"/>
                  </a:lnTo>
                  <a:lnTo>
                    <a:pt x="88954" y="892520"/>
                  </a:lnTo>
                  <a:lnTo>
                    <a:pt x="95797" y="960566"/>
                  </a:lnTo>
                  <a:lnTo>
                    <a:pt x="102639" y="1028613"/>
                  </a:lnTo>
                  <a:lnTo>
                    <a:pt x="109482" y="1096660"/>
                  </a:lnTo>
                  <a:lnTo>
                    <a:pt x="116325" y="1164707"/>
                  </a:lnTo>
                  <a:lnTo>
                    <a:pt x="123167" y="1232753"/>
                  </a:lnTo>
                  <a:lnTo>
                    <a:pt x="130010" y="1300800"/>
                  </a:lnTo>
                  <a:lnTo>
                    <a:pt x="136853" y="1368847"/>
                  </a:lnTo>
                  <a:lnTo>
                    <a:pt x="143695" y="1436894"/>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2" name="pg12"/>
            <p:cNvSpPr/>
            <p:nvPr/>
          </p:nvSpPr>
          <p:spPr>
            <a:xfrm>
              <a:off x="3117150" y="2007927"/>
              <a:ext cx="83056" cy="1436656"/>
            </a:xfrm>
            <a:custGeom>
              <a:avLst/>
              <a:pathLst>
                <a:path w="83056" h="1436656">
                  <a:moveTo>
                    <a:pt x="83056" y="1436186"/>
                  </a:moveTo>
                  <a:lnTo>
                    <a:pt x="82939" y="1367796"/>
                  </a:lnTo>
                  <a:lnTo>
                    <a:pt x="82821" y="1299406"/>
                  </a:lnTo>
                  <a:lnTo>
                    <a:pt x="82704" y="1231017"/>
                  </a:lnTo>
                  <a:lnTo>
                    <a:pt x="82587" y="1162627"/>
                  </a:lnTo>
                  <a:lnTo>
                    <a:pt x="82470" y="1094237"/>
                  </a:lnTo>
                  <a:lnTo>
                    <a:pt x="82353" y="1025847"/>
                  </a:lnTo>
                  <a:lnTo>
                    <a:pt x="82236" y="957457"/>
                  </a:lnTo>
                  <a:lnTo>
                    <a:pt x="82119" y="889067"/>
                  </a:lnTo>
                  <a:lnTo>
                    <a:pt x="82002" y="820678"/>
                  </a:lnTo>
                  <a:lnTo>
                    <a:pt x="81885" y="752288"/>
                  </a:lnTo>
                  <a:lnTo>
                    <a:pt x="81767" y="683898"/>
                  </a:lnTo>
                  <a:lnTo>
                    <a:pt x="81650" y="615508"/>
                  </a:lnTo>
                  <a:lnTo>
                    <a:pt x="81533" y="547118"/>
                  </a:lnTo>
                  <a:lnTo>
                    <a:pt x="81416" y="478728"/>
                  </a:lnTo>
                  <a:lnTo>
                    <a:pt x="81299" y="410339"/>
                  </a:lnTo>
                  <a:lnTo>
                    <a:pt x="81182" y="341949"/>
                  </a:lnTo>
                  <a:lnTo>
                    <a:pt x="81065" y="273559"/>
                  </a:lnTo>
                  <a:lnTo>
                    <a:pt x="80948" y="205169"/>
                  </a:lnTo>
                  <a:lnTo>
                    <a:pt x="80831" y="136779"/>
                  </a:lnTo>
                  <a:lnTo>
                    <a:pt x="80714" y="68389"/>
                  </a:lnTo>
                  <a:lnTo>
                    <a:pt x="80596" y="0"/>
                  </a:lnTo>
                  <a:lnTo>
                    <a:pt x="0" y="1814"/>
                  </a:lnTo>
                  <a:lnTo>
                    <a:pt x="2960" y="70139"/>
                  </a:lnTo>
                  <a:lnTo>
                    <a:pt x="5920" y="138465"/>
                  </a:lnTo>
                  <a:lnTo>
                    <a:pt x="8880" y="206791"/>
                  </a:lnTo>
                  <a:lnTo>
                    <a:pt x="11840" y="275117"/>
                  </a:lnTo>
                  <a:lnTo>
                    <a:pt x="14800" y="343443"/>
                  </a:lnTo>
                  <a:lnTo>
                    <a:pt x="17760" y="411769"/>
                  </a:lnTo>
                  <a:lnTo>
                    <a:pt x="20720" y="480094"/>
                  </a:lnTo>
                  <a:lnTo>
                    <a:pt x="23680" y="548420"/>
                  </a:lnTo>
                  <a:lnTo>
                    <a:pt x="26640" y="616746"/>
                  </a:lnTo>
                  <a:lnTo>
                    <a:pt x="29600" y="685072"/>
                  </a:lnTo>
                  <a:lnTo>
                    <a:pt x="32560" y="753398"/>
                  </a:lnTo>
                  <a:lnTo>
                    <a:pt x="35520" y="821724"/>
                  </a:lnTo>
                  <a:lnTo>
                    <a:pt x="38480" y="890050"/>
                  </a:lnTo>
                  <a:lnTo>
                    <a:pt x="41440" y="958375"/>
                  </a:lnTo>
                  <a:lnTo>
                    <a:pt x="44400" y="1026701"/>
                  </a:lnTo>
                  <a:lnTo>
                    <a:pt x="47360" y="1095027"/>
                  </a:lnTo>
                  <a:lnTo>
                    <a:pt x="50320" y="1163353"/>
                  </a:lnTo>
                  <a:lnTo>
                    <a:pt x="53280" y="1231679"/>
                  </a:lnTo>
                  <a:lnTo>
                    <a:pt x="56240" y="1300005"/>
                  </a:lnTo>
                  <a:lnTo>
                    <a:pt x="59200" y="1368330"/>
                  </a:lnTo>
                  <a:lnTo>
                    <a:pt x="62160" y="1436656"/>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3" name="pg13"/>
            <p:cNvSpPr/>
            <p:nvPr/>
          </p:nvSpPr>
          <p:spPr>
            <a:xfrm>
              <a:off x="3197747" y="2007924"/>
              <a:ext cx="3319" cy="1436189"/>
            </a:xfrm>
            <a:custGeom>
              <a:avLst/>
              <a:pathLst>
                <a:path w="3319" h="1436189">
                  <a:moveTo>
                    <a:pt x="3319" y="1436188"/>
                  </a:moveTo>
                  <a:lnTo>
                    <a:pt x="3319" y="1367798"/>
                  </a:lnTo>
                  <a:lnTo>
                    <a:pt x="3319" y="1299408"/>
                  </a:lnTo>
                  <a:lnTo>
                    <a:pt x="3319" y="1231018"/>
                  </a:lnTo>
                  <a:lnTo>
                    <a:pt x="3319" y="1162628"/>
                  </a:lnTo>
                  <a:lnTo>
                    <a:pt x="3319" y="1094238"/>
                  </a:lnTo>
                  <a:lnTo>
                    <a:pt x="3319" y="1025849"/>
                  </a:lnTo>
                  <a:lnTo>
                    <a:pt x="3319" y="957459"/>
                  </a:lnTo>
                  <a:lnTo>
                    <a:pt x="3319" y="889069"/>
                  </a:lnTo>
                  <a:lnTo>
                    <a:pt x="3319" y="820679"/>
                  </a:lnTo>
                  <a:lnTo>
                    <a:pt x="3319" y="752289"/>
                  </a:lnTo>
                  <a:lnTo>
                    <a:pt x="3319" y="683899"/>
                  </a:lnTo>
                  <a:lnTo>
                    <a:pt x="3319" y="615509"/>
                  </a:lnTo>
                  <a:lnTo>
                    <a:pt x="3319" y="547119"/>
                  </a:lnTo>
                  <a:lnTo>
                    <a:pt x="3319" y="478729"/>
                  </a:lnTo>
                  <a:lnTo>
                    <a:pt x="3319" y="410339"/>
                  </a:lnTo>
                  <a:lnTo>
                    <a:pt x="3319" y="341949"/>
                  </a:lnTo>
                  <a:lnTo>
                    <a:pt x="3319" y="273559"/>
                  </a:lnTo>
                  <a:lnTo>
                    <a:pt x="3319" y="205169"/>
                  </a:lnTo>
                  <a:lnTo>
                    <a:pt x="3319" y="136779"/>
                  </a:lnTo>
                  <a:lnTo>
                    <a:pt x="3319" y="68389"/>
                  </a:lnTo>
                  <a:lnTo>
                    <a:pt x="3319" y="0"/>
                  </a:lnTo>
                  <a:lnTo>
                    <a:pt x="0" y="2"/>
                  </a:lnTo>
                  <a:lnTo>
                    <a:pt x="117" y="68392"/>
                  </a:lnTo>
                  <a:lnTo>
                    <a:pt x="234" y="136782"/>
                  </a:lnTo>
                  <a:lnTo>
                    <a:pt x="351" y="205172"/>
                  </a:lnTo>
                  <a:lnTo>
                    <a:pt x="468" y="273562"/>
                  </a:lnTo>
                  <a:lnTo>
                    <a:pt x="585" y="341952"/>
                  </a:lnTo>
                  <a:lnTo>
                    <a:pt x="702" y="410341"/>
                  </a:lnTo>
                  <a:lnTo>
                    <a:pt x="819" y="478731"/>
                  </a:lnTo>
                  <a:lnTo>
                    <a:pt x="936" y="547121"/>
                  </a:lnTo>
                  <a:lnTo>
                    <a:pt x="1053" y="615511"/>
                  </a:lnTo>
                  <a:lnTo>
                    <a:pt x="1171" y="683901"/>
                  </a:lnTo>
                  <a:lnTo>
                    <a:pt x="1288" y="752291"/>
                  </a:lnTo>
                  <a:lnTo>
                    <a:pt x="1405" y="820680"/>
                  </a:lnTo>
                  <a:lnTo>
                    <a:pt x="1522" y="889070"/>
                  </a:lnTo>
                  <a:lnTo>
                    <a:pt x="1639" y="957460"/>
                  </a:lnTo>
                  <a:lnTo>
                    <a:pt x="1756" y="1025850"/>
                  </a:lnTo>
                  <a:lnTo>
                    <a:pt x="1873" y="1094240"/>
                  </a:lnTo>
                  <a:lnTo>
                    <a:pt x="1990" y="1162630"/>
                  </a:lnTo>
                  <a:lnTo>
                    <a:pt x="2107" y="1231019"/>
                  </a:lnTo>
                  <a:lnTo>
                    <a:pt x="2225" y="1299409"/>
                  </a:lnTo>
                  <a:lnTo>
                    <a:pt x="2342" y="1367799"/>
                  </a:lnTo>
                  <a:lnTo>
                    <a:pt x="2459" y="1436189"/>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14" name="tx14"/>
            <p:cNvSpPr/>
            <p:nvPr/>
          </p:nvSpPr>
          <p:spPr>
            <a:xfrm>
              <a:off x="2954133"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3.2m</a:t>
              </a:r>
            </a:p>
          </p:txBody>
        </p:sp>
        <p:sp>
          <p:nvSpPr>
            <p:cNvPr id="15" name="tx15"/>
            <p:cNvSpPr/>
            <p:nvPr/>
          </p:nvSpPr>
          <p:spPr>
            <a:xfrm>
              <a:off x="5696635" y="2764686"/>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16" name="rc16"/>
            <p:cNvSpPr/>
            <p:nvPr/>
          </p:nvSpPr>
          <p:spPr>
            <a:xfrm>
              <a:off x="5705635" y="295803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17" name="rc17"/>
            <p:cNvSpPr/>
            <p:nvPr/>
          </p:nvSpPr>
          <p:spPr>
            <a:xfrm>
              <a:off x="5705635" y="317748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18" name="rc18"/>
            <p:cNvSpPr/>
            <p:nvPr/>
          </p:nvSpPr>
          <p:spPr>
            <a:xfrm>
              <a:off x="5705635" y="339694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19" name="rc19"/>
            <p:cNvSpPr/>
            <p:nvPr/>
          </p:nvSpPr>
          <p:spPr>
            <a:xfrm>
              <a:off x="5705635" y="361640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20" name="rc20"/>
            <p:cNvSpPr/>
            <p:nvPr/>
          </p:nvSpPr>
          <p:spPr>
            <a:xfrm>
              <a:off x="5705635" y="383585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21" name="rc21"/>
            <p:cNvSpPr/>
            <p:nvPr/>
          </p:nvSpPr>
          <p:spPr>
            <a:xfrm>
              <a:off x="5705635" y="405531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22" name="rc22"/>
            <p:cNvSpPr/>
            <p:nvPr/>
          </p:nvSpPr>
          <p:spPr>
            <a:xfrm>
              <a:off x="5705635" y="427476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23" name="rc23"/>
            <p:cNvSpPr/>
            <p:nvPr/>
          </p:nvSpPr>
          <p:spPr>
            <a:xfrm>
              <a:off x="5705635" y="449422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24" name="rc24"/>
            <p:cNvSpPr/>
            <p:nvPr/>
          </p:nvSpPr>
          <p:spPr>
            <a:xfrm>
              <a:off x="5705635" y="471368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5705635" y="4933137"/>
              <a:ext cx="201456"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26" name="tx26"/>
            <p:cNvSpPr/>
            <p:nvPr/>
          </p:nvSpPr>
          <p:spPr>
            <a:xfrm>
              <a:off x="5985680" y="3018756"/>
              <a:ext cx="12980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DRC: 2 million (62.4%) </a:t>
              </a:r>
            </a:p>
          </p:txBody>
        </p:sp>
        <p:sp>
          <p:nvSpPr>
            <p:cNvPr id="27" name="tx27"/>
            <p:cNvSpPr/>
            <p:nvPr/>
          </p:nvSpPr>
          <p:spPr>
            <a:xfrm>
              <a:off x="5985680" y="3238212"/>
              <a:ext cx="15101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ANGOLA: 399,000 (12.6%) </a:t>
              </a:r>
            </a:p>
          </p:txBody>
        </p:sp>
        <p:sp>
          <p:nvSpPr>
            <p:cNvPr id="28" name="tx28"/>
            <p:cNvSpPr/>
            <p:nvPr/>
          </p:nvSpPr>
          <p:spPr>
            <a:xfrm>
              <a:off x="5985680" y="3457668"/>
              <a:ext cx="13047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CHAD: 276,000 (8.7%) </a:t>
              </a:r>
            </a:p>
          </p:txBody>
        </p:sp>
        <p:sp>
          <p:nvSpPr>
            <p:cNvPr id="29" name="tx29"/>
            <p:cNvSpPr/>
            <p:nvPr/>
          </p:nvSpPr>
          <p:spPr>
            <a:xfrm>
              <a:off x="5985680" y="3677124"/>
              <a:ext cx="16462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CAMEROON: 236,000 (7.5%) </a:t>
              </a:r>
            </a:p>
          </p:txBody>
        </p:sp>
        <p:sp>
          <p:nvSpPr>
            <p:cNvPr id="30" name="tx30"/>
            <p:cNvSpPr/>
            <p:nvPr/>
          </p:nvSpPr>
          <p:spPr>
            <a:xfrm>
              <a:off x="5985680" y="3896580"/>
              <a:ext cx="12241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CAR: 133,000 (4.2%) </a:t>
              </a:r>
            </a:p>
          </p:txBody>
        </p:sp>
        <p:sp>
          <p:nvSpPr>
            <p:cNvPr id="31" name="tx31"/>
            <p:cNvSpPr/>
            <p:nvPr/>
          </p:nvSpPr>
          <p:spPr>
            <a:xfrm>
              <a:off x="5985680" y="4116036"/>
              <a:ext cx="13416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BURUNDI: 64,000 (2%) </a:t>
              </a:r>
            </a:p>
          </p:txBody>
        </p:sp>
        <p:sp>
          <p:nvSpPr>
            <p:cNvPr id="32" name="tx32"/>
            <p:cNvSpPr/>
            <p:nvPr/>
          </p:nvSpPr>
          <p:spPr>
            <a:xfrm>
              <a:off x="5985680" y="4335492"/>
              <a:ext cx="130173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GABON: 30,000 (&lt;1%) </a:t>
              </a:r>
            </a:p>
          </p:txBody>
        </p:sp>
        <p:sp>
          <p:nvSpPr>
            <p:cNvPr id="33" name="tx33"/>
            <p:cNvSpPr/>
            <p:nvPr/>
          </p:nvSpPr>
          <p:spPr>
            <a:xfrm>
              <a:off x="5985680" y="4554948"/>
              <a:ext cx="13203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CONGO: 29,000 (&lt;1%) </a:t>
              </a:r>
            </a:p>
          </p:txBody>
        </p:sp>
        <p:sp>
          <p:nvSpPr>
            <p:cNvPr id="34" name="tx34"/>
            <p:cNvSpPr/>
            <p:nvPr/>
          </p:nvSpPr>
          <p:spPr>
            <a:xfrm>
              <a:off x="5985680" y="4774404"/>
              <a:ext cx="20634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EQUATORIAL GUINEA: 21,000 (&lt;1%) </a:t>
              </a:r>
            </a:p>
          </p:txBody>
        </p:sp>
        <p:sp>
          <p:nvSpPr>
            <p:cNvPr id="35" name="tx35"/>
            <p:cNvSpPr/>
            <p:nvPr/>
          </p:nvSpPr>
          <p:spPr>
            <a:xfrm>
              <a:off x="5985680" y="4993860"/>
              <a:ext cx="236884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SAO TOME AND PRINCIPE: &lt;1,000 (&lt;1%) </a:t>
              </a:r>
            </a:p>
          </p:txBody>
        </p:sp>
        <p:sp>
          <p:nvSpPr>
            <p:cNvPr id="36" name="tx36"/>
            <p:cNvSpPr/>
            <p:nvPr/>
          </p:nvSpPr>
          <p:spPr>
            <a:xfrm>
              <a:off x="777499" y="1368037"/>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37" name="tx37"/>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8" name="tx38"/>
            <p:cNvSpPr/>
            <p:nvPr/>
          </p:nvSpPr>
          <p:spPr>
            <a:xfrm>
              <a:off x="1398918" y="6560637"/>
              <a:ext cx="4225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subregion ranking based on highest to lowest</a:t>
              </a:r>
            </a:p>
          </p:txBody>
        </p:sp>
        <p:sp>
          <p:nvSpPr>
            <p:cNvPr id="39" name="tx39"/>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1 countries accounted for over half (62.4%) of all children unprotected against measles in AFRO-Central.
DRC had the highest number of children who did not receive MCV1 (n=2 million), which is approximately 62.4% of all children unprotected against measles in AFRO-Central (n=3.2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 countries accounted for over half of all children unprotected against measles in AFRO-Central, with DRC contributing the highest share.</a:t>
            </a:r>
          </a:p>
        </p:txBody>
      </p:sp>
      <p:grpSp xmlns:pic="http://schemas.openxmlformats.org/drawingml/2006/picture">
        <p:nvGrpSpPr>
          <p:cNvPr id="42" name=""/>
          <p:cNvGrpSpPr/>
          <p:nvPr/>
        </p:nvGrpSpPr>
        <p:grpSpPr>
          <a:xfrm>
            <a:off x="292608" y="914400"/>
            <a:ext cx="8595360" cy="28575"/>
            <a:chOff x="292608" y="914400"/>
            <a:chExt cx="8595360" cy="28575"/>
          </a:xfrm>
        </p:grpSpPr>
        <p:sp>
          <p:nvSpPr>
            <p:cNvPr id="43"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4"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51478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3707935"/>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2901083"/>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209423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 name="pl9"/>
            <p:cNvSpPr/>
            <p:nvPr/>
          </p:nvSpPr>
          <p:spPr>
            <a:xfrm>
              <a:off x="795849" y="491821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0" name="pl10"/>
            <p:cNvSpPr/>
            <p:nvPr/>
          </p:nvSpPr>
          <p:spPr>
            <a:xfrm>
              <a:off x="795849" y="4111360"/>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3304509"/>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795849" y="249765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3" name="pl13"/>
            <p:cNvSpPr/>
            <p:nvPr/>
          </p:nvSpPr>
          <p:spPr>
            <a:xfrm>
              <a:off x="970564"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69422"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68281"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7139"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26226"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5084"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856"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0564" y="3062454"/>
              <a:ext cx="3494291" cy="1210276"/>
            </a:xfrm>
            <a:custGeom>
              <a:avLst/>
              <a:pathLst>
                <a:path w="3494291" h="1210276">
                  <a:moveTo>
                    <a:pt x="0" y="0"/>
                  </a:moveTo>
                  <a:lnTo>
                    <a:pt x="139771" y="80685"/>
                  </a:lnTo>
                  <a:lnTo>
                    <a:pt x="279543" y="161370"/>
                  </a:lnTo>
                  <a:lnTo>
                    <a:pt x="419315" y="242055"/>
                  </a:lnTo>
                  <a:lnTo>
                    <a:pt x="559086" y="403425"/>
                  </a:lnTo>
                  <a:lnTo>
                    <a:pt x="698858" y="645480"/>
                  </a:lnTo>
                  <a:lnTo>
                    <a:pt x="838630" y="726166"/>
                  </a:lnTo>
                  <a:lnTo>
                    <a:pt x="978401" y="726166"/>
                  </a:lnTo>
                  <a:lnTo>
                    <a:pt x="1118173" y="806851"/>
                  </a:lnTo>
                  <a:lnTo>
                    <a:pt x="1257945" y="968221"/>
                  </a:lnTo>
                  <a:lnTo>
                    <a:pt x="1397716" y="1048906"/>
                  </a:lnTo>
                  <a:lnTo>
                    <a:pt x="1537488" y="968221"/>
                  </a:lnTo>
                  <a:lnTo>
                    <a:pt x="1677260" y="968221"/>
                  </a:lnTo>
                  <a:lnTo>
                    <a:pt x="1817031" y="1129591"/>
                  </a:lnTo>
                  <a:lnTo>
                    <a:pt x="1956803" y="1048906"/>
                  </a:lnTo>
                  <a:lnTo>
                    <a:pt x="2096575" y="1048906"/>
                  </a:lnTo>
                  <a:lnTo>
                    <a:pt x="2236346" y="1129591"/>
                  </a:lnTo>
                  <a:lnTo>
                    <a:pt x="2376118" y="1129591"/>
                  </a:lnTo>
                  <a:lnTo>
                    <a:pt x="2515890" y="1210276"/>
                  </a:lnTo>
                  <a:lnTo>
                    <a:pt x="2655661" y="1210276"/>
                  </a:lnTo>
                  <a:lnTo>
                    <a:pt x="2795433" y="1129591"/>
                  </a:lnTo>
                  <a:lnTo>
                    <a:pt x="2935205" y="1048906"/>
                  </a:lnTo>
                  <a:lnTo>
                    <a:pt x="3074976" y="968221"/>
                  </a:lnTo>
                  <a:lnTo>
                    <a:pt x="3214748" y="1048906"/>
                  </a:lnTo>
                  <a:lnTo>
                    <a:pt x="3354520" y="1129591"/>
                  </a:lnTo>
                  <a:lnTo>
                    <a:pt x="3494291" y="1129591"/>
                  </a:lnTo>
                </a:path>
              </a:pathLst>
            </a:custGeom>
            <a:ln w="27101" cap="flat">
              <a:solidFill>
                <a:srgbClr val="00377D">
                  <a:alpha val="50196"/>
                </a:srgbClr>
              </a:solidFill>
              <a:prstDash val="solid"/>
              <a:round/>
            </a:ln>
          </p:spPr>
          <p:txBody>
            <a:bodyPr/>
            <a:lstStyle/>
            <a:p/>
          </p:txBody>
        </p:sp>
        <p:sp>
          <p:nvSpPr>
            <p:cNvPr id="21" name="pl21"/>
            <p:cNvSpPr/>
            <p:nvPr/>
          </p:nvSpPr>
          <p:spPr>
            <a:xfrm>
              <a:off x="970564" y="2578343"/>
              <a:ext cx="3494291" cy="1371647"/>
            </a:xfrm>
            <a:custGeom>
              <a:avLst/>
              <a:pathLst>
                <a:path w="3494291" h="1371647">
                  <a:moveTo>
                    <a:pt x="0" y="161370"/>
                  </a:moveTo>
                  <a:lnTo>
                    <a:pt x="139771" y="0"/>
                  </a:lnTo>
                  <a:lnTo>
                    <a:pt x="279543" y="645480"/>
                  </a:lnTo>
                  <a:lnTo>
                    <a:pt x="419315" y="564795"/>
                  </a:lnTo>
                  <a:lnTo>
                    <a:pt x="559086" y="726166"/>
                  </a:lnTo>
                  <a:lnTo>
                    <a:pt x="698858" y="1210276"/>
                  </a:lnTo>
                  <a:lnTo>
                    <a:pt x="838630" y="1129591"/>
                  </a:lnTo>
                  <a:lnTo>
                    <a:pt x="978401" y="1129591"/>
                  </a:lnTo>
                  <a:lnTo>
                    <a:pt x="1118173" y="968221"/>
                  </a:lnTo>
                  <a:lnTo>
                    <a:pt x="1257945" y="1210276"/>
                  </a:lnTo>
                  <a:lnTo>
                    <a:pt x="1397716" y="1129591"/>
                  </a:lnTo>
                  <a:lnTo>
                    <a:pt x="1537488" y="1210276"/>
                  </a:lnTo>
                  <a:lnTo>
                    <a:pt x="1677260" y="1371647"/>
                  </a:lnTo>
                  <a:lnTo>
                    <a:pt x="1817031" y="1371647"/>
                  </a:lnTo>
                  <a:lnTo>
                    <a:pt x="1956803" y="1290961"/>
                  </a:lnTo>
                  <a:lnTo>
                    <a:pt x="2096575" y="1290961"/>
                  </a:lnTo>
                  <a:lnTo>
                    <a:pt x="2236346" y="1210276"/>
                  </a:lnTo>
                  <a:lnTo>
                    <a:pt x="2376118" y="1210276"/>
                  </a:lnTo>
                  <a:lnTo>
                    <a:pt x="2515890" y="1290961"/>
                  </a:lnTo>
                  <a:lnTo>
                    <a:pt x="2655661" y="1290961"/>
                  </a:lnTo>
                  <a:lnTo>
                    <a:pt x="2795433" y="1129591"/>
                  </a:lnTo>
                  <a:lnTo>
                    <a:pt x="2935205" y="968221"/>
                  </a:lnTo>
                  <a:lnTo>
                    <a:pt x="3074976" y="968221"/>
                  </a:lnTo>
                  <a:lnTo>
                    <a:pt x="3214748" y="726166"/>
                  </a:lnTo>
                  <a:lnTo>
                    <a:pt x="3354520" y="1048906"/>
                  </a:lnTo>
                  <a:lnTo>
                    <a:pt x="3494291" y="968221"/>
                  </a:lnTo>
                </a:path>
              </a:pathLst>
            </a:custGeom>
            <a:ln w="27101" cap="flat">
              <a:solidFill>
                <a:srgbClr val="6F4E37">
                  <a:alpha val="50196"/>
                </a:srgbClr>
              </a:solidFill>
              <a:prstDash val="solid"/>
              <a:round/>
            </a:ln>
          </p:spPr>
          <p:txBody>
            <a:bodyPr/>
            <a:lstStyle/>
            <a:p/>
          </p:txBody>
        </p:sp>
        <p:sp>
          <p:nvSpPr>
            <p:cNvPr id="22" name="pl22"/>
            <p:cNvSpPr/>
            <p:nvPr/>
          </p:nvSpPr>
          <p:spPr>
            <a:xfrm>
              <a:off x="970564" y="2578343"/>
              <a:ext cx="3494291" cy="1371647"/>
            </a:xfrm>
            <a:custGeom>
              <a:avLst/>
              <a:pathLst>
                <a:path w="3494291" h="1371647">
                  <a:moveTo>
                    <a:pt x="0" y="161370"/>
                  </a:moveTo>
                  <a:lnTo>
                    <a:pt x="139771" y="0"/>
                  </a:lnTo>
                  <a:lnTo>
                    <a:pt x="279543" y="645480"/>
                  </a:lnTo>
                  <a:lnTo>
                    <a:pt x="419315" y="564795"/>
                  </a:lnTo>
                  <a:lnTo>
                    <a:pt x="559086" y="726166"/>
                  </a:lnTo>
                  <a:lnTo>
                    <a:pt x="698858" y="1210276"/>
                  </a:lnTo>
                  <a:lnTo>
                    <a:pt x="838630" y="1129591"/>
                  </a:lnTo>
                  <a:lnTo>
                    <a:pt x="978401" y="1129591"/>
                  </a:lnTo>
                  <a:lnTo>
                    <a:pt x="1118173" y="968221"/>
                  </a:lnTo>
                  <a:lnTo>
                    <a:pt x="1257945" y="1210276"/>
                  </a:lnTo>
                  <a:lnTo>
                    <a:pt x="1397716" y="1129591"/>
                  </a:lnTo>
                  <a:lnTo>
                    <a:pt x="1537488" y="1210276"/>
                  </a:lnTo>
                  <a:lnTo>
                    <a:pt x="1677260" y="1371647"/>
                  </a:lnTo>
                  <a:lnTo>
                    <a:pt x="1817031" y="1371647"/>
                  </a:lnTo>
                  <a:lnTo>
                    <a:pt x="1956803" y="1290961"/>
                  </a:lnTo>
                  <a:lnTo>
                    <a:pt x="2096575" y="1290961"/>
                  </a:lnTo>
                  <a:lnTo>
                    <a:pt x="2236346" y="1210276"/>
                  </a:lnTo>
                  <a:lnTo>
                    <a:pt x="2376118" y="1210276"/>
                  </a:lnTo>
                  <a:lnTo>
                    <a:pt x="2515890" y="1290961"/>
                  </a:lnTo>
                  <a:lnTo>
                    <a:pt x="2655661" y="1290961"/>
                  </a:lnTo>
                  <a:lnTo>
                    <a:pt x="2795433" y="1129591"/>
                  </a:lnTo>
                  <a:lnTo>
                    <a:pt x="2935205" y="968221"/>
                  </a:lnTo>
                  <a:lnTo>
                    <a:pt x="3074976" y="968221"/>
                  </a:lnTo>
                  <a:lnTo>
                    <a:pt x="3214748" y="726166"/>
                  </a:lnTo>
                  <a:lnTo>
                    <a:pt x="3354520" y="1048906"/>
                  </a:lnTo>
                  <a:lnTo>
                    <a:pt x="3494291" y="968221"/>
                  </a:lnTo>
                </a:path>
              </a:pathLst>
            </a:custGeom>
            <a:ln w="65043" cap="flat">
              <a:solidFill>
                <a:srgbClr val="000000">
                  <a:alpha val="100000"/>
                </a:srgbClr>
              </a:solidFill>
              <a:prstDash val="solid"/>
              <a:round/>
            </a:ln>
          </p:spPr>
          <p:txBody>
            <a:bodyPr/>
            <a:lstStyle/>
            <a:p/>
          </p:txBody>
        </p:sp>
        <p:sp>
          <p:nvSpPr>
            <p:cNvPr id="23" name="pl23"/>
            <p:cNvSpPr/>
            <p:nvPr/>
          </p:nvSpPr>
          <p:spPr>
            <a:xfrm>
              <a:off x="970564" y="2578343"/>
              <a:ext cx="3494291" cy="1371647"/>
            </a:xfrm>
            <a:custGeom>
              <a:avLst/>
              <a:pathLst>
                <a:path w="3494291" h="1371647">
                  <a:moveTo>
                    <a:pt x="0" y="161370"/>
                  </a:moveTo>
                  <a:lnTo>
                    <a:pt x="139771" y="0"/>
                  </a:lnTo>
                  <a:lnTo>
                    <a:pt x="279543" y="645480"/>
                  </a:lnTo>
                  <a:lnTo>
                    <a:pt x="419315" y="564795"/>
                  </a:lnTo>
                  <a:lnTo>
                    <a:pt x="559086" y="726166"/>
                  </a:lnTo>
                  <a:lnTo>
                    <a:pt x="698858" y="1210276"/>
                  </a:lnTo>
                  <a:lnTo>
                    <a:pt x="838630" y="1129591"/>
                  </a:lnTo>
                  <a:lnTo>
                    <a:pt x="978401" y="1129591"/>
                  </a:lnTo>
                  <a:lnTo>
                    <a:pt x="1118173" y="968221"/>
                  </a:lnTo>
                  <a:lnTo>
                    <a:pt x="1257945" y="1210276"/>
                  </a:lnTo>
                  <a:lnTo>
                    <a:pt x="1397716" y="1129591"/>
                  </a:lnTo>
                  <a:lnTo>
                    <a:pt x="1537488" y="1210276"/>
                  </a:lnTo>
                  <a:lnTo>
                    <a:pt x="1677260" y="1371647"/>
                  </a:lnTo>
                  <a:lnTo>
                    <a:pt x="1817031" y="1371647"/>
                  </a:lnTo>
                  <a:lnTo>
                    <a:pt x="1956803" y="1290961"/>
                  </a:lnTo>
                  <a:lnTo>
                    <a:pt x="2096575" y="1290961"/>
                  </a:lnTo>
                  <a:lnTo>
                    <a:pt x="2236346" y="1210276"/>
                  </a:lnTo>
                  <a:lnTo>
                    <a:pt x="2376118" y="1210276"/>
                  </a:lnTo>
                  <a:lnTo>
                    <a:pt x="2515890" y="1290961"/>
                  </a:lnTo>
                  <a:lnTo>
                    <a:pt x="2655661" y="1290961"/>
                  </a:lnTo>
                  <a:lnTo>
                    <a:pt x="2795433" y="1129591"/>
                  </a:lnTo>
                  <a:lnTo>
                    <a:pt x="2935205" y="968221"/>
                  </a:lnTo>
                  <a:lnTo>
                    <a:pt x="3074976" y="968221"/>
                  </a:lnTo>
                  <a:lnTo>
                    <a:pt x="3214748" y="726166"/>
                  </a:lnTo>
                  <a:lnTo>
                    <a:pt x="3354520" y="1048906"/>
                  </a:lnTo>
                  <a:lnTo>
                    <a:pt x="3494291" y="968221"/>
                  </a:lnTo>
                </a:path>
              </a:pathLst>
            </a:custGeom>
            <a:ln w="40651" cap="flat">
              <a:solidFill>
                <a:srgbClr val="6F4E37">
                  <a:alpha val="100000"/>
                </a:srgbClr>
              </a:solidFill>
              <a:prstDash val="solid"/>
              <a:round/>
            </a:ln>
          </p:spPr>
          <p:txBody>
            <a:bodyPr/>
            <a:lstStyle/>
            <a:p/>
          </p:txBody>
        </p:sp>
        <p:sp>
          <p:nvSpPr>
            <p:cNvPr id="24" name="pl24"/>
            <p:cNvSpPr/>
            <p:nvPr/>
          </p:nvSpPr>
          <p:spPr>
            <a:xfrm>
              <a:off x="795849" y="4918211"/>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5" name="pl25"/>
            <p:cNvSpPr/>
            <p:nvPr/>
          </p:nvSpPr>
          <p:spPr>
            <a:xfrm>
              <a:off x="970564" y="2304014"/>
              <a:ext cx="0" cy="435699"/>
            </a:xfrm>
            <a:custGeom>
              <a:avLst/>
              <a:pathLst>
                <a:path w="0" h="435699">
                  <a:moveTo>
                    <a:pt x="0" y="0"/>
                  </a:moveTo>
                  <a:lnTo>
                    <a:pt x="0" y="435699"/>
                  </a:lnTo>
                </a:path>
              </a:pathLst>
            </a:custGeom>
            <a:ln w="13550" cap="flat">
              <a:solidFill>
                <a:srgbClr val="000000">
                  <a:alpha val="100000"/>
                </a:srgbClr>
              </a:solidFill>
              <a:prstDash val="dot"/>
              <a:round/>
            </a:ln>
          </p:spPr>
          <p:txBody>
            <a:bodyPr/>
            <a:lstStyle/>
            <a:p/>
          </p:txBody>
        </p:sp>
        <p:sp>
          <p:nvSpPr>
            <p:cNvPr id="26" name="pl26"/>
            <p:cNvSpPr/>
            <p:nvPr/>
          </p:nvSpPr>
          <p:spPr>
            <a:xfrm>
              <a:off x="1669422" y="3562701"/>
              <a:ext cx="0" cy="225918"/>
            </a:xfrm>
            <a:custGeom>
              <a:avLst/>
              <a:pathLst>
                <a:path w="0" h="225918">
                  <a:moveTo>
                    <a:pt x="0" y="0"/>
                  </a:moveTo>
                  <a:lnTo>
                    <a:pt x="0" y="225918"/>
                  </a:lnTo>
                </a:path>
              </a:pathLst>
            </a:custGeom>
            <a:ln w="13550" cap="flat">
              <a:solidFill>
                <a:srgbClr val="000000">
                  <a:alpha val="100000"/>
                </a:srgbClr>
              </a:solidFill>
              <a:prstDash val="dot"/>
              <a:round/>
            </a:ln>
          </p:spPr>
          <p:txBody>
            <a:bodyPr/>
            <a:lstStyle/>
            <a:p/>
          </p:txBody>
        </p:sp>
        <p:sp>
          <p:nvSpPr>
            <p:cNvPr id="27" name="pl27"/>
            <p:cNvSpPr/>
            <p:nvPr/>
          </p:nvSpPr>
          <p:spPr>
            <a:xfrm>
              <a:off x="2368281" y="3465879"/>
              <a:ext cx="0" cy="242055"/>
            </a:xfrm>
            <a:custGeom>
              <a:avLst/>
              <a:pathLst>
                <a:path w="0" h="242055">
                  <a:moveTo>
                    <a:pt x="0" y="0"/>
                  </a:moveTo>
                  <a:lnTo>
                    <a:pt x="0" y="242055"/>
                  </a:lnTo>
                </a:path>
              </a:pathLst>
            </a:custGeom>
            <a:ln w="13550" cap="flat">
              <a:solidFill>
                <a:srgbClr val="000000">
                  <a:alpha val="100000"/>
                </a:srgbClr>
              </a:solidFill>
              <a:prstDash val="dot"/>
              <a:round/>
            </a:ln>
          </p:spPr>
          <p:txBody>
            <a:bodyPr/>
            <a:lstStyle/>
            <a:p/>
          </p:txBody>
        </p:sp>
        <p:sp>
          <p:nvSpPr>
            <p:cNvPr id="28" name="pl28"/>
            <p:cNvSpPr/>
            <p:nvPr/>
          </p:nvSpPr>
          <p:spPr>
            <a:xfrm>
              <a:off x="3067139" y="3659524"/>
              <a:ext cx="0" cy="209781"/>
            </a:xfrm>
            <a:custGeom>
              <a:avLst/>
              <a:pathLst>
                <a:path w="0" h="209781">
                  <a:moveTo>
                    <a:pt x="0" y="0"/>
                  </a:moveTo>
                  <a:lnTo>
                    <a:pt x="0" y="209781"/>
                  </a:lnTo>
                </a:path>
              </a:pathLst>
            </a:custGeom>
            <a:ln w="13550" cap="flat">
              <a:solidFill>
                <a:srgbClr val="000000">
                  <a:alpha val="100000"/>
                </a:srgbClr>
              </a:solidFill>
              <a:prstDash val="dot"/>
              <a:round/>
            </a:ln>
          </p:spPr>
          <p:txBody>
            <a:bodyPr/>
            <a:lstStyle/>
            <a:p/>
          </p:txBody>
        </p:sp>
        <p:sp>
          <p:nvSpPr>
            <p:cNvPr id="29" name="pl29"/>
            <p:cNvSpPr/>
            <p:nvPr/>
          </p:nvSpPr>
          <p:spPr>
            <a:xfrm>
              <a:off x="3626226" y="3659524"/>
              <a:ext cx="0" cy="209781"/>
            </a:xfrm>
            <a:custGeom>
              <a:avLst/>
              <a:pathLst>
                <a:path w="0" h="209781">
                  <a:moveTo>
                    <a:pt x="0" y="0"/>
                  </a:moveTo>
                  <a:lnTo>
                    <a:pt x="0" y="209781"/>
                  </a:lnTo>
                </a:path>
              </a:pathLst>
            </a:custGeom>
            <a:ln w="13550" cap="flat">
              <a:solidFill>
                <a:srgbClr val="000000">
                  <a:alpha val="100000"/>
                </a:srgbClr>
              </a:solidFill>
              <a:prstDash val="dot"/>
              <a:round/>
            </a:ln>
          </p:spPr>
          <p:txBody>
            <a:bodyPr/>
            <a:lstStyle/>
            <a:p/>
          </p:txBody>
        </p:sp>
        <p:sp>
          <p:nvSpPr>
            <p:cNvPr id="30" name="pl30"/>
            <p:cNvSpPr/>
            <p:nvPr/>
          </p:nvSpPr>
          <p:spPr>
            <a:xfrm>
              <a:off x="4325084" y="3369057"/>
              <a:ext cx="0" cy="258192"/>
            </a:xfrm>
            <a:custGeom>
              <a:avLst/>
              <a:pathLst>
                <a:path w="0" h="258192">
                  <a:moveTo>
                    <a:pt x="0" y="0"/>
                  </a:moveTo>
                  <a:lnTo>
                    <a:pt x="0" y="258192"/>
                  </a:lnTo>
                </a:path>
              </a:pathLst>
            </a:custGeom>
            <a:ln w="13550" cap="flat">
              <a:solidFill>
                <a:srgbClr val="000000">
                  <a:alpha val="100000"/>
                </a:srgbClr>
              </a:solidFill>
              <a:prstDash val="dot"/>
              <a:round/>
            </a:ln>
          </p:spPr>
          <p:txBody>
            <a:bodyPr/>
            <a:lstStyle/>
            <a:p/>
          </p:txBody>
        </p:sp>
        <p:sp>
          <p:nvSpPr>
            <p:cNvPr id="31" name="pl31"/>
            <p:cNvSpPr/>
            <p:nvPr/>
          </p:nvSpPr>
          <p:spPr>
            <a:xfrm>
              <a:off x="4464856" y="3272235"/>
              <a:ext cx="0" cy="274329"/>
            </a:xfrm>
            <a:custGeom>
              <a:avLst/>
              <a:pathLst>
                <a:path w="0" h="274329">
                  <a:moveTo>
                    <a:pt x="0" y="0"/>
                  </a:moveTo>
                  <a:lnTo>
                    <a:pt x="0" y="274329"/>
                  </a:lnTo>
                </a:path>
              </a:pathLst>
            </a:custGeom>
            <a:ln w="13550" cap="flat">
              <a:solidFill>
                <a:srgbClr val="000000">
                  <a:alpha val="100000"/>
                </a:srgbClr>
              </a:solidFill>
              <a:prstDash val="dot"/>
              <a:round/>
            </a:ln>
          </p:spPr>
          <p:txBody>
            <a:bodyPr/>
            <a:lstStyle/>
            <a:p/>
          </p:txBody>
        </p:sp>
        <p:sp>
          <p:nvSpPr>
            <p:cNvPr id="32" name="pg32"/>
            <p:cNvSpPr/>
            <p:nvPr/>
          </p:nvSpPr>
          <p:spPr>
            <a:xfrm>
              <a:off x="883975" y="2447034"/>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4328" y="247738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27</a:t>
              </a:r>
            </a:p>
          </p:txBody>
        </p:sp>
        <p:sp>
          <p:nvSpPr>
            <p:cNvPr id="34" name="pg34"/>
            <p:cNvSpPr/>
            <p:nvPr/>
          </p:nvSpPr>
          <p:spPr>
            <a:xfrm>
              <a:off x="1582833" y="3495941"/>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13187" y="3526294"/>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36" name="pg36"/>
            <p:cNvSpPr/>
            <p:nvPr/>
          </p:nvSpPr>
          <p:spPr>
            <a:xfrm>
              <a:off x="2281692" y="3415256"/>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12045" y="344560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15</a:t>
              </a:r>
            </a:p>
          </p:txBody>
        </p:sp>
        <p:sp>
          <p:nvSpPr>
            <p:cNvPr id="38" name="pg38"/>
            <p:cNvSpPr/>
            <p:nvPr/>
          </p:nvSpPr>
          <p:spPr>
            <a:xfrm>
              <a:off x="2980550" y="3576626"/>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10903" y="360697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40" name="pg40"/>
            <p:cNvSpPr/>
            <p:nvPr/>
          </p:nvSpPr>
          <p:spPr>
            <a:xfrm>
              <a:off x="3539637" y="3576626"/>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69990" y="360697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42" name="pg42"/>
            <p:cNvSpPr/>
            <p:nvPr/>
          </p:nvSpPr>
          <p:spPr>
            <a:xfrm>
              <a:off x="4238495" y="3334571"/>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68849" y="3364924"/>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16</a:t>
              </a:r>
            </a:p>
          </p:txBody>
        </p:sp>
        <p:sp>
          <p:nvSpPr>
            <p:cNvPr id="44" name="pg44"/>
            <p:cNvSpPr/>
            <p:nvPr/>
          </p:nvSpPr>
          <p:spPr>
            <a:xfrm>
              <a:off x="4378267" y="3253886"/>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08620" y="328423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17</a:t>
              </a:r>
            </a:p>
          </p:txBody>
        </p:sp>
        <p:sp>
          <p:nvSpPr>
            <p:cNvPr id="46" name="tx46"/>
            <p:cNvSpPr/>
            <p:nvPr/>
          </p:nvSpPr>
          <p:spPr>
            <a:xfrm>
              <a:off x="4584395" y="4146783"/>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9</a:t>
              </a:r>
            </a:p>
          </p:txBody>
        </p:sp>
        <p:sp>
          <p:nvSpPr>
            <p:cNvPr id="47" name="tx47"/>
            <p:cNvSpPr/>
            <p:nvPr/>
          </p:nvSpPr>
          <p:spPr>
            <a:xfrm>
              <a:off x="655495" y="486819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8" name="tx48"/>
            <p:cNvSpPr/>
            <p:nvPr/>
          </p:nvSpPr>
          <p:spPr>
            <a:xfrm>
              <a:off x="577771" y="406134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49" name="tx49"/>
            <p:cNvSpPr/>
            <p:nvPr/>
          </p:nvSpPr>
          <p:spPr>
            <a:xfrm>
              <a:off x="577771" y="325449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0" name="tx50"/>
            <p:cNvSpPr/>
            <p:nvPr/>
          </p:nvSpPr>
          <p:spPr>
            <a:xfrm>
              <a:off x="577771" y="244764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51" name="tx51"/>
            <p:cNvSpPr/>
            <p:nvPr/>
          </p:nvSpPr>
          <p:spPr>
            <a:xfrm rot="-5400000">
              <a:off x="829198"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2" name="tx52"/>
            <p:cNvSpPr/>
            <p:nvPr/>
          </p:nvSpPr>
          <p:spPr>
            <a:xfrm rot="-5400000">
              <a:off x="1528056"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3" name="tx53"/>
            <p:cNvSpPr/>
            <p:nvPr/>
          </p:nvSpPr>
          <p:spPr>
            <a:xfrm rot="-5400000">
              <a:off x="2226914"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4" name="tx54"/>
            <p:cNvSpPr/>
            <p:nvPr/>
          </p:nvSpPr>
          <p:spPr>
            <a:xfrm rot="-5400000">
              <a:off x="2925773"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5" name="tx55"/>
            <p:cNvSpPr/>
            <p:nvPr/>
          </p:nvSpPr>
          <p:spPr>
            <a:xfrm rot="-5400000">
              <a:off x="3484860"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6" name="tx56"/>
            <p:cNvSpPr/>
            <p:nvPr/>
          </p:nvSpPr>
          <p:spPr>
            <a:xfrm rot="-5400000">
              <a:off x="4183718"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7" name="tx57"/>
            <p:cNvSpPr/>
            <p:nvPr/>
          </p:nvSpPr>
          <p:spPr>
            <a:xfrm rot="-5400000">
              <a:off x="4323490"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8" name="tx58"/>
            <p:cNvSpPr/>
            <p:nvPr/>
          </p:nvSpPr>
          <p:spPr>
            <a:xfrm rot="-5400000">
              <a:off x="-76300" y="3496547"/>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59" name="pl59"/>
            <p:cNvSpPr/>
            <p:nvPr/>
          </p:nvSpPr>
          <p:spPr>
            <a:xfrm>
              <a:off x="2152609" y="5883507"/>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0" name="pl60"/>
            <p:cNvSpPr/>
            <p:nvPr/>
          </p:nvSpPr>
          <p:spPr>
            <a:xfrm>
              <a:off x="2152609" y="6172552"/>
              <a:ext cx="175564" cy="0"/>
            </a:xfrm>
            <a:custGeom>
              <a:avLst/>
              <a:pathLst>
                <a:path w="175564" h="0">
                  <a:moveTo>
                    <a:pt x="0" y="0"/>
                  </a:moveTo>
                  <a:lnTo>
                    <a:pt x="175564" y="0"/>
                  </a:lnTo>
                </a:path>
              </a:pathLst>
            </a:custGeom>
            <a:ln w="27101" cap="flat">
              <a:solidFill>
                <a:srgbClr val="6F4E37">
                  <a:alpha val="50196"/>
                </a:srgbClr>
              </a:solidFill>
              <a:prstDash val="solid"/>
              <a:round/>
            </a:ln>
          </p:spPr>
          <p:txBody>
            <a:bodyPr/>
            <a:lstStyle/>
            <a:p/>
          </p:txBody>
        </p:sp>
        <p:sp>
          <p:nvSpPr>
            <p:cNvPr id="61" name="pl61"/>
            <p:cNvSpPr/>
            <p:nvPr/>
          </p:nvSpPr>
          <p:spPr>
            <a:xfrm>
              <a:off x="2152609" y="6172552"/>
              <a:ext cx="175564" cy="0"/>
            </a:xfrm>
            <a:custGeom>
              <a:avLst/>
              <a:pathLst>
                <a:path w="175564" h="0">
                  <a:moveTo>
                    <a:pt x="0" y="0"/>
                  </a:moveTo>
                  <a:lnTo>
                    <a:pt x="175564" y="0"/>
                  </a:lnTo>
                </a:path>
              </a:pathLst>
            </a:custGeom>
            <a:ln w="40651" cap="flat">
              <a:solidFill>
                <a:srgbClr val="6F4E37">
                  <a:alpha val="100000"/>
                </a:srgbClr>
              </a:solidFill>
              <a:prstDash val="solid"/>
              <a:round/>
            </a:ln>
          </p:spPr>
          <p:txBody>
            <a:bodyPr/>
            <a:lstStyle/>
            <a:p/>
          </p:txBody>
        </p:sp>
        <p:sp>
          <p:nvSpPr>
            <p:cNvPr id="62" name="tx62"/>
            <p:cNvSpPr/>
            <p:nvPr/>
          </p:nvSpPr>
          <p:spPr>
            <a:xfrm>
              <a:off x="2419709" y="5833490"/>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a:t>
              </a:r>
            </a:p>
          </p:txBody>
        </p:sp>
        <p:sp>
          <p:nvSpPr>
            <p:cNvPr id="63" name="tx63"/>
            <p:cNvSpPr/>
            <p:nvPr/>
          </p:nvSpPr>
          <p:spPr>
            <a:xfrm>
              <a:off x="2419709" y="6122535"/>
              <a:ext cx="8850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AFRO-Central</a:t>
              </a:r>
            </a:p>
          </p:txBody>
        </p:sp>
        <p:sp>
          <p:nvSpPr>
            <p:cNvPr id="64" name="tx64"/>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5" name="tx65"/>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66" name="pl66"/>
            <p:cNvSpPr/>
            <p:nvPr/>
          </p:nvSpPr>
          <p:spPr>
            <a:xfrm>
              <a:off x="5161100" y="451478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7" name="pl67"/>
            <p:cNvSpPr/>
            <p:nvPr/>
          </p:nvSpPr>
          <p:spPr>
            <a:xfrm>
              <a:off x="5161100" y="3707935"/>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8" name="pl68"/>
            <p:cNvSpPr/>
            <p:nvPr/>
          </p:nvSpPr>
          <p:spPr>
            <a:xfrm>
              <a:off x="5161100" y="2901083"/>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9" name="pl69"/>
            <p:cNvSpPr/>
            <p:nvPr/>
          </p:nvSpPr>
          <p:spPr>
            <a:xfrm>
              <a:off x="5161100" y="209423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0" name="pl70"/>
            <p:cNvSpPr/>
            <p:nvPr/>
          </p:nvSpPr>
          <p:spPr>
            <a:xfrm>
              <a:off x="5161100" y="491821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1" name="pl71"/>
            <p:cNvSpPr/>
            <p:nvPr/>
          </p:nvSpPr>
          <p:spPr>
            <a:xfrm>
              <a:off x="5161100" y="4111360"/>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2" name="pl72"/>
            <p:cNvSpPr/>
            <p:nvPr/>
          </p:nvSpPr>
          <p:spPr>
            <a:xfrm>
              <a:off x="5161100" y="3304509"/>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3" name="pl73"/>
            <p:cNvSpPr/>
            <p:nvPr/>
          </p:nvSpPr>
          <p:spPr>
            <a:xfrm>
              <a:off x="5161100" y="249765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4" name="pl74"/>
            <p:cNvSpPr/>
            <p:nvPr/>
          </p:nvSpPr>
          <p:spPr>
            <a:xfrm>
              <a:off x="5335815"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034673"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33532"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32390"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991477"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0335"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0107"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335815" y="3062454"/>
              <a:ext cx="3494291" cy="1048906"/>
            </a:xfrm>
            <a:custGeom>
              <a:avLst/>
              <a:pathLst>
                <a:path w="3494291" h="1048906">
                  <a:moveTo>
                    <a:pt x="0" y="0"/>
                  </a:moveTo>
                  <a:lnTo>
                    <a:pt x="139771" y="242055"/>
                  </a:lnTo>
                  <a:lnTo>
                    <a:pt x="279543" y="242055"/>
                  </a:lnTo>
                  <a:lnTo>
                    <a:pt x="419315" y="322740"/>
                  </a:lnTo>
                  <a:lnTo>
                    <a:pt x="559086" y="403425"/>
                  </a:lnTo>
                  <a:lnTo>
                    <a:pt x="698858" y="484110"/>
                  </a:lnTo>
                  <a:lnTo>
                    <a:pt x="838630" y="645480"/>
                  </a:lnTo>
                  <a:lnTo>
                    <a:pt x="978401" y="564795"/>
                  </a:lnTo>
                  <a:lnTo>
                    <a:pt x="1118173" y="645480"/>
                  </a:lnTo>
                  <a:lnTo>
                    <a:pt x="1257945" y="806851"/>
                  </a:lnTo>
                  <a:lnTo>
                    <a:pt x="1397716" y="1048906"/>
                  </a:lnTo>
                  <a:lnTo>
                    <a:pt x="1537488" y="887536"/>
                  </a:lnTo>
                  <a:lnTo>
                    <a:pt x="1677260" y="968221"/>
                  </a:lnTo>
                  <a:lnTo>
                    <a:pt x="1817031" y="1048906"/>
                  </a:lnTo>
                  <a:lnTo>
                    <a:pt x="1956803" y="887536"/>
                  </a:lnTo>
                  <a:lnTo>
                    <a:pt x="2096575" y="806851"/>
                  </a:lnTo>
                  <a:lnTo>
                    <a:pt x="2236346" y="645480"/>
                  </a:lnTo>
                  <a:lnTo>
                    <a:pt x="2376118" y="726166"/>
                  </a:lnTo>
                  <a:lnTo>
                    <a:pt x="2515890" y="726166"/>
                  </a:lnTo>
                  <a:lnTo>
                    <a:pt x="2655661" y="726166"/>
                  </a:lnTo>
                  <a:lnTo>
                    <a:pt x="2795433" y="726166"/>
                  </a:lnTo>
                  <a:lnTo>
                    <a:pt x="2935205" y="564795"/>
                  </a:lnTo>
                  <a:lnTo>
                    <a:pt x="3074976" y="564795"/>
                  </a:lnTo>
                  <a:lnTo>
                    <a:pt x="3214748" y="564795"/>
                  </a:lnTo>
                  <a:lnTo>
                    <a:pt x="3354520" y="645480"/>
                  </a:lnTo>
                  <a:lnTo>
                    <a:pt x="3494291" y="645480"/>
                  </a:lnTo>
                </a:path>
              </a:pathLst>
            </a:custGeom>
            <a:ln w="27101" cap="flat">
              <a:solidFill>
                <a:srgbClr val="00377D">
                  <a:alpha val="50196"/>
                </a:srgbClr>
              </a:solidFill>
              <a:prstDash val="solid"/>
              <a:round/>
            </a:ln>
          </p:spPr>
          <p:txBody>
            <a:bodyPr/>
            <a:lstStyle/>
            <a:p/>
          </p:txBody>
        </p:sp>
        <p:sp>
          <p:nvSpPr>
            <p:cNvPr id="82" name="pl82"/>
            <p:cNvSpPr/>
            <p:nvPr/>
          </p:nvSpPr>
          <p:spPr>
            <a:xfrm>
              <a:off x="5335815" y="2255603"/>
              <a:ext cx="3494291" cy="1936442"/>
            </a:xfrm>
            <a:custGeom>
              <a:avLst/>
              <a:pathLst>
                <a:path w="3494291" h="1936442">
                  <a:moveTo>
                    <a:pt x="0" y="0"/>
                  </a:moveTo>
                  <a:lnTo>
                    <a:pt x="139771" y="1048906"/>
                  </a:lnTo>
                  <a:lnTo>
                    <a:pt x="279543" y="1452332"/>
                  </a:lnTo>
                  <a:lnTo>
                    <a:pt x="419315" y="1371647"/>
                  </a:lnTo>
                  <a:lnTo>
                    <a:pt x="559086" y="1290961"/>
                  </a:lnTo>
                  <a:lnTo>
                    <a:pt x="698858" y="1371647"/>
                  </a:lnTo>
                  <a:lnTo>
                    <a:pt x="838630" y="1452332"/>
                  </a:lnTo>
                  <a:lnTo>
                    <a:pt x="978401" y="1452332"/>
                  </a:lnTo>
                  <a:lnTo>
                    <a:pt x="1118173" y="1290961"/>
                  </a:lnTo>
                  <a:lnTo>
                    <a:pt x="1257945" y="1371647"/>
                  </a:lnTo>
                  <a:lnTo>
                    <a:pt x="1397716" y="1936442"/>
                  </a:lnTo>
                  <a:lnTo>
                    <a:pt x="1537488" y="1613702"/>
                  </a:lnTo>
                  <a:lnTo>
                    <a:pt x="1677260" y="1855757"/>
                  </a:lnTo>
                  <a:lnTo>
                    <a:pt x="1817031" y="1775072"/>
                  </a:lnTo>
                  <a:lnTo>
                    <a:pt x="1956803" y="1371647"/>
                  </a:lnTo>
                  <a:lnTo>
                    <a:pt x="2096575" y="1210276"/>
                  </a:lnTo>
                  <a:lnTo>
                    <a:pt x="2236346" y="887536"/>
                  </a:lnTo>
                  <a:lnTo>
                    <a:pt x="2376118" y="968221"/>
                  </a:lnTo>
                  <a:lnTo>
                    <a:pt x="2515890" y="887536"/>
                  </a:lnTo>
                  <a:lnTo>
                    <a:pt x="2655661" y="968221"/>
                  </a:lnTo>
                  <a:lnTo>
                    <a:pt x="2795433" y="806851"/>
                  </a:lnTo>
                  <a:lnTo>
                    <a:pt x="2935205" y="484110"/>
                  </a:lnTo>
                  <a:lnTo>
                    <a:pt x="3074976" y="645480"/>
                  </a:lnTo>
                  <a:lnTo>
                    <a:pt x="3214748" y="564795"/>
                  </a:lnTo>
                  <a:lnTo>
                    <a:pt x="3354520" y="645480"/>
                  </a:lnTo>
                  <a:lnTo>
                    <a:pt x="3494291" y="968221"/>
                  </a:lnTo>
                </a:path>
              </a:pathLst>
            </a:custGeom>
            <a:ln w="27101" cap="flat">
              <a:solidFill>
                <a:srgbClr val="6F4E37">
                  <a:alpha val="50196"/>
                </a:srgbClr>
              </a:solidFill>
              <a:prstDash val="solid"/>
              <a:round/>
            </a:ln>
          </p:spPr>
          <p:txBody>
            <a:bodyPr/>
            <a:lstStyle/>
            <a:p/>
          </p:txBody>
        </p:sp>
        <p:sp>
          <p:nvSpPr>
            <p:cNvPr id="83" name="pl83"/>
            <p:cNvSpPr/>
            <p:nvPr/>
          </p:nvSpPr>
          <p:spPr>
            <a:xfrm>
              <a:off x="5335815" y="2255603"/>
              <a:ext cx="3494291" cy="1936442"/>
            </a:xfrm>
            <a:custGeom>
              <a:avLst/>
              <a:pathLst>
                <a:path w="3494291" h="1936442">
                  <a:moveTo>
                    <a:pt x="0" y="0"/>
                  </a:moveTo>
                  <a:lnTo>
                    <a:pt x="139771" y="1048906"/>
                  </a:lnTo>
                  <a:lnTo>
                    <a:pt x="279543" y="1452332"/>
                  </a:lnTo>
                  <a:lnTo>
                    <a:pt x="419315" y="1371647"/>
                  </a:lnTo>
                  <a:lnTo>
                    <a:pt x="559086" y="1290961"/>
                  </a:lnTo>
                  <a:lnTo>
                    <a:pt x="698858" y="1371647"/>
                  </a:lnTo>
                  <a:lnTo>
                    <a:pt x="838630" y="1452332"/>
                  </a:lnTo>
                  <a:lnTo>
                    <a:pt x="978401" y="1452332"/>
                  </a:lnTo>
                  <a:lnTo>
                    <a:pt x="1118173" y="1290961"/>
                  </a:lnTo>
                  <a:lnTo>
                    <a:pt x="1257945" y="1371647"/>
                  </a:lnTo>
                  <a:lnTo>
                    <a:pt x="1397716" y="1936442"/>
                  </a:lnTo>
                  <a:lnTo>
                    <a:pt x="1537488" y="1613702"/>
                  </a:lnTo>
                  <a:lnTo>
                    <a:pt x="1677260" y="1855757"/>
                  </a:lnTo>
                  <a:lnTo>
                    <a:pt x="1817031" y="1775072"/>
                  </a:lnTo>
                  <a:lnTo>
                    <a:pt x="1956803" y="1371647"/>
                  </a:lnTo>
                  <a:lnTo>
                    <a:pt x="2096575" y="1210276"/>
                  </a:lnTo>
                  <a:lnTo>
                    <a:pt x="2236346" y="887536"/>
                  </a:lnTo>
                  <a:lnTo>
                    <a:pt x="2376118" y="968221"/>
                  </a:lnTo>
                  <a:lnTo>
                    <a:pt x="2515890" y="887536"/>
                  </a:lnTo>
                  <a:lnTo>
                    <a:pt x="2655661" y="968221"/>
                  </a:lnTo>
                  <a:lnTo>
                    <a:pt x="2795433" y="806851"/>
                  </a:lnTo>
                  <a:lnTo>
                    <a:pt x="2935205" y="484110"/>
                  </a:lnTo>
                  <a:lnTo>
                    <a:pt x="3074976" y="645480"/>
                  </a:lnTo>
                  <a:lnTo>
                    <a:pt x="3214748" y="564795"/>
                  </a:lnTo>
                  <a:lnTo>
                    <a:pt x="3354520" y="645480"/>
                  </a:lnTo>
                  <a:lnTo>
                    <a:pt x="3494291" y="968221"/>
                  </a:lnTo>
                </a:path>
              </a:pathLst>
            </a:custGeom>
            <a:ln w="65043" cap="flat">
              <a:solidFill>
                <a:srgbClr val="000000">
                  <a:alpha val="100000"/>
                </a:srgbClr>
              </a:solidFill>
              <a:prstDash val="solid"/>
              <a:round/>
            </a:ln>
          </p:spPr>
          <p:txBody>
            <a:bodyPr/>
            <a:lstStyle/>
            <a:p/>
          </p:txBody>
        </p:sp>
        <p:sp>
          <p:nvSpPr>
            <p:cNvPr id="84" name="pl84"/>
            <p:cNvSpPr/>
            <p:nvPr/>
          </p:nvSpPr>
          <p:spPr>
            <a:xfrm>
              <a:off x="5335815" y="2255603"/>
              <a:ext cx="3494291" cy="1936442"/>
            </a:xfrm>
            <a:custGeom>
              <a:avLst/>
              <a:pathLst>
                <a:path w="3494291" h="1936442">
                  <a:moveTo>
                    <a:pt x="0" y="0"/>
                  </a:moveTo>
                  <a:lnTo>
                    <a:pt x="139771" y="1048906"/>
                  </a:lnTo>
                  <a:lnTo>
                    <a:pt x="279543" y="1452332"/>
                  </a:lnTo>
                  <a:lnTo>
                    <a:pt x="419315" y="1371647"/>
                  </a:lnTo>
                  <a:lnTo>
                    <a:pt x="559086" y="1290961"/>
                  </a:lnTo>
                  <a:lnTo>
                    <a:pt x="698858" y="1371647"/>
                  </a:lnTo>
                  <a:lnTo>
                    <a:pt x="838630" y="1452332"/>
                  </a:lnTo>
                  <a:lnTo>
                    <a:pt x="978401" y="1452332"/>
                  </a:lnTo>
                  <a:lnTo>
                    <a:pt x="1118173" y="1290961"/>
                  </a:lnTo>
                  <a:lnTo>
                    <a:pt x="1257945" y="1371647"/>
                  </a:lnTo>
                  <a:lnTo>
                    <a:pt x="1397716" y="1936442"/>
                  </a:lnTo>
                  <a:lnTo>
                    <a:pt x="1537488" y="1613702"/>
                  </a:lnTo>
                  <a:lnTo>
                    <a:pt x="1677260" y="1855757"/>
                  </a:lnTo>
                  <a:lnTo>
                    <a:pt x="1817031" y="1775072"/>
                  </a:lnTo>
                  <a:lnTo>
                    <a:pt x="1956803" y="1371647"/>
                  </a:lnTo>
                  <a:lnTo>
                    <a:pt x="2096575" y="1210276"/>
                  </a:lnTo>
                  <a:lnTo>
                    <a:pt x="2236346" y="887536"/>
                  </a:lnTo>
                  <a:lnTo>
                    <a:pt x="2376118" y="968221"/>
                  </a:lnTo>
                  <a:lnTo>
                    <a:pt x="2515890" y="887536"/>
                  </a:lnTo>
                  <a:lnTo>
                    <a:pt x="2655661" y="968221"/>
                  </a:lnTo>
                  <a:lnTo>
                    <a:pt x="2795433" y="806851"/>
                  </a:lnTo>
                  <a:lnTo>
                    <a:pt x="2935205" y="484110"/>
                  </a:lnTo>
                  <a:lnTo>
                    <a:pt x="3074976" y="645480"/>
                  </a:lnTo>
                  <a:lnTo>
                    <a:pt x="3214748" y="564795"/>
                  </a:lnTo>
                  <a:lnTo>
                    <a:pt x="3354520" y="645480"/>
                  </a:lnTo>
                  <a:lnTo>
                    <a:pt x="3494291" y="968221"/>
                  </a:lnTo>
                </a:path>
              </a:pathLst>
            </a:custGeom>
            <a:ln w="40651" cap="flat">
              <a:solidFill>
                <a:srgbClr val="6F4E37">
                  <a:alpha val="100000"/>
                </a:srgbClr>
              </a:solidFill>
              <a:prstDash val="solid"/>
              <a:round/>
            </a:ln>
          </p:spPr>
          <p:txBody>
            <a:bodyPr/>
            <a:lstStyle/>
            <a:p/>
          </p:txBody>
        </p:sp>
        <p:sp>
          <p:nvSpPr>
            <p:cNvPr id="85" name="pl85"/>
            <p:cNvSpPr/>
            <p:nvPr/>
          </p:nvSpPr>
          <p:spPr>
            <a:xfrm>
              <a:off x="5161100" y="4918211"/>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86" name="pl86"/>
            <p:cNvSpPr/>
            <p:nvPr/>
          </p:nvSpPr>
          <p:spPr>
            <a:xfrm>
              <a:off x="6034673" y="3369057"/>
              <a:ext cx="0" cy="258192"/>
            </a:xfrm>
            <a:custGeom>
              <a:avLst/>
              <a:pathLst>
                <a:path w="0" h="258192">
                  <a:moveTo>
                    <a:pt x="0" y="0"/>
                  </a:moveTo>
                  <a:lnTo>
                    <a:pt x="0" y="258192"/>
                  </a:lnTo>
                </a:path>
              </a:pathLst>
            </a:custGeom>
            <a:ln w="13550" cap="flat">
              <a:solidFill>
                <a:srgbClr val="000000">
                  <a:alpha val="100000"/>
                </a:srgbClr>
              </a:solidFill>
              <a:prstDash val="dot"/>
              <a:round/>
            </a:ln>
          </p:spPr>
          <p:txBody>
            <a:bodyPr/>
            <a:lstStyle/>
            <a:p/>
          </p:txBody>
        </p:sp>
        <p:sp>
          <p:nvSpPr>
            <p:cNvPr id="87" name="pl87"/>
            <p:cNvSpPr/>
            <p:nvPr/>
          </p:nvSpPr>
          <p:spPr>
            <a:xfrm>
              <a:off x="6733532" y="4046812"/>
              <a:ext cx="0" cy="145233"/>
            </a:xfrm>
            <a:custGeom>
              <a:avLst/>
              <a:pathLst>
                <a:path w="0" h="145233">
                  <a:moveTo>
                    <a:pt x="0" y="0"/>
                  </a:moveTo>
                  <a:lnTo>
                    <a:pt x="0" y="145233"/>
                  </a:lnTo>
                </a:path>
              </a:pathLst>
            </a:custGeom>
            <a:ln w="13550" cap="flat">
              <a:solidFill>
                <a:srgbClr val="000000">
                  <a:alpha val="100000"/>
                </a:srgbClr>
              </a:solidFill>
              <a:prstDash val="dot"/>
              <a:round/>
            </a:ln>
          </p:spPr>
          <p:txBody>
            <a:bodyPr/>
            <a:lstStyle/>
            <a:p/>
          </p:txBody>
        </p:sp>
        <p:sp>
          <p:nvSpPr>
            <p:cNvPr id="88" name="pl88"/>
            <p:cNvSpPr/>
            <p:nvPr/>
          </p:nvSpPr>
          <p:spPr>
            <a:xfrm>
              <a:off x="7432390" y="3175413"/>
              <a:ext cx="0" cy="290466"/>
            </a:xfrm>
            <a:custGeom>
              <a:avLst/>
              <a:pathLst>
                <a:path w="0" h="290466">
                  <a:moveTo>
                    <a:pt x="0" y="0"/>
                  </a:moveTo>
                  <a:lnTo>
                    <a:pt x="0" y="290466"/>
                  </a:lnTo>
                </a:path>
              </a:pathLst>
            </a:custGeom>
            <a:ln w="13550" cap="flat">
              <a:solidFill>
                <a:srgbClr val="000000">
                  <a:alpha val="100000"/>
                </a:srgbClr>
              </a:solidFill>
              <a:prstDash val="dot"/>
              <a:round/>
            </a:ln>
          </p:spPr>
          <p:txBody>
            <a:bodyPr/>
            <a:lstStyle/>
            <a:p/>
          </p:txBody>
        </p:sp>
        <p:sp>
          <p:nvSpPr>
            <p:cNvPr id="89" name="pl89"/>
            <p:cNvSpPr/>
            <p:nvPr/>
          </p:nvSpPr>
          <p:spPr>
            <a:xfrm>
              <a:off x="7991477" y="2884946"/>
              <a:ext cx="0" cy="338877"/>
            </a:xfrm>
            <a:custGeom>
              <a:avLst/>
              <a:pathLst>
                <a:path w="0" h="338877">
                  <a:moveTo>
                    <a:pt x="0" y="0"/>
                  </a:moveTo>
                  <a:lnTo>
                    <a:pt x="0" y="338877"/>
                  </a:lnTo>
                </a:path>
              </a:pathLst>
            </a:custGeom>
            <a:ln w="13550" cap="flat">
              <a:solidFill>
                <a:srgbClr val="000000">
                  <a:alpha val="100000"/>
                </a:srgbClr>
              </a:solidFill>
              <a:prstDash val="dot"/>
              <a:round/>
            </a:ln>
          </p:spPr>
          <p:txBody>
            <a:bodyPr/>
            <a:lstStyle/>
            <a:p/>
          </p:txBody>
        </p:sp>
        <p:sp>
          <p:nvSpPr>
            <p:cNvPr id="90" name="pl90"/>
            <p:cNvSpPr/>
            <p:nvPr/>
          </p:nvSpPr>
          <p:spPr>
            <a:xfrm>
              <a:off x="8690335" y="2497658"/>
              <a:ext cx="0" cy="403425"/>
            </a:xfrm>
            <a:custGeom>
              <a:avLst/>
              <a:pathLst>
                <a:path w="0" h="403425">
                  <a:moveTo>
                    <a:pt x="0" y="0"/>
                  </a:moveTo>
                  <a:lnTo>
                    <a:pt x="0" y="403425"/>
                  </a:lnTo>
                </a:path>
              </a:pathLst>
            </a:custGeom>
            <a:ln w="13550" cap="flat">
              <a:solidFill>
                <a:srgbClr val="000000">
                  <a:alpha val="100000"/>
                </a:srgbClr>
              </a:solidFill>
              <a:prstDash val="dot"/>
              <a:round/>
            </a:ln>
          </p:spPr>
          <p:txBody>
            <a:bodyPr/>
            <a:lstStyle/>
            <a:p/>
          </p:txBody>
        </p:sp>
        <p:sp>
          <p:nvSpPr>
            <p:cNvPr id="91" name="pl91"/>
            <p:cNvSpPr/>
            <p:nvPr/>
          </p:nvSpPr>
          <p:spPr>
            <a:xfrm>
              <a:off x="8830107" y="2884946"/>
              <a:ext cx="0" cy="338877"/>
            </a:xfrm>
            <a:custGeom>
              <a:avLst/>
              <a:pathLst>
                <a:path w="0" h="338877">
                  <a:moveTo>
                    <a:pt x="0" y="0"/>
                  </a:moveTo>
                  <a:lnTo>
                    <a:pt x="0" y="338877"/>
                  </a:lnTo>
                </a:path>
              </a:pathLst>
            </a:custGeom>
            <a:ln w="13550" cap="flat">
              <a:solidFill>
                <a:srgbClr val="000000">
                  <a:alpha val="100000"/>
                </a:srgbClr>
              </a:solidFill>
              <a:prstDash val="dot"/>
              <a:round/>
            </a:ln>
          </p:spPr>
          <p:txBody>
            <a:bodyPr/>
            <a:lstStyle/>
            <a:p/>
          </p:txBody>
        </p:sp>
        <p:sp>
          <p:nvSpPr>
            <p:cNvPr id="92" name="pg92"/>
            <p:cNvSpPr/>
            <p:nvPr/>
          </p:nvSpPr>
          <p:spPr>
            <a:xfrm>
              <a:off x="5249226" y="2037753"/>
              <a:ext cx="173178" cy="58206"/>
            </a:xfrm>
            <a:custGeom>
              <a:avLst/>
              <a:pathLst>
                <a:path w="173178" h="58206">
                  <a:moveTo>
                    <a:pt x="18212" y="58206"/>
                  </a:moveTo>
                  <a:lnTo>
                    <a:pt x="154965" y="58206"/>
                  </a:lnTo>
                  <a:lnTo>
                    <a:pt x="154232" y="58192"/>
                  </a:lnTo>
                  <a:lnTo>
                    <a:pt x="157161" y="58074"/>
                  </a:lnTo>
                  <a:lnTo>
                    <a:pt x="160032" y="57487"/>
                  </a:lnTo>
                  <a:lnTo>
                    <a:pt x="162773" y="56448"/>
                  </a:lnTo>
                  <a:lnTo>
                    <a:pt x="165311" y="54982"/>
                  </a:lnTo>
                  <a:lnTo>
                    <a:pt x="167581" y="53129"/>
                  </a:lnTo>
                  <a:lnTo>
                    <a:pt x="169525" y="50935"/>
                  </a:lnTo>
                  <a:lnTo>
                    <a:pt x="171091" y="48458"/>
                  </a:lnTo>
                  <a:lnTo>
                    <a:pt x="172240" y="45761"/>
                  </a:lnTo>
                  <a:lnTo>
                    <a:pt x="172942" y="42916"/>
                  </a:lnTo>
                  <a:lnTo>
                    <a:pt x="173178" y="39994"/>
                  </a:lnTo>
                  <a:lnTo>
                    <a:pt x="173178" y="0"/>
                  </a:lnTo>
                  <a:lnTo>
                    <a:pt x="0" y="0"/>
                  </a:lnTo>
                  <a:lnTo>
                    <a:pt x="0" y="39994"/>
                  </a:lnTo>
                  <a:lnTo>
                    <a:pt x="59" y="38529"/>
                  </a:lnTo>
                  <a:lnTo>
                    <a:pt x="59" y="41460"/>
                  </a:lnTo>
                  <a:lnTo>
                    <a:pt x="529" y="44353"/>
                  </a:lnTo>
                  <a:lnTo>
                    <a:pt x="1457" y="47133"/>
                  </a:lnTo>
                  <a:lnTo>
                    <a:pt x="2819" y="49728"/>
                  </a:lnTo>
                  <a:lnTo>
                    <a:pt x="4580" y="52071"/>
                  </a:lnTo>
                  <a:lnTo>
                    <a:pt x="6693" y="54101"/>
                  </a:lnTo>
                  <a:lnTo>
                    <a:pt x="9106" y="55766"/>
                  </a:lnTo>
                  <a:lnTo>
                    <a:pt x="11753" y="57023"/>
                  </a:lnTo>
                  <a:lnTo>
                    <a:pt x="14569" y="57838"/>
                  </a:lnTo>
                  <a:lnTo>
                    <a:pt x="17478" y="58192"/>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79579" y="1993277"/>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33</a:t>
              </a:r>
            </a:p>
          </p:txBody>
        </p:sp>
        <p:sp>
          <p:nvSpPr>
            <p:cNvPr id="94" name="pg94"/>
            <p:cNvSpPr/>
            <p:nvPr/>
          </p:nvSpPr>
          <p:spPr>
            <a:xfrm>
              <a:off x="5948084" y="3334571"/>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78438" y="3364924"/>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16</a:t>
              </a:r>
            </a:p>
          </p:txBody>
        </p:sp>
        <p:sp>
          <p:nvSpPr>
            <p:cNvPr id="96" name="pg96"/>
            <p:cNvSpPr/>
            <p:nvPr/>
          </p:nvSpPr>
          <p:spPr>
            <a:xfrm>
              <a:off x="6675060" y="389936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05414" y="392972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98" name="pg98"/>
            <p:cNvSpPr/>
            <p:nvPr/>
          </p:nvSpPr>
          <p:spPr>
            <a:xfrm>
              <a:off x="7345801" y="3173200"/>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76154" y="3203554"/>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18</a:t>
              </a:r>
            </a:p>
          </p:txBody>
        </p:sp>
        <p:sp>
          <p:nvSpPr>
            <p:cNvPr id="100" name="pg100"/>
            <p:cNvSpPr/>
            <p:nvPr/>
          </p:nvSpPr>
          <p:spPr>
            <a:xfrm>
              <a:off x="7904888" y="2931145"/>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35241" y="296149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21</a:t>
              </a:r>
            </a:p>
          </p:txBody>
        </p:sp>
        <p:sp>
          <p:nvSpPr>
            <p:cNvPr id="102" name="pg102"/>
            <p:cNvSpPr/>
            <p:nvPr/>
          </p:nvSpPr>
          <p:spPr>
            <a:xfrm>
              <a:off x="8603746" y="2608405"/>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4100" y="263875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25</a:t>
              </a:r>
            </a:p>
          </p:txBody>
        </p:sp>
        <p:sp>
          <p:nvSpPr>
            <p:cNvPr id="104" name="pg104"/>
            <p:cNvSpPr/>
            <p:nvPr/>
          </p:nvSpPr>
          <p:spPr>
            <a:xfrm>
              <a:off x="8743518" y="2931145"/>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3871" y="296149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21</a:t>
              </a:r>
            </a:p>
          </p:txBody>
        </p:sp>
        <p:sp>
          <p:nvSpPr>
            <p:cNvPr id="106" name="tx106"/>
            <p:cNvSpPr/>
            <p:nvPr/>
          </p:nvSpPr>
          <p:spPr>
            <a:xfrm>
              <a:off x="9069186" y="36626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377D">
                      <a:alpha val="100000"/>
                    </a:srgbClr>
                  </a:solidFill>
                  <a:latin typeface="Arial"/>
                  <a:cs typeface="Arial"/>
                </a:rPr>
                <a:t>15</a:t>
              </a:r>
            </a:p>
          </p:txBody>
        </p:sp>
        <p:sp>
          <p:nvSpPr>
            <p:cNvPr id="107" name="tx107"/>
            <p:cNvSpPr/>
            <p:nvPr/>
          </p:nvSpPr>
          <p:spPr>
            <a:xfrm>
              <a:off x="5020746" y="486819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8" name="tx108"/>
            <p:cNvSpPr/>
            <p:nvPr/>
          </p:nvSpPr>
          <p:spPr>
            <a:xfrm>
              <a:off x="4943022" y="406134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9" name="tx109"/>
            <p:cNvSpPr/>
            <p:nvPr/>
          </p:nvSpPr>
          <p:spPr>
            <a:xfrm>
              <a:off x="4943022" y="325449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10" name="tx110"/>
            <p:cNvSpPr/>
            <p:nvPr/>
          </p:nvSpPr>
          <p:spPr>
            <a:xfrm>
              <a:off x="4943022" y="244764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11" name="tx111"/>
            <p:cNvSpPr/>
            <p:nvPr/>
          </p:nvSpPr>
          <p:spPr>
            <a:xfrm rot="-5400000">
              <a:off x="5194449"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12" name="tx112"/>
            <p:cNvSpPr/>
            <p:nvPr/>
          </p:nvSpPr>
          <p:spPr>
            <a:xfrm rot="-5400000">
              <a:off x="5893307"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13" name="tx113"/>
            <p:cNvSpPr/>
            <p:nvPr/>
          </p:nvSpPr>
          <p:spPr>
            <a:xfrm rot="-5400000">
              <a:off x="6592165"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14" name="tx114"/>
            <p:cNvSpPr/>
            <p:nvPr/>
          </p:nvSpPr>
          <p:spPr>
            <a:xfrm rot="-5400000">
              <a:off x="7291024"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5" name="tx115"/>
            <p:cNvSpPr/>
            <p:nvPr/>
          </p:nvSpPr>
          <p:spPr>
            <a:xfrm rot="-5400000">
              <a:off x="7850111"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6" name="tx116"/>
            <p:cNvSpPr/>
            <p:nvPr/>
          </p:nvSpPr>
          <p:spPr>
            <a:xfrm rot="-5400000">
              <a:off x="8548969"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7" name="tx117"/>
            <p:cNvSpPr/>
            <p:nvPr/>
          </p:nvSpPr>
          <p:spPr>
            <a:xfrm rot="-5400000">
              <a:off x="8688741"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8" name="tx118"/>
            <p:cNvSpPr/>
            <p:nvPr/>
          </p:nvSpPr>
          <p:spPr>
            <a:xfrm rot="-5400000">
              <a:off x="4288950" y="3496547"/>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19" name="pl119"/>
            <p:cNvSpPr/>
            <p:nvPr/>
          </p:nvSpPr>
          <p:spPr>
            <a:xfrm>
              <a:off x="6517860" y="5883507"/>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20" name="pl120"/>
            <p:cNvSpPr/>
            <p:nvPr/>
          </p:nvSpPr>
          <p:spPr>
            <a:xfrm>
              <a:off x="6517860" y="6172552"/>
              <a:ext cx="175564" cy="0"/>
            </a:xfrm>
            <a:custGeom>
              <a:avLst/>
              <a:pathLst>
                <a:path w="175564" h="0">
                  <a:moveTo>
                    <a:pt x="0" y="0"/>
                  </a:moveTo>
                  <a:lnTo>
                    <a:pt x="175564" y="0"/>
                  </a:lnTo>
                </a:path>
              </a:pathLst>
            </a:custGeom>
            <a:ln w="27101" cap="flat">
              <a:solidFill>
                <a:srgbClr val="6F4E37">
                  <a:alpha val="50196"/>
                </a:srgbClr>
              </a:solidFill>
              <a:prstDash val="solid"/>
              <a:round/>
            </a:ln>
          </p:spPr>
          <p:txBody>
            <a:bodyPr/>
            <a:lstStyle/>
            <a:p/>
          </p:txBody>
        </p:sp>
        <p:sp>
          <p:nvSpPr>
            <p:cNvPr id="121" name="pl121"/>
            <p:cNvSpPr/>
            <p:nvPr/>
          </p:nvSpPr>
          <p:spPr>
            <a:xfrm>
              <a:off x="6517860" y="6172552"/>
              <a:ext cx="175564" cy="0"/>
            </a:xfrm>
            <a:custGeom>
              <a:avLst/>
              <a:pathLst>
                <a:path w="175564" h="0">
                  <a:moveTo>
                    <a:pt x="0" y="0"/>
                  </a:moveTo>
                  <a:lnTo>
                    <a:pt x="175564" y="0"/>
                  </a:lnTo>
                </a:path>
              </a:pathLst>
            </a:custGeom>
            <a:ln w="40651" cap="flat">
              <a:solidFill>
                <a:srgbClr val="6F4E37">
                  <a:alpha val="100000"/>
                </a:srgbClr>
              </a:solidFill>
              <a:prstDash val="solid"/>
              <a:round/>
            </a:ln>
          </p:spPr>
          <p:txBody>
            <a:bodyPr/>
            <a:lstStyle/>
            <a:p/>
          </p:txBody>
        </p:sp>
        <p:sp>
          <p:nvSpPr>
            <p:cNvPr id="122" name="tx122"/>
            <p:cNvSpPr/>
            <p:nvPr/>
          </p:nvSpPr>
          <p:spPr>
            <a:xfrm>
              <a:off x="6784959" y="5833490"/>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a:t>
              </a:r>
            </a:p>
          </p:txBody>
        </p:sp>
        <p:sp>
          <p:nvSpPr>
            <p:cNvPr id="123" name="tx123"/>
            <p:cNvSpPr/>
            <p:nvPr/>
          </p:nvSpPr>
          <p:spPr>
            <a:xfrm>
              <a:off x="6784959" y="6122535"/>
              <a:ext cx="8850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AFRO-Central</a:t>
              </a:r>
            </a:p>
          </p:txBody>
        </p:sp>
        <p:sp>
          <p:nvSpPr>
            <p:cNvPr id="124" name="tx124"/>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25" name="tx125"/>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26" name="tx126"/>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28" name="tx128"/>
            <p:cNvSpPr/>
            <p:nvPr/>
          </p:nvSpPr>
          <p:spPr>
            <a:xfrm>
              <a:off x="3062462" y="1368037"/>
              <a:ext cx="329339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AFRO-Central, 2000-2025</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17% of children who received DTP1 did not receive DTP3 (left), and 21%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2025, AFRO-Central DTP drop-out was NA and DTP-MCV drop-out was NA than global drop-out rates, respectively.</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high in AFRO-Central</a:t>
            </a:r>
          </a:p>
        </p:txBody>
      </p:sp>
      <p:grpSp xmlns:pic="http://schemas.openxmlformats.org/drawingml/2006/picture">
        <p:nvGrpSpPr>
          <p:cNvPr id="131" name=""/>
          <p:cNvGrpSpPr/>
          <p:nvPr/>
        </p:nvGrpSpPr>
        <p:grpSpPr>
          <a:xfrm>
            <a:off x="292608" y="1005840"/>
            <a:ext cx="8595360" cy="28575"/>
            <a:chOff x="292608" y="1005840"/>
            <a:chExt cx="8595360" cy="28575"/>
          </a:xfrm>
        </p:grpSpPr>
        <p:sp>
          <p:nvSpPr>
            <p:cNvPr id="13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042618" cy="1454334"/>
            </a:xfrm>
            <a:prstGeom prst="rect">
              <a:avLst/>
            </a:prstGeom>
            <a:solidFill>
              <a:srgbClr val="EBEBEB">
                <a:alpha val="100000"/>
              </a:srgbClr>
            </a:solidFill>
          </p:spPr>
          <p:txBody>
            <a:bodyPr/>
            <a:lstStyle/>
            <a:p/>
          </p:txBody>
        </p:sp>
        <p:sp>
          <p:nvSpPr>
            <p:cNvPr id="6" name="pl6"/>
            <p:cNvSpPr/>
            <p:nvPr/>
          </p:nvSpPr>
          <p:spPr>
            <a:xfrm>
              <a:off x="695171" y="193914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7" name="pl7"/>
            <p:cNvSpPr/>
            <p:nvPr/>
          </p:nvSpPr>
          <p:spPr>
            <a:xfrm>
              <a:off x="695171" y="129104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8" name="pl8"/>
            <p:cNvSpPr/>
            <p:nvPr/>
          </p:nvSpPr>
          <p:spPr>
            <a:xfrm>
              <a:off x="695171" y="22631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 name="pl9"/>
            <p:cNvSpPr/>
            <p:nvPr/>
          </p:nvSpPr>
          <p:spPr>
            <a:xfrm>
              <a:off x="695171" y="161509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96699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1" name="pl11"/>
            <p:cNvSpPr/>
            <p:nvPr/>
          </p:nvSpPr>
          <p:spPr>
            <a:xfrm>
              <a:off x="7880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05329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31856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58384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491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11439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37966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64494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788017" y="1744713"/>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BEBEBE">
                  <a:alpha val="69803"/>
                </a:srgbClr>
              </a:solidFill>
              <a:prstDash val="solid"/>
              <a:round/>
            </a:ln>
          </p:spPr>
          <p:txBody>
            <a:bodyPr/>
            <a:lstStyle/>
            <a:p/>
          </p:txBody>
        </p:sp>
        <p:sp>
          <p:nvSpPr>
            <p:cNvPr id="20" name="pl20"/>
            <p:cNvSpPr/>
            <p:nvPr/>
          </p:nvSpPr>
          <p:spPr>
            <a:xfrm>
              <a:off x="788017" y="1641017"/>
              <a:ext cx="1856925" cy="285163"/>
            </a:xfrm>
            <a:custGeom>
              <a:avLst/>
              <a:pathLst>
                <a:path w="1856925" h="285163">
                  <a:moveTo>
                    <a:pt x="0" y="233315"/>
                  </a:moveTo>
                  <a:lnTo>
                    <a:pt x="265275" y="285163"/>
                  </a:lnTo>
                  <a:lnTo>
                    <a:pt x="530550" y="155543"/>
                  </a:lnTo>
                  <a:lnTo>
                    <a:pt x="795825" y="25923"/>
                  </a:lnTo>
                  <a:lnTo>
                    <a:pt x="1061100" y="0"/>
                  </a:lnTo>
                  <a:lnTo>
                    <a:pt x="1326375" y="0"/>
                  </a:lnTo>
                  <a:lnTo>
                    <a:pt x="1591650" y="181467"/>
                  </a:lnTo>
                  <a:lnTo>
                    <a:pt x="1856925" y="51847"/>
                  </a:lnTo>
                </a:path>
              </a:pathLst>
            </a:custGeom>
            <a:ln w="40651" cap="flat">
              <a:solidFill>
                <a:srgbClr val="BEBEBE">
                  <a:alpha val="69803"/>
                </a:srgbClr>
              </a:solidFill>
              <a:prstDash val="solid"/>
              <a:round/>
            </a:ln>
          </p:spPr>
          <p:txBody>
            <a:bodyPr/>
            <a:lstStyle/>
            <a:p/>
          </p:txBody>
        </p:sp>
        <p:sp>
          <p:nvSpPr>
            <p:cNvPr id="21" name="pl21"/>
            <p:cNvSpPr/>
            <p:nvPr/>
          </p:nvSpPr>
          <p:spPr>
            <a:xfrm>
              <a:off x="788017" y="1641017"/>
              <a:ext cx="1856925" cy="285163"/>
            </a:xfrm>
            <a:custGeom>
              <a:avLst/>
              <a:pathLst>
                <a:path w="1856925" h="285163">
                  <a:moveTo>
                    <a:pt x="0" y="233315"/>
                  </a:moveTo>
                  <a:lnTo>
                    <a:pt x="265275" y="285163"/>
                  </a:lnTo>
                  <a:lnTo>
                    <a:pt x="530550" y="155543"/>
                  </a:lnTo>
                  <a:lnTo>
                    <a:pt x="795825" y="25923"/>
                  </a:lnTo>
                  <a:lnTo>
                    <a:pt x="1061100" y="0"/>
                  </a:lnTo>
                  <a:lnTo>
                    <a:pt x="1326375" y="0"/>
                  </a:lnTo>
                  <a:lnTo>
                    <a:pt x="1591650" y="181467"/>
                  </a:lnTo>
                  <a:lnTo>
                    <a:pt x="1856925" y="51847"/>
                  </a:lnTo>
                </a:path>
              </a:pathLst>
            </a:custGeom>
            <a:ln w="35231" cap="flat">
              <a:solidFill>
                <a:srgbClr val="BEBEBE">
                  <a:alpha val="69803"/>
                </a:srgbClr>
              </a:solidFill>
              <a:prstDash val="solid"/>
              <a:round/>
            </a:ln>
          </p:spPr>
          <p:txBody>
            <a:bodyPr/>
            <a:lstStyle/>
            <a:p/>
          </p:txBody>
        </p:sp>
        <p:sp>
          <p:nvSpPr>
            <p:cNvPr id="22" name="pl22"/>
            <p:cNvSpPr/>
            <p:nvPr/>
          </p:nvSpPr>
          <p:spPr>
            <a:xfrm>
              <a:off x="788017" y="1744713"/>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6B6B6B">
                  <a:alpha val="100000"/>
                </a:srgbClr>
              </a:solidFill>
              <a:prstDash val="solid"/>
              <a:round/>
            </a:ln>
          </p:spPr>
          <p:txBody>
            <a:bodyPr/>
            <a:lstStyle/>
            <a:p/>
          </p:txBody>
        </p:sp>
        <p:sp>
          <p:nvSpPr>
            <p:cNvPr id="23" name="pl23"/>
            <p:cNvSpPr/>
            <p:nvPr/>
          </p:nvSpPr>
          <p:spPr>
            <a:xfrm>
              <a:off x="788017" y="1641017"/>
              <a:ext cx="1856925" cy="285163"/>
            </a:xfrm>
            <a:custGeom>
              <a:avLst/>
              <a:pathLst>
                <a:path w="1856925" h="285163">
                  <a:moveTo>
                    <a:pt x="0" y="233315"/>
                  </a:moveTo>
                  <a:lnTo>
                    <a:pt x="265275" y="285163"/>
                  </a:lnTo>
                  <a:lnTo>
                    <a:pt x="530550" y="155543"/>
                  </a:lnTo>
                  <a:lnTo>
                    <a:pt x="795825" y="25923"/>
                  </a:lnTo>
                  <a:lnTo>
                    <a:pt x="1061100" y="0"/>
                  </a:lnTo>
                  <a:lnTo>
                    <a:pt x="1326375" y="0"/>
                  </a:lnTo>
                  <a:lnTo>
                    <a:pt x="1591650" y="181467"/>
                  </a:lnTo>
                  <a:lnTo>
                    <a:pt x="1856925" y="51847"/>
                  </a:lnTo>
                </a:path>
              </a:pathLst>
            </a:custGeom>
            <a:ln w="40651" cap="flat">
              <a:solidFill>
                <a:srgbClr val="000000">
                  <a:alpha val="100000"/>
                </a:srgbClr>
              </a:solidFill>
              <a:prstDash val="solid"/>
              <a:round/>
            </a:ln>
          </p:spPr>
          <p:txBody>
            <a:bodyPr/>
            <a:lstStyle/>
            <a:p/>
          </p:txBody>
        </p:sp>
        <p:sp>
          <p:nvSpPr>
            <p:cNvPr id="24" name="pl24"/>
            <p:cNvSpPr/>
            <p:nvPr/>
          </p:nvSpPr>
          <p:spPr>
            <a:xfrm>
              <a:off x="788017" y="1641017"/>
              <a:ext cx="1856925" cy="285163"/>
            </a:xfrm>
            <a:custGeom>
              <a:avLst/>
              <a:pathLst>
                <a:path w="1856925" h="285163">
                  <a:moveTo>
                    <a:pt x="0" y="233315"/>
                  </a:moveTo>
                  <a:lnTo>
                    <a:pt x="265275" y="285163"/>
                  </a:lnTo>
                  <a:lnTo>
                    <a:pt x="530550" y="155543"/>
                  </a:lnTo>
                  <a:lnTo>
                    <a:pt x="795825" y="25923"/>
                  </a:lnTo>
                  <a:lnTo>
                    <a:pt x="1061100" y="0"/>
                  </a:lnTo>
                  <a:lnTo>
                    <a:pt x="1326375" y="0"/>
                  </a:lnTo>
                  <a:lnTo>
                    <a:pt x="1591650" y="181467"/>
                  </a:lnTo>
                  <a:lnTo>
                    <a:pt x="1856925" y="51847"/>
                  </a:lnTo>
                </a:path>
              </a:pathLst>
            </a:custGeom>
            <a:ln w="35231" cap="flat">
              <a:solidFill>
                <a:srgbClr val="F26A21">
                  <a:alpha val="100000"/>
                </a:srgbClr>
              </a:solidFill>
              <a:prstDash val="solid"/>
              <a:round/>
            </a:ln>
          </p:spPr>
          <p:txBody>
            <a:bodyPr/>
            <a:lstStyle/>
            <a:p/>
          </p:txBody>
        </p:sp>
        <p:sp>
          <p:nvSpPr>
            <p:cNvPr id="25" name="pl25"/>
            <p:cNvSpPr/>
            <p:nvPr/>
          </p:nvSpPr>
          <p:spPr>
            <a:xfrm>
              <a:off x="695171" y="226319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6" name="tx26"/>
            <p:cNvSpPr/>
            <p:nvPr/>
          </p:nvSpPr>
          <p:spPr>
            <a:xfrm>
              <a:off x="727758" y="17113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7" name="tx27"/>
            <p:cNvSpPr/>
            <p:nvPr/>
          </p:nvSpPr>
          <p:spPr>
            <a:xfrm>
              <a:off x="993033" y="176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8" name="tx28"/>
            <p:cNvSpPr/>
            <p:nvPr/>
          </p:nvSpPr>
          <p:spPr>
            <a:xfrm>
              <a:off x="1258308" y="16335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9" name="tx29"/>
            <p:cNvSpPr/>
            <p:nvPr/>
          </p:nvSpPr>
          <p:spPr>
            <a:xfrm>
              <a:off x="1523583" y="15039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30" name="tx30"/>
            <p:cNvSpPr/>
            <p:nvPr/>
          </p:nvSpPr>
          <p:spPr>
            <a:xfrm>
              <a:off x="1788858" y="14779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1" name="tx31"/>
            <p:cNvSpPr/>
            <p:nvPr/>
          </p:nvSpPr>
          <p:spPr>
            <a:xfrm>
              <a:off x="2054133" y="14779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2" name="tx32"/>
            <p:cNvSpPr/>
            <p:nvPr/>
          </p:nvSpPr>
          <p:spPr>
            <a:xfrm>
              <a:off x="2319408" y="16594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33" name="tx33"/>
            <p:cNvSpPr/>
            <p:nvPr/>
          </p:nvSpPr>
          <p:spPr>
            <a:xfrm>
              <a:off x="2584684" y="15298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4" name="rc34"/>
            <p:cNvSpPr/>
            <p:nvPr/>
          </p:nvSpPr>
          <p:spPr>
            <a:xfrm>
              <a:off x="695171" y="2613739"/>
              <a:ext cx="2042618" cy="1454334"/>
            </a:xfrm>
            <a:prstGeom prst="rect">
              <a:avLst/>
            </a:prstGeom>
            <a:solidFill>
              <a:srgbClr val="EBEBEB">
                <a:alpha val="100000"/>
              </a:srgbClr>
            </a:solidFill>
          </p:spPr>
          <p:txBody>
            <a:bodyPr/>
            <a:lstStyle/>
            <a:p/>
          </p:txBody>
        </p:sp>
        <p:sp>
          <p:nvSpPr>
            <p:cNvPr id="35" name="pl35"/>
            <p:cNvSpPr/>
            <p:nvPr/>
          </p:nvSpPr>
          <p:spPr>
            <a:xfrm>
              <a:off x="695171" y="367791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6" name="pl36"/>
            <p:cNvSpPr/>
            <p:nvPr/>
          </p:nvSpPr>
          <p:spPr>
            <a:xfrm>
              <a:off x="695171" y="302981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7" name="pl37"/>
            <p:cNvSpPr/>
            <p:nvPr/>
          </p:nvSpPr>
          <p:spPr>
            <a:xfrm>
              <a:off x="695171" y="400196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8" name="pl38"/>
            <p:cNvSpPr/>
            <p:nvPr/>
          </p:nvSpPr>
          <p:spPr>
            <a:xfrm>
              <a:off x="695171" y="335386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39" name="pl39"/>
            <p:cNvSpPr/>
            <p:nvPr/>
          </p:nvSpPr>
          <p:spPr>
            <a:xfrm>
              <a:off x="695171" y="270577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0" name="pl40"/>
            <p:cNvSpPr/>
            <p:nvPr/>
          </p:nvSpPr>
          <p:spPr>
            <a:xfrm>
              <a:off x="7880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05329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31856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58384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8491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11439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37966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64494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788017" y="3483488"/>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BEBEBE">
                  <a:alpha val="69803"/>
                </a:srgbClr>
              </a:solidFill>
              <a:prstDash val="solid"/>
              <a:round/>
            </a:ln>
          </p:spPr>
          <p:txBody>
            <a:bodyPr/>
            <a:lstStyle/>
            <a:p/>
          </p:txBody>
        </p:sp>
        <p:sp>
          <p:nvSpPr>
            <p:cNvPr id="49" name="pl49"/>
            <p:cNvSpPr/>
            <p:nvPr/>
          </p:nvSpPr>
          <p:spPr>
            <a:xfrm>
              <a:off x="788017" y="3327945"/>
              <a:ext cx="1856925" cy="233315"/>
            </a:xfrm>
            <a:custGeom>
              <a:avLst/>
              <a:pathLst>
                <a:path w="1856925" h="233315">
                  <a:moveTo>
                    <a:pt x="0" y="25923"/>
                  </a:moveTo>
                  <a:lnTo>
                    <a:pt x="265275" y="77771"/>
                  </a:lnTo>
                  <a:lnTo>
                    <a:pt x="530550" y="0"/>
                  </a:lnTo>
                  <a:lnTo>
                    <a:pt x="795825" y="103695"/>
                  </a:lnTo>
                  <a:lnTo>
                    <a:pt x="1061100" y="155543"/>
                  </a:lnTo>
                  <a:lnTo>
                    <a:pt x="1326375" y="155543"/>
                  </a:lnTo>
                  <a:lnTo>
                    <a:pt x="1591650" y="207391"/>
                  </a:lnTo>
                  <a:lnTo>
                    <a:pt x="1856925" y="233315"/>
                  </a:lnTo>
                </a:path>
              </a:pathLst>
            </a:custGeom>
            <a:ln w="40651" cap="flat">
              <a:solidFill>
                <a:srgbClr val="BEBEBE">
                  <a:alpha val="69803"/>
                </a:srgbClr>
              </a:solidFill>
              <a:prstDash val="solid"/>
              <a:round/>
            </a:ln>
          </p:spPr>
          <p:txBody>
            <a:bodyPr/>
            <a:lstStyle/>
            <a:p/>
          </p:txBody>
        </p:sp>
        <p:sp>
          <p:nvSpPr>
            <p:cNvPr id="50" name="pl50"/>
            <p:cNvSpPr/>
            <p:nvPr/>
          </p:nvSpPr>
          <p:spPr>
            <a:xfrm>
              <a:off x="788017" y="3327945"/>
              <a:ext cx="1856925" cy="233315"/>
            </a:xfrm>
            <a:custGeom>
              <a:avLst/>
              <a:pathLst>
                <a:path w="1856925" h="233315">
                  <a:moveTo>
                    <a:pt x="0" y="25923"/>
                  </a:moveTo>
                  <a:lnTo>
                    <a:pt x="265275" y="77771"/>
                  </a:lnTo>
                  <a:lnTo>
                    <a:pt x="530550" y="0"/>
                  </a:lnTo>
                  <a:lnTo>
                    <a:pt x="795825" y="103695"/>
                  </a:lnTo>
                  <a:lnTo>
                    <a:pt x="1061100" y="155543"/>
                  </a:lnTo>
                  <a:lnTo>
                    <a:pt x="1326375" y="155543"/>
                  </a:lnTo>
                  <a:lnTo>
                    <a:pt x="1591650" y="207391"/>
                  </a:lnTo>
                  <a:lnTo>
                    <a:pt x="1856925" y="233315"/>
                  </a:lnTo>
                </a:path>
              </a:pathLst>
            </a:custGeom>
            <a:ln w="35231" cap="flat">
              <a:solidFill>
                <a:srgbClr val="BEBEBE">
                  <a:alpha val="69803"/>
                </a:srgbClr>
              </a:solidFill>
              <a:prstDash val="solid"/>
              <a:round/>
            </a:ln>
          </p:spPr>
          <p:txBody>
            <a:bodyPr/>
            <a:lstStyle/>
            <a:p/>
          </p:txBody>
        </p:sp>
        <p:sp>
          <p:nvSpPr>
            <p:cNvPr id="51" name="pl51"/>
            <p:cNvSpPr/>
            <p:nvPr/>
          </p:nvSpPr>
          <p:spPr>
            <a:xfrm>
              <a:off x="788017" y="3483488"/>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6B6B6B">
                  <a:alpha val="100000"/>
                </a:srgbClr>
              </a:solidFill>
              <a:prstDash val="solid"/>
              <a:round/>
            </a:ln>
          </p:spPr>
          <p:txBody>
            <a:bodyPr/>
            <a:lstStyle/>
            <a:p/>
          </p:txBody>
        </p:sp>
        <p:sp>
          <p:nvSpPr>
            <p:cNvPr id="52" name="pl52"/>
            <p:cNvSpPr/>
            <p:nvPr/>
          </p:nvSpPr>
          <p:spPr>
            <a:xfrm>
              <a:off x="788017" y="3327945"/>
              <a:ext cx="1856925" cy="233315"/>
            </a:xfrm>
            <a:custGeom>
              <a:avLst/>
              <a:pathLst>
                <a:path w="1856925" h="233315">
                  <a:moveTo>
                    <a:pt x="0" y="25923"/>
                  </a:moveTo>
                  <a:lnTo>
                    <a:pt x="265275" y="77771"/>
                  </a:lnTo>
                  <a:lnTo>
                    <a:pt x="530550" y="0"/>
                  </a:lnTo>
                  <a:lnTo>
                    <a:pt x="795825" y="103695"/>
                  </a:lnTo>
                  <a:lnTo>
                    <a:pt x="1061100" y="155543"/>
                  </a:lnTo>
                  <a:lnTo>
                    <a:pt x="1326375" y="155543"/>
                  </a:lnTo>
                  <a:lnTo>
                    <a:pt x="1591650" y="207391"/>
                  </a:lnTo>
                  <a:lnTo>
                    <a:pt x="1856925" y="233315"/>
                  </a:lnTo>
                </a:path>
              </a:pathLst>
            </a:custGeom>
            <a:ln w="40651" cap="flat">
              <a:solidFill>
                <a:srgbClr val="000000">
                  <a:alpha val="100000"/>
                </a:srgbClr>
              </a:solidFill>
              <a:prstDash val="solid"/>
              <a:round/>
            </a:ln>
          </p:spPr>
          <p:txBody>
            <a:bodyPr/>
            <a:lstStyle/>
            <a:p/>
          </p:txBody>
        </p:sp>
        <p:sp>
          <p:nvSpPr>
            <p:cNvPr id="53" name="pl53"/>
            <p:cNvSpPr/>
            <p:nvPr/>
          </p:nvSpPr>
          <p:spPr>
            <a:xfrm>
              <a:off x="788017" y="3327945"/>
              <a:ext cx="1856925" cy="233315"/>
            </a:xfrm>
            <a:custGeom>
              <a:avLst/>
              <a:pathLst>
                <a:path w="1856925" h="233315">
                  <a:moveTo>
                    <a:pt x="0" y="25923"/>
                  </a:moveTo>
                  <a:lnTo>
                    <a:pt x="265275" y="77771"/>
                  </a:lnTo>
                  <a:lnTo>
                    <a:pt x="530550" y="0"/>
                  </a:lnTo>
                  <a:lnTo>
                    <a:pt x="795825" y="103695"/>
                  </a:lnTo>
                  <a:lnTo>
                    <a:pt x="1061100" y="155543"/>
                  </a:lnTo>
                  <a:lnTo>
                    <a:pt x="1326375" y="155543"/>
                  </a:lnTo>
                  <a:lnTo>
                    <a:pt x="1591650" y="207391"/>
                  </a:lnTo>
                  <a:lnTo>
                    <a:pt x="1856925" y="233315"/>
                  </a:lnTo>
                </a:path>
              </a:pathLst>
            </a:custGeom>
            <a:ln w="35231" cap="flat">
              <a:solidFill>
                <a:srgbClr val="F26A21">
                  <a:alpha val="100000"/>
                </a:srgbClr>
              </a:solidFill>
              <a:prstDash val="solid"/>
              <a:round/>
            </a:ln>
          </p:spPr>
          <p:txBody>
            <a:bodyPr/>
            <a:lstStyle/>
            <a:p/>
          </p:txBody>
        </p:sp>
        <p:sp>
          <p:nvSpPr>
            <p:cNvPr id="54" name="pl54"/>
            <p:cNvSpPr/>
            <p:nvPr/>
          </p:nvSpPr>
          <p:spPr>
            <a:xfrm>
              <a:off x="695171" y="400196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55" name="tx55"/>
            <p:cNvSpPr/>
            <p:nvPr/>
          </p:nvSpPr>
          <p:spPr>
            <a:xfrm>
              <a:off x="727758" y="3190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56" name="tx56"/>
            <p:cNvSpPr/>
            <p:nvPr/>
          </p:nvSpPr>
          <p:spPr>
            <a:xfrm>
              <a:off x="993033" y="3242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57" name="tx57"/>
            <p:cNvSpPr/>
            <p:nvPr/>
          </p:nvSpPr>
          <p:spPr>
            <a:xfrm>
              <a:off x="1258308" y="3164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58" name="tx58"/>
            <p:cNvSpPr/>
            <p:nvPr/>
          </p:nvSpPr>
          <p:spPr>
            <a:xfrm>
              <a:off x="1523583" y="32686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9" name="tx59"/>
            <p:cNvSpPr/>
            <p:nvPr/>
          </p:nvSpPr>
          <p:spPr>
            <a:xfrm>
              <a:off x="1788858" y="3320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60" name="tx60"/>
            <p:cNvSpPr/>
            <p:nvPr/>
          </p:nvSpPr>
          <p:spPr>
            <a:xfrm>
              <a:off x="2054133" y="3320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61" name="tx61"/>
            <p:cNvSpPr/>
            <p:nvPr/>
          </p:nvSpPr>
          <p:spPr>
            <a:xfrm>
              <a:off x="2319408" y="33723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2" name="tx62"/>
            <p:cNvSpPr/>
            <p:nvPr/>
          </p:nvSpPr>
          <p:spPr>
            <a:xfrm>
              <a:off x="2584684" y="33982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63" name="rc63"/>
            <p:cNvSpPr/>
            <p:nvPr/>
          </p:nvSpPr>
          <p:spPr>
            <a:xfrm>
              <a:off x="695171" y="4352515"/>
              <a:ext cx="2042618" cy="1454334"/>
            </a:xfrm>
            <a:prstGeom prst="rect">
              <a:avLst/>
            </a:prstGeom>
            <a:solidFill>
              <a:srgbClr val="EBEBEB">
                <a:alpha val="100000"/>
              </a:srgbClr>
            </a:solidFill>
          </p:spPr>
          <p:txBody>
            <a:bodyPr/>
            <a:lstStyle/>
            <a:p/>
          </p:txBody>
        </p:sp>
        <p:sp>
          <p:nvSpPr>
            <p:cNvPr id="64" name="pl64"/>
            <p:cNvSpPr/>
            <p:nvPr/>
          </p:nvSpPr>
          <p:spPr>
            <a:xfrm>
              <a:off x="695171" y="541669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5" name="pl65"/>
            <p:cNvSpPr/>
            <p:nvPr/>
          </p:nvSpPr>
          <p:spPr>
            <a:xfrm>
              <a:off x="695171" y="476859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6" name="pl66"/>
            <p:cNvSpPr/>
            <p:nvPr/>
          </p:nvSpPr>
          <p:spPr>
            <a:xfrm>
              <a:off x="695171" y="574074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7" name="pl67"/>
            <p:cNvSpPr/>
            <p:nvPr/>
          </p:nvSpPr>
          <p:spPr>
            <a:xfrm>
              <a:off x="695171" y="509264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8" name="pl68"/>
            <p:cNvSpPr/>
            <p:nvPr/>
          </p:nvSpPr>
          <p:spPr>
            <a:xfrm>
              <a:off x="695171" y="444454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69" name="pl69"/>
            <p:cNvSpPr/>
            <p:nvPr/>
          </p:nvSpPr>
          <p:spPr>
            <a:xfrm>
              <a:off x="78801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05329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31856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58384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84911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211439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37966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64494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788017" y="5222264"/>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BEBEBE">
                  <a:alpha val="69803"/>
                </a:srgbClr>
              </a:solidFill>
              <a:prstDash val="solid"/>
              <a:round/>
            </a:ln>
          </p:spPr>
          <p:txBody>
            <a:bodyPr/>
            <a:lstStyle/>
            <a:p/>
          </p:txBody>
        </p:sp>
        <p:sp>
          <p:nvSpPr>
            <p:cNvPr id="78" name="pl78"/>
            <p:cNvSpPr/>
            <p:nvPr/>
          </p:nvSpPr>
          <p:spPr>
            <a:xfrm>
              <a:off x="788017" y="5481504"/>
              <a:ext cx="1856925" cy="233315"/>
            </a:xfrm>
            <a:custGeom>
              <a:avLst/>
              <a:pathLst>
                <a:path w="1856925" h="233315">
                  <a:moveTo>
                    <a:pt x="0" y="0"/>
                  </a:moveTo>
                  <a:lnTo>
                    <a:pt x="265275" y="25923"/>
                  </a:lnTo>
                  <a:lnTo>
                    <a:pt x="530550" y="25923"/>
                  </a:lnTo>
                  <a:lnTo>
                    <a:pt x="795825" y="233315"/>
                  </a:lnTo>
                  <a:lnTo>
                    <a:pt x="1061100" y="51847"/>
                  </a:lnTo>
                  <a:lnTo>
                    <a:pt x="1326375" y="155543"/>
                  </a:lnTo>
                  <a:lnTo>
                    <a:pt x="1591650" y="207391"/>
                  </a:lnTo>
                  <a:lnTo>
                    <a:pt x="1856925" y="129619"/>
                  </a:lnTo>
                </a:path>
              </a:pathLst>
            </a:custGeom>
            <a:ln w="40651" cap="flat">
              <a:solidFill>
                <a:srgbClr val="BEBEBE">
                  <a:alpha val="69803"/>
                </a:srgbClr>
              </a:solidFill>
              <a:prstDash val="solid"/>
              <a:round/>
            </a:ln>
          </p:spPr>
          <p:txBody>
            <a:bodyPr/>
            <a:lstStyle/>
            <a:p/>
          </p:txBody>
        </p:sp>
        <p:sp>
          <p:nvSpPr>
            <p:cNvPr id="79" name="pl79"/>
            <p:cNvSpPr/>
            <p:nvPr/>
          </p:nvSpPr>
          <p:spPr>
            <a:xfrm>
              <a:off x="788017" y="5481504"/>
              <a:ext cx="1856925" cy="233315"/>
            </a:xfrm>
            <a:custGeom>
              <a:avLst/>
              <a:pathLst>
                <a:path w="1856925" h="233315">
                  <a:moveTo>
                    <a:pt x="0" y="0"/>
                  </a:moveTo>
                  <a:lnTo>
                    <a:pt x="265275" y="25923"/>
                  </a:lnTo>
                  <a:lnTo>
                    <a:pt x="530550" y="25923"/>
                  </a:lnTo>
                  <a:lnTo>
                    <a:pt x="795825" y="233315"/>
                  </a:lnTo>
                  <a:lnTo>
                    <a:pt x="1061100" y="51847"/>
                  </a:lnTo>
                  <a:lnTo>
                    <a:pt x="1326375" y="155543"/>
                  </a:lnTo>
                  <a:lnTo>
                    <a:pt x="1591650" y="207391"/>
                  </a:lnTo>
                  <a:lnTo>
                    <a:pt x="1856925" y="129619"/>
                  </a:lnTo>
                </a:path>
              </a:pathLst>
            </a:custGeom>
            <a:ln w="35231" cap="flat">
              <a:solidFill>
                <a:srgbClr val="BEBEBE">
                  <a:alpha val="69803"/>
                </a:srgbClr>
              </a:solidFill>
              <a:prstDash val="solid"/>
              <a:round/>
            </a:ln>
          </p:spPr>
          <p:txBody>
            <a:bodyPr/>
            <a:lstStyle/>
            <a:p/>
          </p:txBody>
        </p:sp>
        <p:sp>
          <p:nvSpPr>
            <p:cNvPr id="80" name="pl80"/>
            <p:cNvSpPr/>
            <p:nvPr/>
          </p:nvSpPr>
          <p:spPr>
            <a:xfrm>
              <a:off x="788017" y="5222264"/>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6B6B6B">
                  <a:alpha val="100000"/>
                </a:srgbClr>
              </a:solidFill>
              <a:prstDash val="solid"/>
              <a:round/>
            </a:ln>
          </p:spPr>
          <p:txBody>
            <a:bodyPr/>
            <a:lstStyle/>
            <a:p/>
          </p:txBody>
        </p:sp>
        <p:sp>
          <p:nvSpPr>
            <p:cNvPr id="81" name="pl81"/>
            <p:cNvSpPr/>
            <p:nvPr/>
          </p:nvSpPr>
          <p:spPr>
            <a:xfrm>
              <a:off x="788017" y="5481504"/>
              <a:ext cx="1856925" cy="233315"/>
            </a:xfrm>
            <a:custGeom>
              <a:avLst/>
              <a:pathLst>
                <a:path w="1856925" h="233315">
                  <a:moveTo>
                    <a:pt x="0" y="0"/>
                  </a:moveTo>
                  <a:lnTo>
                    <a:pt x="265275" y="25923"/>
                  </a:lnTo>
                  <a:lnTo>
                    <a:pt x="530550" y="25923"/>
                  </a:lnTo>
                  <a:lnTo>
                    <a:pt x="795825" y="233315"/>
                  </a:lnTo>
                  <a:lnTo>
                    <a:pt x="1061100" y="51847"/>
                  </a:lnTo>
                  <a:lnTo>
                    <a:pt x="1326375" y="155543"/>
                  </a:lnTo>
                  <a:lnTo>
                    <a:pt x="1591650" y="207391"/>
                  </a:lnTo>
                  <a:lnTo>
                    <a:pt x="1856925" y="129619"/>
                  </a:lnTo>
                </a:path>
              </a:pathLst>
            </a:custGeom>
            <a:ln w="40651" cap="flat">
              <a:solidFill>
                <a:srgbClr val="000000">
                  <a:alpha val="100000"/>
                </a:srgbClr>
              </a:solidFill>
              <a:prstDash val="solid"/>
              <a:round/>
            </a:ln>
          </p:spPr>
          <p:txBody>
            <a:bodyPr/>
            <a:lstStyle/>
            <a:p/>
          </p:txBody>
        </p:sp>
        <p:sp>
          <p:nvSpPr>
            <p:cNvPr id="82" name="pl82"/>
            <p:cNvSpPr/>
            <p:nvPr/>
          </p:nvSpPr>
          <p:spPr>
            <a:xfrm>
              <a:off x="788017" y="5481504"/>
              <a:ext cx="1856925" cy="233315"/>
            </a:xfrm>
            <a:custGeom>
              <a:avLst/>
              <a:pathLst>
                <a:path w="1856925" h="233315">
                  <a:moveTo>
                    <a:pt x="0" y="0"/>
                  </a:moveTo>
                  <a:lnTo>
                    <a:pt x="265275" y="25923"/>
                  </a:lnTo>
                  <a:lnTo>
                    <a:pt x="530550" y="25923"/>
                  </a:lnTo>
                  <a:lnTo>
                    <a:pt x="795825" y="233315"/>
                  </a:lnTo>
                  <a:lnTo>
                    <a:pt x="1061100" y="51847"/>
                  </a:lnTo>
                  <a:lnTo>
                    <a:pt x="1326375" y="155543"/>
                  </a:lnTo>
                  <a:lnTo>
                    <a:pt x="1591650" y="207391"/>
                  </a:lnTo>
                  <a:lnTo>
                    <a:pt x="1856925" y="129619"/>
                  </a:lnTo>
                </a:path>
              </a:pathLst>
            </a:custGeom>
            <a:ln w="35231" cap="flat">
              <a:solidFill>
                <a:srgbClr val="F26A21">
                  <a:alpha val="100000"/>
                </a:srgbClr>
              </a:solidFill>
              <a:prstDash val="solid"/>
              <a:round/>
            </a:ln>
          </p:spPr>
          <p:txBody>
            <a:bodyPr/>
            <a:lstStyle/>
            <a:p/>
          </p:txBody>
        </p:sp>
        <p:sp>
          <p:nvSpPr>
            <p:cNvPr id="83" name="pl83"/>
            <p:cNvSpPr/>
            <p:nvPr/>
          </p:nvSpPr>
          <p:spPr>
            <a:xfrm>
              <a:off x="695171" y="5740743"/>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84" name="tx84"/>
            <p:cNvSpPr/>
            <p:nvPr/>
          </p:nvSpPr>
          <p:spPr>
            <a:xfrm>
              <a:off x="727758" y="53184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85" name="tx85"/>
            <p:cNvSpPr/>
            <p:nvPr/>
          </p:nvSpPr>
          <p:spPr>
            <a:xfrm>
              <a:off x="1023163" y="53443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6" name="tx86"/>
            <p:cNvSpPr/>
            <p:nvPr/>
          </p:nvSpPr>
          <p:spPr>
            <a:xfrm>
              <a:off x="1288438" y="53443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87" name="tx87"/>
            <p:cNvSpPr/>
            <p:nvPr/>
          </p:nvSpPr>
          <p:spPr>
            <a:xfrm>
              <a:off x="1553713" y="55517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8" name="tx88"/>
            <p:cNvSpPr/>
            <p:nvPr/>
          </p:nvSpPr>
          <p:spPr>
            <a:xfrm>
              <a:off x="1818988" y="53703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89" name="tx89"/>
            <p:cNvSpPr/>
            <p:nvPr/>
          </p:nvSpPr>
          <p:spPr>
            <a:xfrm>
              <a:off x="2084263" y="54740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0" name="tx90"/>
            <p:cNvSpPr/>
            <p:nvPr/>
          </p:nvSpPr>
          <p:spPr>
            <a:xfrm>
              <a:off x="2349538" y="55258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1" name="tx91"/>
            <p:cNvSpPr/>
            <p:nvPr/>
          </p:nvSpPr>
          <p:spPr>
            <a:xfrm>
              <a:off x="2614813" y="54480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92" name="rc92"/>
            <p:cNvSpPr/>
            <p:nvPr/>
          </p:nvSpPr>
          <p:spPr>
            <a:xfrm>
              <a:off x="2807378" y="874964"/>
              <a:ext cx="2042618" cy="1454334"/>
            </a:xfrm>
            <a:prstGeom prst="rect">
              <a:avLst/>
            </a:prstGeom>
            <a:solidFill>
              <a:srgbClr val="EBEBEB">
                <a:alpha val="100000"/>
              </a:srgbClr>
            </a:solidFill>
          </p:spPr>
          <p:txBody>
            <a:bodyPr/>
            <a:lstStyle/>
            <a:p/>
          </p:txBody>
        </p:sp>
        <p:sp>
          <p:nvSpPr>
            <p:cNvPr id="93" name="pl93"/>
            <p:cNvSpPr/>
            <p:nvPr/>
          </p:nvSpPr>
          <p:spPr>
            <a:xfrm>
              <a:off x="2807378" y="193914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4" name="pl94"/>
            <p:cNvSpPr/>
            <p:nvPr/>
          </p:nvSpPr>
          <p:spPr>
            <a:xfrm>
              <a:off x="2807378" y="129104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5" name="pl95"/>
            <p:cNvSpPr/>
            <p:nvPr/>
          </p:nvSpPr>
          <p:spPr>
            <a:xfrm>
              <a:off x="2807378" y="22631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6" name="pl96"/>
            <p:cNvSpPr/>
            <p:nvPr/>
          </p:nvSpPr>
          <p:spPr>
            <a:xfrm>
              <a:off x="2807378" y="161509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7" name="pl97"/>
            <p:cNvSpPr/>
            <p:nvPr/>
          </p:nvSpPr>
          <p:spPr>
            <a:xfrm>
              <a:off x="2807378" y="96699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98" name="pl98"/>
            <p:cNvSpPr/>
            <p:nvPr/>
          </p:nvSpPr>
          <p:spPr>
            <a:xfrm>
              <a:off x="290022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316549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343077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369604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396132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422660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449187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475715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2900224" y="1744713"/>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BEBEBE">
                  <a:alpha val="69803"/>
                </a:srgbClr>
              </a:solidFill>
              <a:prstDash val="solid"/>
              <a:round/>
            </a:ln>
          </p:spPr>
          <p:txBody>
            <a:bodyPr/>
            <a:lstStyle/>
            <a:p/>
          </p:txBody>
        </p:sp>
        <p:sp>
          <p:nvSpPr>
            <p:cNvPr id="107" name="pl107"/>
            <p:cNvSpPr/>
            <p:nvPr/>
          </p:nvSpPr>
          <p:spPr>
            <a:xfrm>
              <a:off x="2900224" y="2133572"/>
              <a:ext cx="1856925" cy="129619"/>
            </a:xfrm>
            <a:custGeom>
              <a:avLst/>
              <a:pathLst>
                <a:path w="1856925" h="129619">
                  <a:moveTo>
                    <a:pt x="0" y="25923"/>
                  </a:moveTo>
                  <a:lnTo>
                    <a:pt x="265275" y="25923"/>
                  </a:lnTo>
                  <a:lnTo>
                    <a:pt x="530550" y="0"/>
                  </a:lnTo>
                  <a:lnTo>
                    <a:pt x="795825" y="77771"/>
                  </a:lnTo>
                  <a:lnTo>
                    <a:pt x="1061100" y="77771"/>
                  </a:lnTo>
                  <a:lnTo>
                    <a:pt x="1326375" y="129619"/>
                  </a:lnTo>
                  <a:lnTo>
                    <a:pt x="1591650" y="129619"/>
                  </a:lnTo>
                  <a:lnTo>
                    <a:pt x="1856925" y="129619"/>
                  </a:lnTo>
                </a:path>
              </a:pathLst>
            </a:custGeom>
            <a:ln w="40651" cap="flat">
              <a:solidFill>
                <a:srgbClr val="BEBEBE">
                  <a:alpha val="69803"/>
                </a:srgbClr>
              </a:solidFill>
              <a:prstDash val="solid"/>
              <a:round/>
            </a:ln>
          </p:spPr>
          <p:txBody>
            <a:bodyPr/>
            <a:lstStyle/>
            <a:p/>
          </p:txBody>
        </p:sp>
        <p:sp>
          <p:nvSpPr>
            <p:cNvPr id="108" name="pl108"/>
            <p:cNvSpPr/>
            <p:nvPr/>
          </p:nvSpPr>
          <p:spPr>
            <a:xfrm>
              <a:off x="2900224" y="2133572"/>
              <a:ext cx="1856925" cy="129619"/>
            </a:xfrm>
            <a:custGeom>
              <a:avLst/>
              <a:pathLst>
                <a:path w="1856925" h="129619">
                  <a:moveTo>
                    <a:pt x="0" y="25923"/>
                  </a:moveTo>
                  <a:lnTo>
                    <a:pt x="265275" y="25923"/>
                  </a:lnTo>
                  <a:lnTo>
                    <a:pt x="530550" y="0"/>
                  </a:lnTo>
                  <a:lnTo>
                    <a:pt x="795825" y="77771"/>
                  </a:lnTo>
                  <a:lnTo>
                    <a:pt x="1061100" y="77771"/>
                  </a:lnTo>
                  <a:lnTo>
                    <a:pt x="1326375" y="129619"/>
                  </a:lnTo>
                  <a:lnTo>
                    <a:pt x="1591650" y="129619"/>
                  </a:lnTo>
                  <a:lnTo>
                    <a:pt x="1856925" y="129619"/>
                  </a:lnTo>
                </a:path>
              </a:pathLst>
            </a:custGeom>
            <a:ln w="35231" cap="flat">
              <a:solidFill>
                <a:srgbClr val="BEBEBE">
                  <a:alpha val="69803"/>
                </a:srgbClr>
              </a:solidFill>
              <a:prstDash val="solid"/>
              <a:round/>
            </a:ln>
          </p:spPr>
          <p:txBody>
            <a:bodyPr/>
            <a:lstStyle/>
            <a:p/>
          </p:txBody>
        </p:sp>
        <p:sp>
          <p:nvSpPr>
            <p:cNvPr id="109" name="pl109"/>
            <p:cNvSpPr/>
            <p:nvPr/>
          </p:nvSpPr>
          <p:spPr>
            <a:xfrm>
              <a:off x="2900224" y="1744713"/>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6B6B6B">
                  <a:alpha val="100000"/>
                </a:srgbClr>
              </a:solidFill>
              <a:prstDash val="solid"/>
              <a:round/>
            </a:ln>
          </p:spPr>
          <p:txBody>
            <a:bodyPr/>
            <a:lstStyle/>
            <a:p/>
          </p:txBody>
        </p:sp>
        <p:sp>
          <p:nvSpPr>
            <p:cNvPr id="110" name="pl110"/>
            <p:cNvSpPr/>
            <p:nvPr/>
          </p:nvSpPr>
          <p:spPr>
            <a:xfrm>
              <a:off x="2900224" y="2133572"/>
              <a:ext cx="1856925" cy="129619"/>
            </a:xfrm>
            <a:custGeom>
              <a:avLst/>
              <a:pathLst>
                <a:path w="1856925" h="129619">
                  <a:moveTo>
                    <a:pt x="0" y="25923"/>
                  </a:moveTo>
                  <a:lnTo>
                    <a:pt x="265275" y="25923"/>
                  </a:lnTo>
                  <a:lnTo>
                    <a:pt x="530550" y="0"/>
                  </a:lnTo>
                  <a:lnTo>
                    <a:pt x="795825" y="77771"/>
                  </a:lnTo>
                  <a:lnTo>
                    <a:pt x="1061100" y="77771"/>
                  </a:lnTo>
                  <a:lnTo>
                    <a:pt x="1326375" y="129619"/>
                  </a:lnTo>
                  <a:lnTo>
                    <a:pt x="1591650" y="129619"/>
                  </a:lnTo>
                  <a:lnTo>
                    <a:pt x="1856925" y="129619"/>
                  </a:lnTo>
                </a:path>
              </a:pathLst>
            </a:custGeom>
            <a:ln w="40651" cap="flat">
              <a:solidFill>
                <a:srgbClr val="000000">
                  <a:alpha val="100000"/>
                </a:srgbClr>
              </a:solidFill>
              <a:prstDash val="solid"/>
              <a:round/>
            </a:ln>
          </p:spPr>
          <p:txBody>
            <a:bodyPr/>
            <a:lstStyle/>
            <a:p/>
          </p:txBody>
        </p:sp>
        <p:sp>
          <p:nvSpPr>
            <p:cNvPr id="111" name="pl111"/>
            <p:cNvSpPr/>
            <p:nvPr/>
          </p:nvSpPr>
          <p:spPr>
            <a:xfrm>
              <a:off x="2900224" y="2133572"/>
              <a:ext cx="1856925" cy="129619"/>
            </a:xfrm>
            <a:custGeom>
              <a:avLst/>
              <a:pathLst>
                <a:path w="1856925" h="129619">
                  <a:moveTo>
                    <a:pt x="0" y="25923"/>
                  </a:moveTo>
                  <a:lnTo>
                    <a:pt x="265275" y="25923"/>
                  </a:lnTo>
                  <a:lnTo>
                    <a:pt x="530550" y="0"/>
                  </a:lnTo>
                  <a:lnTo>
                    <a:pt x="795825" y="77771"/>
                  </a:lnTo>
                  <a:lnTo>
                    <a:pt x="1061100" y="77771"/>
                  </a:lnTo>
                  <a:lnTo>
                    <a:pt x="1326375" y="129619"/>
                  </a:lnTo>
                  <a:lnTo>
                    <a:pt x="1591650" y="129619"/>
                  </a:lnTo>
                  <a:lnTo>
                    <a:pt x="1856925" y="129619"/>
                  </a:lnTo>
                </a:path>
              </a:pathLst>
            </a:custGeom>
            <a:ln w="35231" cap="flat">
              <a:solidFill>
                <a:srgbClr val="F26A21">
                  <a:alpha val="100000"/>
                </a:srgbClr>
              </a:solidFill>
              <a:prstDash val="solid"/>
              <a:round/>
            </a:ln>
          </p:spPr>
          <p:txBody>
            <a:bodyPr/>
            <a:lstStyle/>
            <a:p/>
          </p:txBody>
        </p:sp>
        <p:sp>
          <p:nvSpPr>
            <p:cNvPr id="112" name="pl112"/>
            <p:cNvSpPr/>
            <p:nvPr/>
          </p:nvSpPr>
          <p:spPr>
            <a:xfrm>
              <a:off x="2807378" y="226319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13" name="tx113"/>
            <p:cNvSpPr/>
            <p:nvPr/>
          </p:nvSpPr>
          <p:spPr>
            <a:xfrm>
              <a:off x="2870095" y="19964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4" name="tx114"/>
            <p:cNvSpPr/>
            <p:nvPr/>
          </p:nvSpPr>
          <p:spPr>
            <a:xfrm>
              <a:off x="3135370" y="19964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5" name="tx115"/>
            <p:cNvSpPr/>
            <p:nvPr/>
          </p:nvSpPr>
          <p:spPr>
            <a:xfrm>
              <a:off x="3400645" y="19705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6" name="tx116"/>
            <p:cNvSpPr/>
            <p:nvPr/>
          </p:nvSpPr>
          <p:spPr>
            <a:xfrm>
              <a:off x="3665920" y="20483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7" name="tx117"/>
            <p:cNvSpPr/>
            <p:nvPr/>
          </p:nvSpPr>
          <p:spPr>
            <a:xfrm>
              <a:off x="3931195" y="204831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8" name="tx118"/>
            <p:cNvSpPr/>
            <p:nvPr/>
          </p:nvSpPr>
          <p:spPr>
            <a:xfrm>
              <a:off x="4196470"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9" name="tx119"/>
            <p:cNvSpPr/>
            <p:nvPr/>
          </p:nvSpPr>
          <p:spPr>
            <a:xfrm>
              <a:off x="4461745"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0" name="tx120"/>
            <p:cNvSpPr/>
            <p:nvPr/>
          </p:nvSpPr>
          <p:spPr>
            <a:xfrm>
              <a:off x="4727020" y="2100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21" name="rc121"/>
            <p:cNvSpPr/>
            <p:nvPr/>
          </p:nvSpPr>
          <p:spPr>
            <a:xfrm>
              <a:off x="2807378" y="2613739"/>
              <a:ext cx="2042618" cy="1454334"/>
            </a:xfrm>
            <a:prstGeom prst="rect">
              <a:avLst/>
            </a:prstGeom>
            <a:solidFill>
              <a:srgbClr val="EBEBEB">
                <a:alpha val="100000"/>
              </a:srgbClr>
            </a:solidFill>
          </p:spPr>
          <p:txBody>
            <a:bodyPr/>
            <a:lstStyle/>
            <a:p/>
          </p:txBody>
        </p:sp>
        <p:sp>
          <p:nvSpPr>
            <p:cNvPr id="122" name="pl122"/>
            <p:cNvSpPr/>
            <p:nvPr/>
          </p:nvSpPr>
          <p:spPr>
            <a:xfrm>
              <a:off x="2807378" y="367791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3" name="pl123"/>
            <p:cNvSpPr/>
            <p:nvPr/>
          </p:nvSpPr>
          <p:spPr>
            <a:xfrm>
              <a:off x="2807378" y="302981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4" name="pl124"/>
            <p:cNvSpPr/>
            <p:nvPr/>
          </p:nvSpPr>
          <p:spPr>
            <a:xfrm>
              <a:off x="2807378" y="400196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5" name="pl125"/>
            <p:cNvSpPr/>
            <p:nvPr/>
          </p:nvSpPr>
          <p:spPr>
            <a:xfrm>
              <a:off x="2807378" y="335386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6" name="pl126"/>
            <p:cNvSpPr/>
            <p:nvPr/>
          </p:nvSpPr>
          <p:spPr>
            <a:xfrm>
              <a:off x="2807378" y="270577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7" name="pl127"/>
            <p:cNvSpPr/>
            <p:nvPr/>
          </p:nvSpPr>
          <p:spPr>
            <a:xfrm>
              <a:off x="290022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16549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43077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69604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96132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422660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449187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475715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900224" y="3483488"/>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BEBEBE">
                  <a:alpha val="69803"/>
                </a:srgbClr>
              </a:solidFill>
              <a:prstDash val="solid"/>
              <a:round/>
            </a:ln>
          </p:spPr>
          <p:txBody>
            <a:bodyPr/>
            <a:lstStyle/>
            <a:p/>
          </p:txBody>
        </p:sp>
        <p:sp>
          <p:nvSpPr>
            <p:cNvPr id="136" name="pl136"/>
            <p:cNvSpPr/>
            <p:nvPr/>
          </p:nvSpPr>
          <p:spPr>
            <a:xfrm>
              <a:off x="2900224" y="3768652"/>
              <a:ext cx="1856925" cy="129619"/>
            </a:xfrm>
            <a:custGeom>
              <a:avLst/>
              <a:pathLst>
                <a:path w="1856925" h="129619">
                  <a:moveTo>
                    <a:pt x="0" y="103695"/>
                  </a:moveTo>
                  <a:lnTo>
                    <a:pt x="265275" y="129619"/>
                  </a:lnTo>
                  <a:lnTo>
                    <a:pt x="530550" y="103695"/>
                  </a:lnTo>
                  <a:lnTo>
                    <a:pt x="795825" y="103695"/>
                  </a:lnTo>
                  <a:lnTo>
                    <a:pt x="1061100" y="103695"/>
                  </a:lnTo>
                  <a:lnTo>
                    <a:pt x="1326375" y="103695"/>
                  </a:lnTo>
                  <a:lnTo>
                    <a:pt x="1591650" y="25923"/>
                  </a:lnTo>
                  <a:lnTo>
                    <a:pt x="1856925" y="0"/>
                  </a:lnTo>
                </a:path>
              </a:pathLst>
            </a:custGeom>
            <a:ln w="40651" cap="flat">
              <a:solidFill>
                <a:srgbClr val="BEBEBE">
                  <a:alpha val="69803"/>
                </a:srgbClr>
              </a:solidFill>
              <a:prstDash val="solid"/>
              <a:round/>
            </a:ln>
          </p:spPr>
          <p:txBody>
            <a:bodyPr/>
            <a:lstStyle/>
            <a:p/>
          </p:txBody>
        </p:sp>
        <p:sp>
          <p:nvSpPr>
            <p:cNvPr id="137" name="pl137"/>
            <p:cNvSpPr/>
            <p:nvPr/>
          </p:nvSpPr>
          <p:spPr>
            <a:xfrm>
              <a:off x="2900224" y="3768652"/>
              <a:ext cx="1856925" cy="129619"/>
            </a:xfrm>
            <a:custGeom>
              <a:avLst/>
              <a:pathLst>
                <a:path w="1856925" h="129619">
                  <a:moveTo>
                    <a:pt x="0" y="103695"/>
                  </a:moveTo>
                  <a:lnTo>
                    <a:pt x="265275" y="129619"/>
                  </a:lnTo>
                  <a:lnTo>
                    <a:pt x="530550" y="103695"/>
                  </a:lnTo>
                  <a:lnTo>
                    <a:pt x="795825" y="103695"/>
                  </a:lnTo>
                  <a:lnTo>
                    <a:pt x="1061100" y="103695"/>
                  </a:lnTo>
                  <a:lnTo>
                    <a:pt x="1326375" y="103695"/>
                  </a:lnTo>
                  <a:lnTo>
                    <a:pt x="1591650" y="25923"/>
                  </a:lnTo>
                  <a:lnTo>
                    <a:pt x="1856925" y="0"/>
                  </a:lnTo>
                </a:path>
              </a:pathLst>
            </a:custGeom>
            <a:ln w="35231" cap="flat">
              <a:solidFill>
                <a:srgbClr val="BEBEBE">
                  <a:alpha val="69803"/>
                </a:srgbClr>
              </a:solidFill>
              <a:prstDash val="solid"/>
              <a:round/>
            </a:ln>
          </p:spPr>
          <p:txBody>
            <a:bodyPr/>
            <a:lstStyle/>
            <a:p/>
          </p:txBody>
        </p:sp>
        <p:sp>
          <p:nvSpPr>
            <p:cNvPr id="138" name="pl138"/>
            <p:cNvSpPr/>
            <p:nvPr/>
          </p:nvSpPr>
          <p:spPr>
            <a:xfrm>
              <a:off x="2900224" y="3483488"/>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6B6B6B">
                  <a:alpha val="100000"/>
                </a:srgbClr>
              </a:solidFill>
              <a:prstDash val="solid"/>
              <a:round/>
            </a:ln>
          </p:spPr>
          <p:txBody>
            <a:bodyPr/>
            <a:lstStyle/>
            <a:p/>
          </p:txBody>
        </p:sp>
        <p:sp>
          <p:nvSpPr>
            <p:cNvPr id="139" name="pl139"/>
            <p:cNvSpPr/>
            <p:nvPr/>
          </p:nvSpPr>
          <p:spPr>
            <a:xfrm>
              <a:off x="2900224" y="3768652"/>
              <a:ext cx="1856925" cy="129619"/>
            </a:xfrm>
            <a:custGeom>
              <a:avLst/>
              <a:pathLst>
                <a:path w="1856925" h="129619">
                  <a:moveTo>
                    <a:pt x="0" y="103695"/>
                  </a:moveTo>
                  <a:lnTo>
                    <a:pt x="265275" y="129619"/>
                  </a:lnTo>
                  <a:lnTo>
                    <a:pt x="530550" y="103695"/>
                  </a:lnTo>
                  <a:lnTo>
                    <a:pt x="795825" y="103695"/>
                  </a:lnTo>
                  <a:lnTo>
                    <a:pt x="1061100" y="103695"/>
                  </a:lnTo>
                  <a:lnTo>
                    <a:pt x="1326375" y="103695"/>
                  </a:lnTo>
                  <a:lnTo>
                    <a:pt x="1591650" y="25923"/>
                  </a:lnTo>
                  <a:lnTo>
                    <a:pt x="1856925" y="0"/>
                  </a:lnTo>
                </a:path>
              </a:pathLst>
            </a:custGeom>
            <a:ln w="40651" cap="flat">
              <a:solidFill>
                <a:srgbClr val="000000">
                  <a:alpha val="100000"/>
                </a:srgbClr>
              </a:solidFill>
              <a:prstDash val="solid"/>
              <a:round/>
            </a:ln>
          </p:spPr>
          <p:txBody>
            <a:bodyPr/>
            <a:lstStyle/>
            <a:p/>
          </p:txBody>
        </p:sp>
        <p:sp>
          <p:nvSpPr>
            <p:cNvPr id="140" name="pl140"/>
            <p:cNvSpPr/>
            <p:nvPr/>
          </p:nvSpPr>
          <p:spPr>
            <a:xfrm>
              <a:off x="2900224" y="3768652"/>
              <a:ext cx="1856925" cy="129619"/>
            </a:xfrm>
            <a:custGeom>
              <a:avLst/>
              <a:pathLst>
                <a:path w="1856925" h="129619">
                  <a:moveTo>
                    <a:pt x="0" y="103695"/>
                  </a:moveTo>
                  <a:lnTo>
                    <a:pt x="265275" y="129619"/>
                  </a:lnTo>
                  <a:lnTo>
                    <a:pt x="530550" y="103695"/>
                  </a:lnTo>
                  <a:lnTo>
                    <a:pt x="795825" y="103695"/>
                  </a:lnTo>
                  <a:lnTo>
                    <a:pt x="1061100" y="103695"/>
                  </a:lnTo>
                  <a:lnTo>
                    <a:pt x="1326375" y="103695"/>
                  </a:lnTo>
                  <a:lnTo>
                    <a:pt x="1591650" y="25923"/>
                  </a:lnTo>
                  <a:lnTo>
                    <a:pt x="1856925" y="0"/>
                  </a:lnTo>
                </a:path>
              </a:pathLst>
            </a:custGeom>
            <a:ln w="35231" cap="flat">
              <a:solidFill>
                <a:srgbClr val="F26A21">
                  <a:alpha val="100000"/>
                </a:srgbClr>
              </a:solidFill>
              <a:prstDash val="solid"/>
              <a:round/>
            </a:ln>
          </p:spPr>
          <p:txBody>
            <a:bodyPr/>
            <a:lstStyle/>
            <a:p/>
          </p:txBody>
        </p:sp>
        <p:sp>
          <p:nvSpPr>
            <p:cNvPr id="141" name="pl141"/>
            <p:cNvSpPr/>
            <p:nvPr/>
          </p:nvSpPr>
          <p:spPr>
            <a:xfrm>
              <a:off x="2807378" y="400196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42" name="tx142"/>
            <p:cNvSpPr/>
            <p:nvPr/>
          </p:nvSpPr>
          <p:spPr>
            <a:xfrm>
              <a:off x="2870095" y="37093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3" name="tx143"/>
            <p:cNvSpPr/>
            <p:nvPr/>
          </p:nvSpPr>
          <p:spPr>
            <a:xfrm>
              <a:off x="3135370" y="37352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4" name="tx144"/>
            <p:cNvSpPr/>
            <p:nvPr/>
          </p:nvSpPr>
          <p:spPr>
            <a:xfrm>
              <a:off x="3400645" y="37093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5" name="tx145"/>
            <p:cNvSpPr/>
            <p:nvPr/>
          </p:nvSpPr>
          <p:spPr>
            <a:xfrm>
              <a:off x="3665920" y="37093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6" name="tx146"/>
            <p:cNvSpPr/>
            <p:nvPr/>
          </p:nvSpPr>
          <p:spPr>
            <a:xfrm>
              <a:off x="3931195" y="37093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7" name="tx147"/>
            <p:cNvSpPr/>
            <p:nvPr/>
          </p:nvSpPr>
          <p:spPr>
            <a:xfrm>
              <a:off x="4196470" y="37093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8" name="tx148"/>
            <p:cNvSpPr/>
            <p:nvPr/>
          </p:nvSpPr>
          <p:spPr>
            <a:xfrm>
              <a:off x="4461745" y="36315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49" name="tx149"/>
            <p:cNvSpPr/>
            <p:nvPr/>
          </p:nvSpPr>
          <p:spPr>
            <a:xfrm>
              <a:off x="4727020" y="36056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50" name="rc150"/>
            <p:cNvSpPr/>
            <p:nvPr/>
          </p:nvSpPr>
          <p:spPr>
            <a:xfrm>
              <a:off x="2807378" y="4352515"/>
              <a:ext cx="2042618" cy="1454334"/>
            </a:xfrm>
            <a:prstGeom prst="rect">
              <a:avLst/>
            </a:prstGeom>
            <a:solidFill>
              <a:srgbClr val="EBEBEB">
                <a:alpha val="100000"/>
              </a:srgbClr>
            </a:solidFill>
          </p:spPr>
          <p:txBody>
            <a:bodyPr/>
            <a:lstStyle/>
            <a:p/>
          </p:txBody>
        </p:sp>
        <p:sp>
          <p:nvSpPr>
            <p:cNvPr id="151" name="pl151"/>
            <p:cNvSpPr/>
            <p:nvPr/>
          </p:nvSpPr>
          <p:spPr>
            <a:xfrm>
              <a:off x="2807378" y="541669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2" name="pl152"/>
            <p:cNvSpPr/>
            <p:nvPr/>
          </p:nvSpPr>
          <p:spPr>
            <a:xfrm>
              <a:off x="2807378" y="476859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3" name="pl153"/>
            <p:cNvSpPr/>
            <p:nvPr/>
          </p:nvSpPr>
          <p:spPr>
            <a:xfrm>
              <a:off x="2807378" y="574074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4" name="pl154"/>
            <p:cNvSpPr/>
            <p:nvPr/>
          </p:nvSpPr>
          <p:spPr>
            <a:xfrm>
              <a:off x="2807378" y="509264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5" name="pl155"/>
            <p:cNvSpPr/>
            <p:nvPr/>
          </p:nvSpPr>
          <p:spPr>
            <a:xfrm>
              <a:off x="2807378" y="4444545"/>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56" name="pl156"/>
            <p:cNvSpPr/>
            <p:nvPr/>
          </p:nvSpPr>
          <p:spPr>
            <a:xfrm>
              <a:off x="290022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16549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343077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69604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96132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422660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449187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475715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900224" y="5222264"/>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BEBEBE">
                  <a:alpha val="69803"/>
                </a:srgbClr>
              </a:solidFill>
              <a:prstDash val="solid"/>
              <a:round/>
            </a:ln>
          </p:spPr>
          <p:txBody>
            <a:bodyPr/>
            <a:lstStyle/>
            <a:p/>
          </p:txBody>
        </p:sp>
        <p:sp>
          <p:nvSpPr>
            <p:cNvPr id="165" name="pl165"/>
            <p:cNvSpPr/>
            <p:nvPr/>
          </p:nvSpPr>
          <p:spPr>
            <a:xfrm>
              <a:off x="2900224" y="5688895"/>
              <a:ext cx="1856925" cy="51847"/>
            </a:xfrm>
            <a:custGeom>
              <a:avLst/>
              <a:pathLst>
                <a:path w="1856925" h="51847">
                  <a:moveTo>
                    <a:pt x="0" y="0"/>
                  </a:moveTo>
                  <a:lnTo>
                    <a:pt x="265275" y="0"/>
                  </a:lnTo>
                  <a:lnTo>
                    <a:pt x="530550" y="25923"/>
                  </a:lnTo>
                  <a:lnTo>
                    <a:pt x="795825" y="51847"/>
                  </a:lnTo>
                  <a:lnTo>
                    <a:pt x="1061100" y="51847"/>
                  </a:lnTo>
                  <a:lnTo>
                    <a:pt x="1326375" y="51847"/>
                  </a:lnTo>
                  <a:lnTo>
                    <a:pt x="1591650" y="51847"/>
                  </a:lnTo>
                  <a:lnTo>
                    <a:pt x="1856925" y="51847"/>
                  </a:lnTo>
                </a:path>
              </a:pathLst>
            </a:custGeom>
            <a:ln w="40651" cap="flat">
              <a:solidFill>
                <a:srgbClr val="BEBEBE">
                  <a:alpha val="69803"/>
                </a:srgbClr>
              </a:solidFill>
              <a:prstDash val="solid"/>
              <a:round/>
            </a:ln>
          </p:spPr>
          <p:txBody>
            <a:bodyPr/>
            <a:lstStyle/>
            <a:p/>
          </p:txBody>
        </p:sp>
        <p:sp>
          <p:nvSpPr>
            <p:cNvPr id="166" name="pl166"/>
            <p:cNvSpPr/>
            <p:nvPr/>
          </p:nvSpPr>
          <p:spPr>
            <a:xfrm>
              <a:off x="2900224" y="5688895"/>
              <a:ext cx="1856925" cy="51847"/>
            </a:xfrm>
            <a:custGeom>
              <a:avLst/>
              <a:pathLst>
                <a:path w="1856925" h="51847">
                  <a:moveTo>
                    <a:pt x="0" y="0"/>
                  </a:moveTo>
                  <a:lnTo>
                    <a:pt x="265275" y="0"/>
                  </a:lnTo>
                  <a:lnTo>
                    <a:pt x="530550" y="25923"/>
                  </a:lnTo>
                  <a:lnTo>
                    <a:pt x="795825" y="51847"/>
                  </a:lnTo>
                  <a:lnTo>
                    <a:pt x="1061100" y="51847"/>
                  </a:lnTo>
                  <a:lnTo>
                    <a:pt x="1326375" y="51847"/>
                  </a:lnTo>
                  <a:lnTo>
                    <a:pt x="1591650" y="51847"/>
                  </a:lnTo>
                  <a:lnTo>
                    <a:pt x="1856925" y="51847"/>
                  </a:lnTo>
                </a:path>
              </a:pathLst>
            </a:custGeom>
            <a:ln w="35231" cap="flat">
              <a:solidFill>
                <a:srgbClr val="BEBEBE">
                  <a:alpha val="69803"/>
                </a:srgbClr>
              </a:solidFill>
              <a:prstDash val="solid"/>
              <a:round/>
            </a:ln>
          </p:spPr>
          <p:txBody>
            <a:bodyPr/>
            <a:lstStyle/>
            <a:p/>
          </p:txBody>
        </p:sp>
        <p:sp>
          <p:nvSpPr>
            <p:cNvPr id="167" name="pl167"/>
            <p:cNvSpPr/>
            <p:nvPr/>
          </p:nvSpPr>
          <p:spPr>
            <a:xfrm>
              <a:off x="2900224" y="5222264"/>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6B6B6B">
                  <a:alpha val="100000"/>
                </a:srgbClr>
              </a:solidFill>
              <a:prstDash val="solid"/>
              <a:round/>
            </a:ln>
          </p:spPr>
          <p:txBody>
            <a:bodyPr/>
            <a:lstStyle/>
            <a:p/>
          </p:txBody>
        </p:sp>
        <p:sp>
          <p:nvSpPr>
            <p:cNvPr id="168" name="pl168"/>
            <p:cNvSpPr/>
            <p:nvPr/>
          </p:nvSpPr>
          <p:spPr>
            <a:xfrm>
              <a:off x="2900224" y="5688895"/>
              <a:ext cx="1856925" cy="51847"/>
            </a:xfrm>
            <a:custGeom>
              <a:avLst/>
              <a:pathLst>
                <a:path w="1856925" h="51847">
                  <a:moveTo>
                    <a:pt x="0" y="0"/>
                  </a:moveTo>
                  <a:lnTo>
                    <a:pt x="265275" y="0"/>
                  </a:lnTo>
                  <a:lnTo>
                    <a:pt x="530550" y="25923"/>
                  </a:lnTo>
                  <a:lnTo>
                    <a:pt x="795825" y="51847"/>
                  </a:lnTo>
                  <a:lnTo>
                    <a:pt x="1061100" y="51847"/>
                  </a:lnTo>
                  <a:lnTo>
                    <a:pt x="1326375" y="51847"/>
                  </a:lnTo>
                  <a:lnTo>
                    <a:pt x="1591650" y="51847"/>
                  </a:lnTo>
                  <a:lnTo>
                    <a:pt x="1856925" y="51847"/>
                  </a:lnTo>
                </a:path>
              </a:pathLst>
            </a:custGeom>
            <a:ln w="40651" cap="flat">
              <a:solidFill>
                <a:srgbClr val="000000">
                  <a:alpha val="100000"/>
                </a:srgbClr>
              </a:solidFill>
              <a:prstDash val="solid"/>
              <a:round/>
            </a:ln>
          </p:spPr>
          <p:txBody>
            <a:bodyPr/>
            <a:lstStyle/>
            <a:p/>
          </p:txBody>
        </p:sp>
        <p:sp>
          <p:nvSpPr>
            <p:cNvPr id="169" name="pl169"/>
            <p:cNvSpPr/>
            <p:nvPr/>
          </p:nvSpPr>
          <p:spPr>
            <a:xfrm>
              <a:off x="2900224" y="5688895"/>
              <a:ext cx="1856925" cy="51847"/>
            </a:xfrm>
            <a:custGeom>
              <a:avLst/>
              <a:pathLst>
                <a:path w="1856925" h="51847">
                  <a:moveTo>
                    <a:pt x="0" y="0"/>
                  </a:moveTo>
                  <a:lnTo>
                    <a:pt x="265275" y="0"/>
                  </a:lnTo>
                  <a:lnTo>
                    <a:pt x="530550" y="25923"/>
                  </a:lnTo>
                  <a:lnTo>
                    <a:pt x="795825" y="51847"/>
                  </a:lnTo>
                  <a:lnTo>
                    <a:pt x="1061100" y="51847"/>
                  </a:lnTo>
                  <a:lnTo>
                    <a:pt x="1326375" y="51847"/>
                  </a:lnTo>
                  <a:lnTo>
                    <a:pt x="1591650" y="51847"/>
                  </a:lnTo>
                  <a:lnTo>
                    <a:pt x="1856925" y="51847"/>
                  </a:lnTo>
                </a:path>
              </a:pathLst>
            </a:custGeom>
            <a:ln w="35231" cap="flat">
              <a:solidFill>
                <a:srgbClr val="F26A21">
                  <a:alpha val="100000"/>
                </a:srgbClr>
              </a:solidFill>
              <a:prstDash val="solid"/>
              <a:round/>
            </a:ln>
          </p:spPr>
          <p:txBody>
            <a:bodyPr/>
            <a:lstStyle/>
            <a:p/>
          </p:txBody>
        </p:sp>
        <p:sp>
          <p:nvSpPr>
            <p:cNvPr id="170" name="pl170"/>
            <p:cNvSpPr/>
            <p:nvPr/>
          </p:nvSpPr>
          <p:spPr>
            <a:xfrm>
              <a:off x="2807378" y="5740743"/>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71" name="tx171"/>
            <p:cNvSpPr/>
            <p:nvPr/>
          </p:nvSpPr>
          <p:spPr>
            <a:xfrm>
              <a:off x="2870095" y="55258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2" name="tx172"/>
            <p:cNvSpPr/>
            <p:nvPr/>
          </p:nvSpPr>
          <p:spPr>
            <a:xfrm>
              <a:off x="3135370" y="55258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3" name="tx173"/>
            <p:cNvSpPr/>
            <p:nvPr/>
          </p:nvSpPr>
          <p:spPr>
            <a:xfrm>
              <a:off x="3400645" y="55517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4" name="tx174"/>
            <p:cNvSpPr/>
            <p:nvPr/>
          </p:nvSpPr>
          <p:spPr>
            <a:xfrm>
              <a:off x="3665920"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5" name="tx175"/>
            <p:cNvSpPr/>
            <p:nvPr/>
          </p:nvSpPr>
          <p:spPr>
            <a:xfrm>
              <a:off x="3931195"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6" name="tx176"/>
            <p:cNvSpPr/>
            <p:nvPr/>
          </p:nvSpPr>
          <p:spPr>
            <a:xfrm>
              <a:off x="4196470"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7" name="tx177"/>
            <p:cNvSpPr/>
            <p:nvPr/>
          </p:nvSpPr>
          <p:spPr>
            <a:xfrm>
              <a:off x="4461745"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8" name="tx178"/>
            <p:cNvSpPr/>
            <p:nvPr/>
          </p:nvSpPr>
          <p:spPr>
            <a:xfrm>
              <a:off x="4727020" y="5577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9" name="rc179"/>
            <p:cNvSpPr/>
            <p:nvPr/>
          </p:nvSpPr>
          <p:spPr>
            <a:xfrm>
              <a:off x="4919585" y="874964"/>
              <a:ext cx="2042618" cy="1454334"/>
            </a:xfrm>
            <a:prstGeom prst="rect">
              <a:avLst/>
            </a:prstGeom>
            <a:solidFill>
              <a:srgbClr val="EBEBEB">
                <a:alpha val="100000"/>
              </a:srgbClr>
            </a:solidFill>
          </p:spPr>
          <p:txBody>
            <a:bodyPr/>
            <a:lstStyle/>
            <a:p/>
          </p:txBody>
        </p:sp>
        <p:sp>
          <p:nvSpPr>
            <p:cNvPr id="180" name="pl180"/>
            <p:cNvSpPr/>
            <p:nvPr/>
          </p:nvSpPr>
          <p:spPr>
            <a:xfrm>
              <a:off x="4919585" y="193914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1" name="pl181"/>
            <p:cNvSpPr/>
            <p:nvPr/>
          </p:nvSpPr>
          <p:spPr>
            <a:xfrm>
              <a:off x="4919585" y="129104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2" name="pl182"/>
            <p:cNvSpPr/>
            <p:nvPr/>
          </p:nvSpPr>
          <p:spPr>
            <a:xfrm>
              <a:off x="4919585" y="22631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83" name="pl183"/>
            <p:cNvSpPr/>
            <p:nvPr/>
          </p:nvSpPr>
          <p:spPr>
            <a:xfrm>
              <a:off x="4919585" y="161509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84" name="pl184"/>
            <p:cNvSpPr/>
            <p:nvPr/>
          </p:nvSpPr>
          <p:spPr>
            <a:xfrm>
              <a:off x="4919585" y="96699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85" name="pl185"/>
            <p:cNvSpPr/>
            <p:nvPr/>
          </p:nvSpPr>
          <p:spPr>
            <a:xfrm>
              <a:off x="501243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527770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554298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580825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607353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633880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660408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686935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5012431" y="1744713"/>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BEBEBE">
                  <a:alpha val="69803"/>
                </a:srgbClr>
              </a:solidFill>
              <a:prstDash val="solid"/>
              <a:round/>
            </a:ln>
          </p:spPr>
          <p:txBody>
            <a:bodyPr/>
            <a:lstStyle/>
            <a:p/>
          </p:txBody>
        </p:sp>
        <p:sp>
          <p:nvSpPr>
            <p:cNvPr id="194" name="pl194"/>
            <p:cNvSpPr/>
            <p:nvPr/>
          </p:nvSpPr>
          <p:spPr>
            <a:xfrm>
              <a:off x="5012431" y="2055800"/>
              <a:ext cx="1856925" cy="129619"/>
            </a:xfrm>
            <a:custGeom>
              <a:avLst/>
              <a:pathLst>
                <a:path w="1856925" h="129619">
                  <a:moveTo>
                    <a:pt x="0" y="0"/>
                  </a:moveTo>
                  <a:lnTo>
                    <a:pt x="265275" y="25923"/>
                  </a:lnTo>
                  <a:lnTo>
                    <a:pt x="530550" y="0"/>
                  </a:lnTo>
                  <a:lnTo>
                    <a:pt x="795825" y="25923"/>
                  </a:lnTo>
                  <a:lnTo>
                    <a:pt x="1061100" y="25923"/>
                  </a:lnTo>
                  <a:lnTo>
                    <a:pt x="1326375" y="25923"/>
                  </a:lnTo>
                  <a:lnTo>
                    <a:pt x="1591650" y="51847"/>
                  </a:lnTo>
                  <a:lnTo>
                    <a:pt x="1856925" y="129619"/>
                  </a:lnTo>
                </a:path>
              </a:pathLst>
            </a:custGeom>
            <a:ln w="40651" cap="flat">
              <a:solidFill>
                <a:srgbClr val="BEBEBE">
                  <a:alpha val="69803"/>
                </a:srgbClr>
              </a:solidFill>
              <a:prstDash val="solid"/>
              <a:round/>
            </a:ln>
          </p:spPr>
          <p:txBody>
            <a:bodyPr/>
            <a:lstStyle/>
            <a:p/>
          </p:txBody>
        </p:sp>
        <p:sp>
          <p:nvSpPr>
            <p:cNvPr id="195" name="pl195"/>
            <p:cNvSpPr/>
            <p:nvPr/>
          </p:nvSpPr>
          <p:spPr>
            <a:xfrm>
              <a:off x="5012431" y="2055800"/>
              <a:ext cx="1856925" cy="129619"/>
            </a:xfrm>
            <a:custGeom>
              <a:avLst/>
              <a:pathLst>
                <a:path w="1856925" h="129619">
                  <a:moveTo>
                    <a:pt x="0" y="0"/>
                  </a:moveTo>
                  <a:lnTo>
                    <a:pt x="265275" y="25923"/>
                  </a:lnTo>
                  <a:lnTo>
                    <a:pt x="530550" y="0"/>
                  </a:lnTo>
                  <a:lnTo>
                    <a:pt x="795825" y="25923"/>
                  </a:lnTo>
                  <a:lnTo>
                    <a:pt x="1061100" y="25923"/>
                  </a:lnTo>
                  <a:lnTo>
                    <a:pt x="1326375" y="25923"/>
                  </a:lnTo>
                  <a:lnTo>
                    <a:pt x="1591650" y="51847"/>
                  </a:lnTo>
                  <a:lnTo>
                    <a:pt x="1856925" y="129619"/>
                  </a:lnTo>
                </a:path>
              </a:pathLst>
            </a:custGeom>
            <a:ln w="35231" cap="flat">
              <a:solidFill>
                <a:srgbClr val="BEBEBE">
                  <a:alpha val="69803"/>
                </a:srgbClr>
              </a:solidFill>
              <a:prstDash val="solid"/>
              <a:round/>
            </a:ln>
          </p:spPr>
          <p:txBody>
            <a:bodyPr/>
            <a:lstStyle/>
            <a:p/>
          </p:txBody>
        </p:sp>
        <p:sp>
          <p:nvSpPr>
            <p:cNvPr id="196" name="pl196"/>
            <p:cNvSpPr/>
            <p:nvPr/>
          </p:nvSpPr>
          <p:spPr>
            <a:xfrm>
              <a:off x="5012431" y="1744713"/>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6B6B6B">
                  <a:alpha val="100000"/>
                </a:srgbClr>
              </a:solidFill>
              <a:prstDash val="solid"/>
              <a:round/>
            </a:ln>
          </p:spPr>
          <p:txBody>
            <a:bodyPr/>
            <a:lstStyle/>
            <a:p/>
          </p:txBody>
        </p:sp>
        <p:sp>
          <p:nvSpPr>
            <p:cNvPr id="197" name="pl197"/>
            <p:cNvSpPr/>
            <p:nvPr/>
          </p:nvSpPr>
          <p:spPr>
            <a:xfrm>
              <a:off x="5012431" y="2055800"/>
              <a:ext cx="1856925" cy="129619"/>
            </a:xfrm>
            <a:custGeom>
              <a:avLst/>
              <a:pathLst>
                <a:path w="1856925" h="129619">
                  <a:moveTo>
                    <a:pt x="0" y="0"/>
                  </a:moveTo>
                  <a:lnTo>
                    <a:pt x="265275" y="25923"/>
                  </a:lnTo>
                  <a:lnTo>
                    <a:pt x="530550" y="0"/>
                  </a:lnTo>
                  <a:lnTo>
                    <a:pt x="795825" y="25923"/>
                  </a:lnTo>
                  <a:lnTo>
                    <a:pt x="1061100" y="25923"/>
                  </a:lnTo>
                  <a:lnTo>
                    <a:pt x="1326375" y="25923"/>
                  </a:lnTo>
                  <a:lnTo>
                    <a:pt x="1591650" y="51847"/>
                  </a:lnTo>
                  <a:lnTo>
                    <a:pt x="1856925" y="129619"/>
                  </a:lnTo>
                </a:path>
              </a:pathLst>
            </a:custGeom>
            <a:ln w="40651" cap="flat">
              <a:solidFill>
                <a:srgbClr val="000000">
                  <a:alpha val="100000"/>
                </a:srgbClr>
              </a:solidFill>
              <a:prstDash val="solid"/>
              <a:round/>
            </a:ln>
          </p:spPr>
          <p:txBody>
            <a:bodyPr/>
            <a:lstStyle/>
            <a:p/>
          </p:txBody>
        </p:sp>
        <p:sp>
          <p:nvSpPr>
            <p:cNvPr id="198" name="pl198"/>
            <p:cNvSpPr/>
            <p:nvPr/>
          </p:nvSpPr>
          <p:spPr>
            <a:xfrm>
              <a:off x="5012431" y="2055800"/>
              <a:ext cx="1856925" cy="129619"/>
            </a:xfrm>
            <a:custGeom>
              <a:avLst/>
              <a:pathLst>
                <a:path w="1856925" h="129619">
                  <a:moveTo>
                    <a:pt x="0" y="0"/>
                  </a:moveTo>
                  <a:lnTo>
                    <a:pt x="265275" y="25923"/>
                  </a:lnTo>
                  <a:lnTo>
                    <a:pt x="530550" y="0"/>
                  </a:lnTo>
                  <a:lnTo>
                    <a:pt x="795825" y="25923"/>
                  </a:lnTo>
                  <a:lnTo>
                    <a:pt x="1061100" y="25923"/>
                  </a:lnTo>
                  <a:lnTo>
                    <a:pt x="1326375" y="25923"/>
                  </a:lnTo>
                  <a:lnTo>
                    <a:pt x="1591650" y="51847"/>
                  </a:lnTo>
                  <a:lnTo>
                    <a:pt x="1856925" y="129619"/>
                  </a:lnTo>
                </a:path>
              </a:pathLst>
            </a:custGeom>
            <a:ln w="35231" cap="flat">
              <a:solidFill>
                <a:srgbClr val="F26A21">
                  <a:alpha val="100000"/>
                </a:srgbClr>
              </a:solidFill>
              <a:prstDash val="solid"/>
              <a:round/>
            </a:ln>
          </p:spPr>
          <p:txBody>
            <a:bodyPr/>
            <a:lstStyle/>
            <a:p/>
          </p:txBody>
        </p:sp>
        <p:sp>
          <p:nvSpPr>
            <p:cNvPr id="199" name="pl199"/>
            <p:cNvSpPr/>
            <p:nvPr/>
          </p:nvSpPr>
          <p:spPr>
            <a:xfrm>
              <a:off x="4919585" y="226319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00" name="tx200"/>
            <p:cNvSpPr/>
            <p:nvPr/>
          </p:nvSpPr>
          <p:spPr>
            <a:xfrm>
              <a:off x="4982302" y="18927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01" name="tx201"/>
            <p:cNvSpPr/>
            <p:nvPr/>
          </p:nvSpPr>
          <p:spPr>
            <a:xfrm>
              <a:off x="5247577" y="1918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02" name="tx202"/>
            <p:cNvSpPr/>
            <p:nvPr/>
          </p:nvSpPr>
          <p:spPr>
            <a:xfrm>
              <a:off x="5512852" y="18927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03" name="tx203"/>
            <p:cNvSpPr/>
            <p:nvPr/>
          </p:nvSpPr>
          <p:spPr>
            <a:xfrm>
              <a:off x="5778127" y="1918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04" name="tx204"/>
            <p:cNvSpPr/>
            <p:nvPr/>
          </p:nvSpPr>
          <p:spPr>
            <a:xfrm>
              <a:off x="6043402" y="1918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05" name="tx205"/>
            <p:cNvSpPr/>
            <p:nvPr/>
          </p:nvSpPr>
          <p:spPr>
            <a:xfrm>
              <a:off x="6308677" y="1918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06" name="tx206"/>
            <p:cNvSpPr/>
            <p:nvPr/>
          </p:nvSpPr>
          <p:spPr>
            <a:xfrm>
              <a:off x="6573952" y="19446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07" name="tx207"/>
            <p:cNvSpPr/>
            <p:nvPr/>
          </p:nvSpPr>
          <p:spPr>
            <a:xfrm>
              <a:off x="6839227" y="20223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08" name="rc208"/>
            <p:cNvSpPr/>
            <p:nvPr/>
          </p:nvSpPr>
          <p:spPr>
            <a:xfrm>
              <a:off x="4919585" y="2613739"/>
              <a:ext cx="2042618" cy="1454334"/>
            </a:xfrm>
            <a:prstGeom prst="rect">
              <a:avLst/>
            </a:prstGeom>
            <a:solidFill>
              <a:srgbClr val="EBEBEB">
                <a:alpha val="100000"/>
              </a:srgbClr>
            </a:solidFill>
          </p:spPr>
          <p:txBody>
            <a:bodyPr/>
            <a:lstStyle/>
            <a:p/>
          </p:txBody>
        </p:sp>
        <p:sp>
          <p:nvSpPr>
            <p:cNvPr id="209" name="pl209"/>
            <p:cNvSpPr/>
            <p:nvPr/>
          </p:nvSpPr>
          <p:spPr>
            <a:xfrm>
              <a:off x="4919585" y="367791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0" name="pl210"/>
            <p:cNvSpPr/>
            <p:nvPr/>
          </p:nvSpPr>
          <p:spPr>
            <a:xfrm>
              <a:off x="4919585" y="302981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1" name="pl211"/>
            <p:cNvSpPr/>
            <p:nvPr/>
          </p:nvSpPr>
          <p:spPr>
            <a:xfrm>
              <a:off x="4919585" y="400196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12" name="pl212"/>
            <p:cNvSpPr/>
            <p:nvPr/>
          </p:nvSpPr>
          <p:spPr>
            <a:xfrm>
              <a:off x="4919585" y="335386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13" name="pl213"/>
            <p:cNvSpPr/>
            <p:nvPr/>
          </p:nvSpPr>
          <p:spPr>
            <a:xfrm>
              <a:off x="4919585" y="270577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14" name="pl214"/>
            <p:cNvSpPr/>
            <p:nvPr/>
          </p:nvSpPr>
          <p:spPr>
            <a:xfrm>
              <a:off x="501243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527770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554298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580825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607353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633880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660408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686935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5012431" y="3483488"/>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BEBEBE">
                  <a:alpha val="69803"/>
                </a:srgbClr>
              </a:solidFill>
              <a:prstDash val="solid"/>
              <a:round/>
            </a:ln>
          </p:spPr>
          <p:txBody>
            <a:bodyPr/>
            <a:lstStyle/>
            <a:p/>
          </p:txBody>
        </p:sp>
        <p:sp>
          <p:nvSpPr>
            <p:cNvPr id="223" name="pl223"/>
            <p:cNvSpPr/>
            <p:nvPr/>
          </p:nvSpPr>
          <p:spPr>
            <a:xfrm>
              <a:off x="5012431" y="3353869"/>
              <a:ext cx="1856925" cy="311087"/>
            </a:xfrm>
            <a:custGeom>
              <a:avLst/>
              <a:pathLst>
                <a:path w="1856925" h="311087">
                  <a:moveTo>
                    <a:pt x="0" y="311087"/>
                  </a:moveTo>
                  <a:lnTo>
                    <a:pt x="265275" y="311087"/>
                  </a:lnTo>
                  <a:lnTo>
                    <a:pt x="530550" y="233315"/>
                  </a:lnTo>
                  <a:lnTo>
                    <a:pt x="795825" y="129619"/>
                  </a:lnTo>
                  <a:lnTo>
                    <a:pt x="1061100" y="129619"/>
                  </a:lnTo>
                  <a:lnTo>
                    <a:pt x="1326375" y="0"/>
                  </a:lnTo>
                  <a:lnTo>
                    <a:pt x="1591650" y="103695"/>
                  </a:lnTo>
                  <a:lnTo>
                    <a:pt x="1856925" y="103695"/>
                  </a:lnTo>
                </a:path>
              </a:pathLst>
            </a:custGeom>
            <a:ln w="40651" cap="flat">
              <a:solidFill>
                <a:srgbClr val="BEBEBE">
                  <a:alpha val="69803"/>
                </a:srgbClr>
              </a:solidFill>
              <a:prstDash val="solid"/>
              <a:round/>
            </a:ln>
          </p:spPr>
          <p:txBody>
            <a:bodyPr/>
            <a:lstStyle/>
            <a:p/>
          </p:txBody>
        </p:sp>
        <p:sp>
          <p:nvSpPr>
            <p:cNvPr id="224" name="pl224"/>
            <p:cNvSpPr/>
            <p:nvPr/>
          </p:nvSpPr>
          <p:spPr>
            <a:xfrm>
              <a:off x="5012431" y="3353869"/>
              <a:ext cx="1856925" cy="311087"/>
            </a:xfrm>
            <a:custGeom>
              <a:avLst/>
              <a:pathLst>
                <a:path w="1856925" h="311087">
                  <a:moveTo>
                    <a:pt x="0" y="311087"/>
                  </a:moveTo>
                  <a:lnTo>
                    <a:pt x="265275" y="311087"/>
                  </a:lnTo>
                  <a:lnTo>
                    <a:pt x="530550" y="233315"/>
                  </a:lnTo>
                  <a:lnTo>
                    <a:pt x="795825" y="129619"/>
                  </a:lnTo>
                  <a:lnTo>
                    <a:pt x="1061100" y="129619"/>
                  </a:lnTo>
                  <a:lnTo>
                    <a:pt x="1326375" y="0"/>
                  </a:lnTo>
                  <a:lnTo>
                    <a:pt x="1591650" y="103695"/>
                  </a:lnTo>
                  <a:lnTo>
                    <a:pt x="1856925" y="103695"/>
                  </a:lnTo>
                </a:path>
              </a:pathLst>
            </a:custGeom>
            <a:ln w="35231" cap="flat">
              <a:solidFill>
                <a:srgbClr val="BEBEBE">
                  <a:alpha val="69803"/>
                </a:srgbClr>
              </a:solidFill>
              <a:prstDash val="solid"/>
              <a:round/>
            </a:ln>
          </p:spPr>
          <p:txBody>
            <a:bodyPr/>
            <a:lstStyle/>
            <a:p/>
          </p:txBody>
        </p:sp>
        <p:sp>
          <p:nvSpPr>
            <p:cNvPr id="225" name="pl225"/>
            <p:cNvSpPr/>
            <p:nvPr/>
          </p:nvSpPr>
          <p:spPr>
            <a:xfrm>
              <a:off x="5012431" y="3483488"/>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6B6B6B">
                  <a:alpha val="100000"/>
                </a:srgbClr>
              </a:solidFill>
              <a:prstDash val="solid"/>
              <a:round/>
            </a:ln>
          </p:spPr>
          <p:txBody>
            <a:bodyPr/>
            <a:lstStyle/>
            <a:p/>
          </p:txBody>
        </p:sp>
        <p:sp>
          <p:nvSpPr>
            <p:cNvPr id="226" name="pl226"/>
            <p:cNvSpPr/>
            <p:nvPr/>
          </p:nvSpPr>
          <p:spPr>
            <a:xfrm>
              <a:off x="5012431" y="3353869"/>
              <a:ext cx="1856925" cy="311087"/>
            </a:xfrm>
            <a:custGeom>
              <a:avLst/>
              <a:pathLst>
                <a:path w="1856925" h="311087">
                  <a:moveTo>
                    <a:pt x="0" y="311087"/>
                  </a:moveTo>
                  <a:lnTo>
                    <a:pt x="265275" y="311087"/>
                  </a:lnTo>
                  <a:lnTo>
                    <a:pt x="530550" y="233315"/>
                  </a:lnTo>
                  <a:lnTo>
                    <a:pt x="795825" y="129619"/>
                  </a:lnTo>
                  <a:lnTo>
                    <a:pt x="1061100" y="129619"/>
                  </a:lnTo>
                  <a:lnTo>
                    <a:pt x="1326375" y="0"/>
                  </a:lnTo>
                  <a:lnTo>
                    <a:pt x="1591650" y="103695"/>
                  </a:lnTo>
                  <a:lnTo>
                    <a:pt x="1856925" y="103695"/>
                  </a:lnTo>
                </a:path>
              </a:pathLst>
            </a:custGeom>
            <a:ln w="40651" cap="flat">
              <a:solidFill>
                <a:srgbClr val="000000">
                  <a:alpha val="100000"/>
                </a:srgbClr>
              </a:solidFill>
              <a:prstDash val="solid"/>
              <a:round/>
            </a:ln>
          </p:spPr>
          <p:txBody>
            <a:bodyPr/>
            <a:lstStyle/>
            <a:p/>
          </p:txBody>
        </p:sp>
        <p:sp>
          <p:nvSpPr>
            <p:cNvPr id="227" name="pl227"/>
            <p:cNvSpPr/>
            <p:nvPr/>
          </p:nvSpPr>
          <p:spPr>
            <a:xfrm>
              <a:off x="5012431" y="3353869"/>
              <a:ext cx="1856925" cy="311087"/>
            </a:xfrm>
            <a:custGeom>
              <a:avLst/>
              <a:pathLst>
                <a:path w="1856925" h="311087">
                  <a:moveTo>
                    <a:pt x="0" y="311087"/>
                  </a:moveTo>
                  <a:lnTo>
                    <a:pt x="265275" y="311087"/>
                  </a:lnTo>
                  <a:lnTo>
                    <a:pt x="530550" y="233315"/>
                  </a:lnTo>
                  <a:lnTo>
                    <a:pt x="795825" y="129619"/>
                  </a:lnTo>
                  <a:lnTo>
                    <a:pt x="1061100" y="129619"/>
                  </a:lnTo>
                  <a:lnTo>
                    <a:pt x="1326375" y="0"/>
                  </a:lnTo>
                  <a:lnTo>
                    <a:pt x="1591650" y="103695"/>
                  </a:lnTo>
                  <a:lnTo>
                    <a:pt x="1856925" y="103695"/>
                  </a:lnTo>
                </a:path>
              </a:pathLst>
            </a:custGeom>
            <a:ln w="35231" cap="flat">
              <a:solidFill>
                <a:srgbClr val="F26A21">
                  <a:alpha val="100000"/>
                </a:srgbClr>
              </a:solidFill>
              <a:prstDash val="solid"/>
              <a:round/>
            </a:ln>
          </p:spPr>
          <p:txBody>
            <a:bodyPr/>
            <a:lstStyle/>
            <a:p/>
          </p:txBody>
        </p:sp>
        <p:sp>
          <p:nvSpPr>
            <p:cNvPr id="228" name="pl228"/>
            <p:cNvSpPr/>
            <p:nvPr/>
          </p:nvSpPr>
          <p:spPr>
            <a:xfrm>
              <a:off x="4919585" y="400196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29" name="tx229"/>
            <p:cNvSpPr/>
            <p:nvPr/>
          </p:nvSpPr>
          <p:spPr>
            <a:xfrm>
              <a:off x="4952172" y="3501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30" name="tx230"/>
            <p:cNvSpPr/>
            <p:nvPr/>
          </p:nvSpPr>
          <p:spPr>
            <a:xfrm>
              <a:off x="5217447" y="3501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31" name="tx231"/>
            <p:cNvSpPr/>
            <p:nvPr/>
          </p:nvSpPr>
          <p:spPr>
            <a:xfrm>
              <a:off x="5482723" y="34241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32" name="tx232"/>
            <p:cNvSpPr/>
            <p:nvPr/>
          </p:nvSpPr>
          <p:spPr>
            <a:xfrm>
              <a:off x="5747998" y="3320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33" name="tx233"/>
            <p:cNvSpPr/>
            <p:nvPr/>
          </p:nvSpPr>
          <p:spPr>
            <a:xfrm>
              <a:off x="6013273" y="3320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34" name="tx234"/>
            <p:cNvSpPr/>
            <p:nvPr/>
          </p:nvSpPr>
          <p:spPr>
            <a:xfrm>
              <a:off x="6278548" y="3190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35" name="tx235"/>
            <p:cNvSpPr/>
            <p:nvPr/>
          </p:nvSpPr>
          <p:spPr>
            <a:xfrm>
              <a:off x="6543823" y="3294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36" name="tx236"/>
            <p:cNvSpPr/>
            <p:nvPr/>
          </p:nvSpPr>
          <p:spPr>
            <a:xfrm>
              <a:off x="6809098" y="3294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37" name="rc237"/>
            <p:cNvSpPr/>
            <p:nvPr/>
          </p:nvSpPr>
          <p:spPr>
            <a:xfrm>
              <a:off x="7031792" y="874964"/>
              <a:ext cx="2042618" cy="1454334"/>
            </a:xfrm>
            <a:prstGeom prst="rect">
              <a:avLst/>
            </a:prstGeom>
            <a:solidFill>
              <a:srgbClr val="EBEBEB">
                <a:alpha val="100000"/>
              </a:srgbClr>
            </a:solidFill>
          </p:spPr>
          <p:txBody>
            <a:bodyPr/>
            <a:lstStyle/>
            <a:p/>
          </p:txBody>
        </p:sp>
        <p:sp>
          <p:nvSpPr>
            <p:cNvPr id="238" name="pl238"/>
            <p:cNvSpPr/>
            <p:nvPr/>
          </p:nvSpPr>
          <p:spPr>
            <a:xfrm>
              <a:off x="7031792" y="193914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39" name="pl239"/>
            <p:cNvSpPr/>
            <p:nvPr/>
          </p:nvSpPr>
          <p:spPr>
            <a:xfrm>
              <a:off x="7031792" y="129104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40" name="pl240"/>
            <p:cNvSpPr/>
            <p:nvPr/>
          </p:nvSpPr>
          <p:spPr>
            <a:xfrm>
              <a:off x="7031792" y="2263192"/>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41" name="pl241"/>
            <p:cNvSpPr/>
            <p:nvPr/>
          </p:nvSpPr>
          <p:spPr>
            <a:xfrm>
              <a:off x="7031792" y="161509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42" name="pl242"/>
            <p:cNvSpPr/>
            <p:nvPr/>
          </p:nvSpPr>
          <p:spPr>
            <a:xfrm>
              <a:off x="7031792" y="96699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43" name="pl243"/>
            <p:cNvSpPr/>
            <p:nvPr/>
          </p:nvSpPr>
          <p:spPr>
            <a:xfrm>
              <a:off x="712463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73899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765518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792046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818573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84510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871628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898156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7124639" y="1744713"/>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BEBEBE">
                  <a:alpha val="69803"/>
                </a:srgbClr>
              </a:solidFill>
              <a:prstDash val="solid"/>
              <a:round/>
            </a:ln>
          </p:spPr>
          <p:txBody>
            <a:bodyPr/>
            <a:lstStyle/>
            <a:p/>
          </p:txBody>
        </p:sp>
        <p:sp>
          <p:nvSpPr>
            <p:cNvPr id="252" name="pl252"/>
            <p:cNvSpPr/>
            <p:nvPr/>
          </p:nvSpPr>
          <p:spPr>
            <a:xfrm>
              <a:off x="7124639" y="1615093"/>
              <a:ext cx="1856925" cy="181467"/>
            </a:xfrm>
            <a:custGeom>
              <a:avLst/>
              <a:pathLst>
                <a:path w="1856925" h="181467">
                  <a:moveTo>
                    <a:pt x="0" y="51847"/>
                  </a:moveTo>
                  <a:lnTo>
                    <a:pt x="265275" y="25923"/>
                  </a:lnTo>
                  <a:lnTo>
                    <a:pt x="530550" y="51847"/>
                  </a:lnTo>
                  <a:lnTo>
                    <a:pt x="795825" y="25923"/>
                  </a:lnTo>
                  <a:lnTo>
                    <a:pt x="1061100" y="0"/>
                  </a:lnTo>
                  <a:lnTo>
                    <a:pt x="1326375" y="181467"/>
                  </a:lnTo>
                  <a:lnTo>
                    <a:pt x="1591650" y="155543"/>
                  </a:lnTo>
                  <a:lnTo>
                    <a:pt x="1856925" y="77771"/>
                  </a:lnTo>
                </a:path>
              </a:pathLst>
            </a:custGeom>
            <a:ln w="40651" cap="flat">
              <a:solidFill>
                <a:srgbClr val="BEBEBE">
                  <a:alpha val="69803"/>
                </a:srgbClr>
              </a:solidFill>
              <a:prstDash val="solid"/>
              <a:round/>
            </a:ln>
          </p:spPr>
          <p:txBody>
            <a:bodyPr/>
            <a:lstStyle/>
            <a:p/>
          </p:txBody>
        </p:sp>
        <p:sp>
          <p:nvSpPr>
            <p:cNvPr id="253" name="pl253"/>
            <p:cNvSpPr/>
            <p:nvPr/>
          </p:nvSpPr>
          <p:spPr>
            <a:xfrm>
              <a:off x="7124639" y="1615093"/>
              <a:ext cx="1856925" cy="181467"/>
            </a:xfrm>
            <a:custGeom>
              <a:avLst/>
              <a:pathLst>
                <a:path w="1856925" h="181467">
                  <a:moveTo>
                    <a:pt x="0" y="51847"/>
                  </a:moveTo>
                  <a:lnTo>
                    <a:pt x="265275" y="25923"/>
                  </a:lnTo>
                  <a:lnTo>
                    <a:pt x="530550" y="51847"/>
                  </a:lnTo>
                  <a:lnTo>
                    <a:pt x="795825" y="25923"/>
                  </a:lnTo>
                  <a:lnTo>
                    <a:pt x="1061100" y="0"/>
                  </a:lnTo>
                  <a:lnTo>
                    <a:pt x="1326375" y="181467"/>
                  </a:lnTo>
                  <a:lnTo>
                    <a:pt x="1591650" y="155543"/>
                  </a:lnTo>
                  <a:lnTo>
                    <a:pt x="1856925" y="77771"/>
                  </a:lnTo>
                </a:path>
              </a:pathLst>
            </a:custGeom>
            <a:ln w="35231" cap="flat">
              <a:solidFill>
                <a:srgbClr val="BEBEBE">
                  <a:alpha val="69803"/>
                </a:srgbClr>
              </a:solidFill>
              <a:prstDash val="solid"/>
              <a:round/>
            </a:ln>
          </p:spPr>
          <p:txBody>
            <a:bodyPr/>
            <a:lstStyle/>
            <a:p/>
          </p:txBody>
        </p:sp>
        <p:sp>
          <p:nvSpPr>
            <p:cNvPr id="254" name="pl254"/>
            <p:cNvSpPr/>
            <p:nvPr/>
          </p:nvSpPr>
          <p:spPr>
            <a:xfrm>
              <a:off x="7124639" y="1744713"/>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6B6B6B">
                  <a:alpha val="100000"/>
                </a:srgbClr>
              </a:solidFill>
              <a:prstDash val="solid"/>
              <a:round/>
            </a:ln>
          </p:spPr>
          <p:txBody>
            <a:bodyPr/>
            <a:lstStyle/>
            <a:p/>
          </p:txBody>
        </p:sp>
        <p:sp>
          <p:nvSpPr>
            <p:cNvPr id="255" name="pl255"/>
            <p:cNvSpPr/>
            <p:nvPr/>
          </p:nvSpPr>
          <p:spPr>
            <a:xfrm>
              <a:off x="7124639" y="1615093"/>
              <a:ext cx="1856925" cy="181467"/>
            </a:xfrm>
            <a:custGeom>
              <a:avLst/>
              <a:pathLst>
                <a:path w="1856925" h="181467">
                  <a:moveTo>
                    <a:pt x="0" y="51847"/>
                  </a:moveTo>
                  <a:lnTo>
                    <a:pt x="265275" y="25923"/>
                  </a:lnTo>
                  <a:lnTo>
                    <a:pt x="530550" y="51847"/>
                  </a:lnTo>
                  <a:lnTo>
                    <a:pt x="795825" y="25923"/>
                  </a:lnTo>
                  <a:lnTo>
                    <a:pt x="1061100" y="0"/>
                  </a:lnTo>
                  <a:lnTo>
                    <a:pt x="1326375" y="181467"/>
                  </a:lnTo>
                  <a:lnTo>
                    <a:pt x="1591650" y="155543"/>
                  </a:lnTo>
                  <a:lnTo>
                    <a:pt x="1856925" y="77771"/>
                  </a:lnTo>
                </a:path>
              </a:pathLst>
            </a:custGeom>
            <a:ln w="40651" cap="flat">
              <a:solidFill>
                <a:srgbClr val="000000">
                  <a:alpha val="100000"/>
                </a:srgbClr>
              </a:solidFill>
              <a:prstDash val="solid"/>
              <a:round/>
            </a:ln>
          </p:spPr>
          <p:txBody>
            <a:bodyPr/>
            <a:lstStyle/>
            <a:p/>
          </p:txBody>
        </p:sp>
        <p:sp>
          <p:nvSpPr>
            <p:cNvPr id="256" name="pl256"/>
            <p:cNvSpPr/>
            <p:nvPr/>
          </p:nvSpPr>
          <p:spPr>
            <a:xfrm>
              <a:off x="7124639" y="1615093"/>
              <a:ext cx="1856925" cy="181467"/>
            </a:xfrm>
            <a:custGeom>
              <a:avLst/>
              <a:pathLst>
                <a:path w="1856925" h="181467">
                  <a:moveTo>
                    <a:pt x="0" y="51847"/>
                  </a:moveTo>
                  <a:lnTo>
                    <a:pt x="265275" y="25923"/>
                  </a:lnTo>
                  <a:lnTo>
                    <a:pt x="530550" y="51847"/>
                  </a:lnTo>
                  <a:lnTo>
                    <a:pt x="795825" y="25923"/>
                  </a:lnTo>
                  <a:lnTo>
                    <a:pt x="1061100" y="0"/>
                  </a:lnTo>
                  <a:lnTo>
                    <a:pt x="1326375" y="181467"/>
                  </a:lnTo>
                  <a:lnTo>
                    <a:pt x="1591650" y="155543"/>
                  </a:lnTo>
                  <a:lnTo>
                    <a:pt x="1856925" y="77771"/>
                  </a:lnTo>
                </a:path>
              </a:pathLst>
            </a:custGeom>
            <a:ln w="35231" cap="flat">
              <a:solidFill>
                <a:srgbClr val="F26A21">
                  <a:alpha val="100000"/>
                </a:srgbClr>
              </a:solidFill>
              <a:prstDash val="solid"/>
              <a:round/>
            </a:ln>
          </p:spPr>
          <p:txBody>
            <a:bodyPr/>
            <a:lstStyle/>
            <a:p/>
          </p:txBody>
        </p:sp>
        <p:sp>
          <p:nvSpPr>
            <p:cNvPr id="257" name="pl257"/>
            <p:cNvSpPr/>
            <p:nvPr/>
          </p:nvSpPr>
          <p:spPr>
            <a:xfrm>
              <a:off x="7031792" y="2263192"/>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58" name="tx258"/>
            <p:cNvSpPr/>
            <p:nvPr/>
          </p:nvSpPr>
          <p:spPr>
            <a:xfrm>
              <a:off x="7064380" y="15039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259" name="tx259"/>
            <p:cNvSpPr/>
            <p:nvPr/>
          </p:nvSpPr>
          <p:spPr>
            <a:xfrm>
              <a:off x="7329655" y="14779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260" name="tx260"/>
            <p:cNvSpPr/>
            <p:nvPr/>
          </p:nvSpPr>
          <p:spPr>
            <a:xfrm>
              <a:off x="7594930" y="15039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261" name="tx261"/>
            <p:cNvSpPr/>
            <p:nvPr/>
          </p:nvSpPr>
          <p:spPr>
            <a:xfrm>
              <a:off x="7860205" y="14779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262" name="tx262"/>
            <p:cNvSpPr/>
            <p:nvPr/>
          </p:nvSpPr>
          <p:spPr>
            <a:xfrm>
              <a:off x="8125480" y="1452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63" name="tx263"/>
            <p:cNvSpPr/>
            <p:nvPr/>
          </p:nvSpPr>
          <p:spPr>
            <a:xfrm>
              <a:off x="8390755" y="16335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64" name="tx264"/>
            <p:cNvSpPr/>
            <p:nvPr/>
          </p:nvSpPr>
          <p:spPr>
            <a:xfrm>
              <a:off x="8656030" y="1607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65" name="tx265"/>
            <p:cNvSpPr/>
            <p:nvPr/>
          </p:nvSpPr>
          <p:spPr>
            <a:xfrm>
              <a:off x="8921305" y="15298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66" name="rc266"/>
            <p:cNvSpPr/>
            <p:nvPr/>
          </p:nvSpPr>
          <p:spPr>
            <a:xfrm>
              <a:off x="7031792" y="2613739"/>
              <a:ext cx="2042618" cy="1454334"/>
            </a:xfrm>
            <a:prstGeom prst="rect">
              <a:avLst/>
            </a:prstGeom>
            <a:solidFill>
              <a:srgbClr val="EBEBEB">
                <a:alpha val="100000"/>
              </a:srgbClr>
            </a:solidFill>
          </p:spPr>
          <p:txBody>
            <a:bodyPr/>
            <a:lstStyle/>
            <a:p/>
          </p:txBody>
        </p:sp>
        <p:sp>
          <p:nvSpPr>
            <p:cNvPr id="267" name="pl267"/>
            <p:cNvSpPr/>
            <p:nvPr/>
          </p:nvSpPr>
          <p:spPr>
            <a:xfrm>
              <a:off x="7031792" y="367791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8" name="pl268"/>
            <p:cNvSpPr/>
            <p:nvPr/>
          </p:nvSpPr>
          <p:spPr>
            <a:xfrm>
              <a:off x="7031792" y="302981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69" name="pl269"/>
            <p:cNvSpPr/>
            <p:nvPr/>
          </p:nvSpPr>
          <p:spPr>
            <a:xfrm>
              <a:off x="7031792" y="400196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70" name="pl270"/>
            <p:cNvSpPr/>
            <p:nvPr/>
          </p:nvSpPr>
          <p:spPr>
            <a:xfrm>
              <a:off x="7031792" y="3353869"/>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71" name="pl271"/>
            <p:cNvSpPr/>
            <p:nvPr/>
          </p:nvSpPr>
          <p:spPr>
            <a:xfrm>
              <a:off x="7031792" y="270577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72" name="pl272"/>
            <p:cNvSpPr/>
            <p:nvPr/>
          </p:nvSpPr>
          <p:spPr>
            <a:xfrm>
              <a:off x="712463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73899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765518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792046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818573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84510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871628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898156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7124639" y="3483488"/>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BEBEBE">
                  <a:alpha val="69803"/>
                </a:srgbClr>
              </a:solidFill>
              <a:prstDash val="solid"/>
              <a:round/>
            </a:ln>
          </p:spPr>
          <p:txBody>
            <a:bodyPr/>
            <a:lstStyle/>
            <a:p/>
          </p:txBody>
        </p:sp>
        <p:sp>
          <p:nvSpPr>
            <p:cNvPr id="281" name="pl281"/>
            <p:cNvSpPr/>
            <p:nvPr/>
          </p:nvSpPr>
          <p:spPr>
            <a:xfrm>
              <a:off x="7124639" y="3405716"/>
              <a:ext cx="1856925" cy="414783"/>
            </a:xfrm>
            <a:custGeom>
              <a:avLst/>
              <a:pathLst>
                <a:path w="1856925" h="414783">
                  <a:moveTo>
                    <a:pt x="0" y="0"/>
                  </a:moveTo>
                  <a:lnTo>
                    <a:pt x="265275" y="103695"/>
                  </a:lnTo>
                  <a:lnTo>
                    <a:pt x="530550" y="181467"/>
                  </a:lnTo>
                  <a:lnTo>
                    <a:pt x="795825" y="285163"/>
                  </a:lnTo>
                  <a:lnTo>
                    <a:pt x="1061100" y="388859"/>
                  </a:lnTo>
                  <a:lnTo>
                    <a:pt x="1326375" y="414783"/>
                  </a:lnTo>
                  <a:lnTo>
                    <a:pt x="1591650" y="362935"/>
                  </a:lnTo>
                  <a:lnTo>
                    <a:pt x="1856925" y="414783"/>
                  </a:lnTo>
                </a:path>
              </a:pathLst>
            </a:custGeom>
            <a:ln w="40651" cap="flat">
              <a:solidFill>
                <a:srgbClr val="BEBEBE">
                  <a:alpha val="69803"/>
                </a:srgbClr>
              </a:solidFill>
              <a:prstDash val="solid"/>
              <a:round/>
            </a:ln>
          </p:spPr>
          <p:txBody>
            <a:bodyPr/>
            <a:lstStyle/>
            <a:p/>
          </p:txBody>
        </p:sp>
        <p:sp>
          <p:nvSpPr>
            <p:cNvPr id="282" name="pl282"/>
            <p:cNvSpPr/>
            <p:nvPr/>
          </p:nvSpPr>
          <p:spPr>
            <a:xfrm>
              <a:off x="7124639" y="3405716"/>
              <a:ext cx="1856925" cy="414783"/>
            </a:xfrm>
            <a:custGeom>
              <a:avLst/>
              <a:pathLst>
                <a:path w="1856925" h="414783">
                  <a:moveTo>
                    <a:pt x="0" y="0"/>
                  </a:moveTo>
                  <a:lnTo>
                    <a:pt x="265275" y="103695"/>
                  </a:lnTo>
                  <a:lnTo>
                    <a:pt x="530550" y="181467"/>
                  </a:lnTo>
                  <a:lnTo>
                    <a:pt x="795825" y="285163"/>
                  </a:lnTo>
                  <a:lnTo>
                    <a:pt x="1061100" y="388859"/>
                  </a:lnTo>
                  <a:lnTo>
                    <a:pt x="1326375" y="414783"/>
                  </a:lnTo>
                  <a:lnTo>
                    <a:pt x="1591650" y="362935"/>
                  </a:lnTo>
                  <a:lnTo>
                    <a:pt x="1856925" y="414783"/>
                  </a:lnTo>
                </a:path>
              </a:pathLst>
            </a:custGeom>
            <a:ln w="35231" cap="flat">
              <a:solidFill>
                <a:srgbClr val="BEBEBE">
                  <a:alpha val="69803"/>
                </a:srgbClr>
              </a:solidFill>
              <a:prstDash val="solid"/>
              <a:round/>
            </a:ln>
          </p:spPr>
          <p:txBody>
            <a:bodyPr/>
            <a:lstStyle/>
            <a:p/>
          </p:txBody>
        </p:sp>
        <p:sp>
          <p:nvSpPr>
            <p:cNvPr id="283" name="pl283"/>
            <p:cNvSpPr/>
            <p:nvPr/>
          </p:nvSpPr>
          <p:spPr>
            <a:xfrm>
              <a:off x="7124639" y="3483488"/>
              <a:ext cx="1856925" cy="181467"/>
            </a:xfrm>
            <a:custGeom>
              <a:avLst/>
              <a:pathLst>
                <a:path w="1856925" h="181467">
                  <a:moveTo>
                    <a:pt x="0" y="181467"/>
                  </a:moveTo>
                  <a:lnTo>
                    <a:pt x="265275" y="181467"/>
                  </a:lnTo>
                  <a:lnTo>
                    <a:pt x="530550" y="129619"/>
                  </a:lnTo>
                  <a:lnTo>
                    <a:pt x="795825" y="77771"/>
                  </a:lnTo>
                  <a:lnTo>
                    <a:pt x="1061100" y="77771"/>
                  </a:lnTo>
                  <a:lnTo>
                    <a:pt x="1326375" y="0"/>
                  </a:lnTo>
                  <a:lnTo>
                    <a:pt x="1591650" y="103695"/>
                  </a:lnTo>
                  <a:lnTo>
                    <a:pt x="1856925" y="77771"/>
                  </a:lnTo>
                </a:path>
              </a:pathLst>
            </a:custGeom>
            <a:ln w="20325" cap="flat">
              <a:solidFill>
                <a:srgbClr val="6B6B6B">
                  <a:alpha val="100000"/>
                </a:srgbClr>
              </a:solidFill>
              <a:prstDash val="solid"/>
              <a:round/>
            </a:ln>
          </p:spPr>
          <p:txBody>
            <a:bodyPr/>
            <a:lstStyle/>
            <a:p/>
          </p:txBody>
        </p:sp>
        <p:sp>
          <p:nvSpPr>
            <p:cNvPr id="284" name="pl284"/>
            <p:cNvSpPr/>
            <p:nvPr/>
          </p:nvSpPr>
          <p:spPr>
            <a:xfrm>
              <a:off x="7124639" y="3405716"/>
              <a:ext cx="1856925" cy="414783"/>
            </a:xfrm>
            <a:custGeom>
              <a:avLst/>
              <a:pathLst>
                <a:path w="1856925" h="414783">
                  <a:moveTo>
                    <a:pt x="0" y="0"/>
                  </a:moveTo>
                  <a:lnTo>
                    <a:pt x="265275" y="103695"/>
                  </a:lnTo>
                  <a:lnTo>
                    <a:pt x="530550" y="181467"/>
                  </a:lnTo>
                  <a:lnTo>
                    <a:pt x="795825" y="285163"/>
                  </a:lnTo>
                  <a:lnTo>
                    <a:pt x="1061100" y="388859"/>
                  </a:lnTo>
                  <a:lnTo>
                    <a:pt x="1326375" y="414783"/>
                  </a:lnTo>
                  <a:lnTo>
                    <a:pt x="1591650" y="362935"/>
                  </a:lnTo>
                  <a:lnTo>
                    <a:pt x="1856925" y="414783"/>
                  </a:lnTo>
                </a:path>
              </a:pathLst>
            </a:custGeom>
            <a:ln w="40651" cap="flat">
              <a:solidFill>
                <a:srgbClr val="000000">
                  <a:alpha val="100000"/>
                </a:srgbClr>
              </a:solidFill>
              <a:prstDash val="solid"/>
              <a:round/>
            </a:ln>
          </p:spPr>
          <p:txBody>
            <a:bodyPr/>
            <a:lstStyle/>
            <a:p/>
          </p:txBody>
        </p:sp>
        <p:sp>
          <p:nvSpPr>
            <p:cNvPr id="285" name="pl285"/>
            <p:cNvSpPr/>
            <p:nvPr/>
          </p:nvSpPr>
          <p:spPr>
            <a:xfrm>
              <a:off x="7124639" y="3405716"/>
              <a:ext cx="1856925" cy="414783"/>
            </a:xfrm>
            <a:custGeom>
              <a:avLst/>
              <a:pathLst>
                <a:path w="1856925" h="414783">
                  <a:moveTo>
                    <a:pt x="0" y="0"/>
                  </a:moveTo>
                  <a:lnTo>
                    <a:pt x="265275" y="103695"/>
                  </a:lnTo>
                  <a:lnTo>
                    <a:pt x="530550" y="181467"/>
                  </a:lnTo>
                  <a:lnTo>
                    <a:pt x="795825" y="285163"/>
                  </a:lnTo>
                  <a:lnTo>
                    <a:pt x="1061100" y="388859"/>
                  </a:lnTo>
                  <a:lnTo>
                    <a:pt x="1326375" y="414783"/>
                  </a:lnTo>
                  <a:lnTo>
                    <a:pt x="1591650" y="362935"/>
                  </a:lnTo>
                  <a:lnTo>
                    <a:pt x="1856925" y="414783"/>
                  </a:lnTo>
                </a:path>
              </a:pathLst>
            </a:custGeom>
            <a:ln w="35231" cap="flat">
              <a:solidFill>
                <a:srgbClr val="F26A21">
                  <a:alpha val="100000"/>
                </a:srgbClr>
              </a:solidFill>
              <a:prstDash val="solid"/>
              <a:round/>
            </a:ln>
          </p:spPr>
          <p:txBody>
            <a:bodyPr/>
            <a:lstStyle/>
            <a:p/>
          </p:txBody>
        </p:sp>
        <p:sp>
          <p:nvSpPr>
            <p:cNvPr id="286" name="pl286"/>
            <p:cNvSpPr/>
            <p:nvPr/>
          </p:nvSpPr>
          <p:spPr>
            <a:xfrm>
              <a:off x="7031792" y="4001967"/>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87" name="tx287"/>
            <p:cNvSpPr/>
            <p:nvPr/>
          </p:nvSpPr>
          <p:spPr>
            <a:xfrm>
              <a:off x="7064380" y="32426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288" name="tx288"/>
            <p:cNvSpPr/>
            <p:nvPr/>
          </p:nvSpPr>
          <p:spPr>
            <a:xfrm>
              <a:off x="7329655" y="33463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289" name="tx289"/>
            <p:cNvSpPr/>
            <p:nvPr/>
          </p:nvSpPr>
          <p:spPr>
            <a:xfrm>
              <a:off x="7594930" y="34241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90" name="tx290"/>
            <p:cNvSpPr/>
            <p:nvPr/>
          </p:nvSpPr>
          <p:spPr>
            <a:xfrm>
              <a:off x="7860205" y="35278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91" name="tx291"/>
            <p:cNvSpPr/>
            <p:nvPr/>
          </p:nvSpPr>
          <p:spPr>
            <a:xfrm>
              <a:off x="8155609" y="36315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92" name="tx292"/>
            <p:cNvSpPr/>
            <p:nvPr/>
          </p:nvSpPr>
          <p:spPr>
            <a:xfrm>
              <a:off x="8420885" y="36574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93" name="tx293"/>
            <p:cNvSpPr/>
            <p:nvPr/>
          </p:nvSpPr>
          <p:spPr>
            <a:xfrm>
              <a:off x="8686160" y="36056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94" name="tx294"/>
            <p:cNvSpPr/>
            <p:nvPr/>
          </p:nvSpPr>
          <p:spPr>
            <a:xfrm>
              <a:off x="8951435" y="36574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95" name="tx295"/>
            <p:cNvSpPr/>
            <p:nvPr/>
          </p:nvSpPr>
          <p:spPr>
            <a:xfrm>
              <a:off x="1514672" y="4205084"/>
              <a:ext cx="4036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296" name="tx296"/>
            <p:cNvSpPr/>
            <p:nvPr/>
          </p:nvSpPr>
          <p:spPr>
            <a:xfrm>
              <a:off x="3125971" y="4205084"/>
              <a:ext cx="14054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297" name="tx297"/>
            <p:cNvSpPr/>
            <p:nvPr/>
          </p:nvSpPr>
          <p:spPr>
            <a:xfrm>
              <a:off x="1558243" y="2466308"/>
              <a:ext cx="3164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298" name="tx298"/>
            <p:cNvSpPr/>
            <p:nvPr/>
          </p:nvSpPr>
          <p:spPr>
            <a:xfrm>
              <a:off x="3617598" y="2466308"/>
              <a:ext cx="4221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299" name="tx299"/>
            <p:cNvSpPr/>
            <p:nvPr/>
          </p:nvSpPr>
          <p:spPr>
            <a:xfrm>
              <a:off x="5819919" y="2466308"/>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300" name="tx300"/>
            <p:cNvSpPr/>
            <p:nvPr/>
          </p:nvSpPr>
          <p:spPr>
            <a:xfrm>
              <a:off x="7470446" y="2466308"/>
              <a:ext cx="11653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301" name="tx301"/>
            <p:cNvSpPr/>
            <p:nvPr/>
          </p:nvSpPr>
          <p:spPr>
            <a:xfrm>
              <a:off x="1483582" y="727533"/>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302" name="tx302"/>
            <p:cNvSpPr/>
            <p:nvPr/>
          </p:nvSpPr>
          <p:spPr>
            <a:xfrm>
              <a:off x="3574255" y="727533"/>
              <a:ext cx="508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303" name="tx303"/>
            <p:cNvSpPr/>
            <p:nvPr/>
          </p:nvSpPr>
          <p:spPr>
            <a:xfrm>
              <a:off x="5611893" y="727533"/>
              <a:ext cx="65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304" name="tx304"/>
            <p:cNvSpPr/>
            <p:nvPr/>
          </p:nvSpPr>
          <p:spPr>
            <a:xfrm>
              <a:off x="7935189"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305" name="pl305"/>
            <p:cNvSpPr/>
            <p:nvPr/>
          </p:nvSpPr>
          <p:spPr>
            <a:xfrm>
              <a:off x="7880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6" name="pl306"/>
            <p:cNvSpPr/>
            <p:nvPr/>
          </p:nvSpPr>
          <p:spPr>
            <a:xfrm>
              <a:off x="10532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7" name="pl307"/>
            <p:cNvSpPr/>
            <p:nvPr/>
          </p:nvSpPr>
          <p:spPr>
            <a:xfrm>
              <a:off x="1318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8" name="pl308"/>
            <p:cNvSpPr/>
            <p:nvPr/>
          </p:nvSpPr>
          <p:spPr>
            <a:xfrm>
              <a:off x="158384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09" name="pl309"/>
            <p:cNvSpPr/>
            <p:nvPr/>
          </p:nvSpPr>
          <p:spPr>
            <a:xfrm>
              <a:off x="18491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0" name="pl310"/>
            <p:cNvSpPr/>
            <p:nvPr/>
          </p:nvSpPr>
          <p:spPr>
            <a:xfrm>
              <a:off x="21143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1" name="pl311"/>
            <p:cNvSpPr/>
            <p:nvPr/>
          </p:nvSpPr>
          <p:spPr>
            <a:xfrm>
              <a:off x="23796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2" name="pl312"/>
            <p:cNvSpPr/>
            <p:nvPr/>
          </p:nvSpPr>
          <p:spPr>
            <a:xfrm>
              <a:off x="26449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3" name="tx313"/>
            <p:cNvSpPr/>
            <p:nvPr/>
          </p:nvSpPr>
          <p:spPr>
            <a:xfrm rot="-5400000">
              <a:off x="6636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14" name="tx314"/>
            <p:cNvSpPr/>
            <p:nvPr/>
          </p:nvSpPr>
          <p:spPr>
            <a:xfrm rot="-5400000">
              <a:off x="9289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15" name="tx315"/>
            <p:cNvSpPr/>
            <p:nvPr/>
          </p:nvSpPr>
          <p:spPr>
            <a:xfrm rot="-5400000">
              <a:off x="1194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16" name="tx316"/>
            <p:cNvSpPr/>
            <p:nvPr/>
          </p:nvSpPr>
          <p:spPr>
            <a:xfrm rot="-5400000">
              <a:off x="14594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17" name="tx317"/>
            <p:cNvSpPr/>
            <p:nvPr/>
          </p:nvSpPr>
          <p:spPr>
            <a:xfrm rot="-5400000">
              <a:off x="17247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18" name="tx318"/>
            <p:cNvSpPr/>
            <p:nvPr/>
          </p:nvSpPr>
          <p:spPr>
            <a:xfrm rot="-5400000">
              <a:off x="19900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19" name="tx319"/>
            <p:cNvSpPr/>
            <p:nvPr/>
          </p:nvSpPr>
          <p:spPr>
            <a:xfrm rot="-5400000">
              <a:off x="22553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20" name="tx320"/>
            <p:cNvSpPr/>
            <p:nvPr/>
          </p:nvSpPr>
          <p:spPr>
            <a:xfrm rot="-5400000">
              <a:off x="25205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21" name="pl321"/>
            <p:cNvSpPr/>
            <p:nvPr/>
          </p:nvSpPr>
          <p:spPr>
            <a:xfrm>
              <a:off x="29002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2" name="pl322"/>
            <p:cNvSpPr/>
            <p:nvPr/>
          </p:nvSpPr>
          <p:spPr>
            <a:xfrm>
              <a:off x="31654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3" name="pl323"/>
            <p:cNvSpPr/>
            <p:nvPr/>
          </p:nvSpPr>
          <p:spPr>
            <a:xfrm>
              <a:off x="343077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4" name="pl324"/>
            <p:cNvSpPr/>
            <p:nvPr/>
          </p:nvSpPr>
          <p:spPr>
            <a:xfrm>
              <a:off x="369604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5" name="pl325"/>
            <p:cNvSpPr/>
            <p:nvPr/>
          </p:nvSpPr>
          <p:spPr>
            <a:xfrm>
              <a:off x="39613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6" name="pl326"/>
            <p:cNvSpPr/>
            <p:nvPr/>
          </p:nvSpPr>
          <p:spPr>
            <a:xfrm>
              <a:off x="42266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7" name="pl327"/>
            <p:cNvSpPr/>
            <p:nvPr/>
          </p:nvSpPr>
          <p:spPr>
            <a:xfrm>
              <a:off x="4491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8" name="pl328"/>
            <p:cNvSpPr/>
            <p:nvPr/>
          </p:nvSpPr>
          <p:spPr>
            <a:xfrm>
              <a:off x="47571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9" name="tx329"/>
            <p:cNvSpPr/>
            <p:nvPr/>
          </p:nvSpPr>
          <p:spPr>
            <a:xfrm rot="-5400000">
              <a:off x="27758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30" name="tx330"/>
            <p:cNvSpPr/>
            <p:nvPr/>
          </p:nvSpPr>
          <p:spPr>
            <a:xfrm rot="-5400000">
              <a:off x="30411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31" name="tx331"/>
            <p:cNvSpPr/>
            <p:nvPr/>
          </p:nvSpPr>
          <p:spPr>
            <a:xfrm rot="-5400000">
              <a:off x="33064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32" name="tx332"/>
            <p:cNvSpPr/>
            <p:nvPr/>
          </p:nvSpPr>
          <p:spPr>
            <a:xfrm rot="-5400000">
              <a:off x="35716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33" name="tx333"/>
            <p:cNvSpPr/>
            <p:nvPr/>
          </p:nvSpPr>
          <p:spPr>
            <a:xfrm rot="-5400000">
              <a:off x="38369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34" name="tx334"/>
            <p:cNvSpPr/>
            <p:nvPr/>
          </p:nvSpPr>
          <p:spPr>
            <a:xfrm rot="-5400000">
              <a:off x="41022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35" name="tx335"/>
            <p:cNvSpPr/>
            <p:nvPr/>
          </p:nvSpPr>
          <p:spPr>
            <a:xfrm rot="-5400000">
              <a:off x="4367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36" name="tx336"/>
            <p:cNvSpPr/>
            <p:nvPr/>
          </p:nvSpPr>
          <p:spPr>
            <a:xfrm rot="-5400000">
              <a:off x="46327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37" name="pl337"/>
            <p:cNvSpPr/>
            <p:nvPr/>
          </p:nvSpPr>
          <p:spPr>
            <a:xfrm>
              <a:off x="5012431"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8" name="pl338"/>
            <p:cNvSpPr/>
            <p:nvPr/>
          </p:nvSpPr>
          <p:spPr>
            <a:xfrm>
              <a:off x="5277706"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9" name="pl339"/>
            <p:cNvSpPr/>
            <p:nvPr/>
          </p:nvSpPr>
          <p:spPr>
            <a:xfrm>
              <a:off x="554298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0" name="pl340"/>
            <p:cNvSpPr/>
            <p:nvPr/>
          </p:nvSpPr>
          <p:spPr>
            <a:xfrm>
              <a:off x="580825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1" name="pl341"/>
            <p:cNvSpPr/>
            <p:nvPr/>
          </p:nvSpPr>
          <p:spPr>
            <a:xfrm>
              <a:off x="607353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2" name="pl342"/>
            <p:cNvSpPr/>
            <p:nvPr/>
          </p:nvSpPr>
          <p:spPr>
            <a:xfrm>
              <a:off x="633880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3" name="pl343"/>
            <p:cNvSpPr/>
            <p:nvPr/>
          </p:nvSpPr>
          <p:spPr>
            <a:xfrm>
              <a:off x="660408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4" name="pl344"/>
            <p:cNvSpPr/>
            <p:nvPr/>
          </p:nvSpPr>
          <p:spPr>
            <a:xfrm>
              <a:off x="686935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5" name="tx345"/>
            <p:cNvSpPr/>
            <p:nvPr/>
          </p:nvSpPr>
          <p:spPr>
            <a:xfrm rot="-5400000">
              <a:off x="488807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46" name="tx346"/>
            <p:cNvSpPr/>
            <p:nvPr/>
          </p:nvSpPr>
          <p:spPr>
            <a:xfrm rot="-5400000">
              <a:off x="515334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47" name="tx347"/>
            <p:cNvSpPr/>
            <p:nvPr/>
          </p:nvSpPr>
          <p:spPr>
            <a:xfrm rot="-5400000">
              <a:off x="541862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48" name="tx348"/>
            <p:cNvSpPr/>
            <p:nvPr/>
          </p:nvSpPr>
          <p:spPr>
            <a:xfrm rot="-5400000">
              <a:off x="568389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49" name="tx349"/>
            <p:cNvSpPr/>
            <p:nvPr/>
          </p:nvSpPr>
          <p:spPr>
            <a:xfrm rot="-5400000">
              <a:off x="594917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50" name="tx350"/>
            <p:cNvSpPr/>
            <p:nvPr/>
          </p:nvSpPr>
          <p:spPr>
            <a:xfrm rot="-5400000">
              <a:off x="621444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51" name="tx351"/>
            <p:cNvSpPr/>
            <p:nvPr/>
          </p:nvSpPr>
          <p:spPr>
            <a:xfrm rot="-5400000">
              <a:off x="647972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52" name="tx352"/>
            <p:cNvSpPr/>
            <p:nvPr/>
          </p:nvSpPr>
          <p:spPr>
            <a:xfrm rot="-5400000">
              <a:off x="6744999"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53" name="pl353"/>
            <p:cNvSpPr/>
            <p:nvPr/>
          </p:nvSpPr>
          <p:spPr>
            <a:xfrm>
              <a:off x="712463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4" name="pl354"/>
            <p:cNvSpPr/>
            <p:nvPr/>
          </p:nvSpPr>
          <p:spPr>
            <a:xfrm>
              <a:off x="738991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5" name="pl355"/>
            <p:cNvSpPr/>
            <p:nvPr/>
          </p:nvSpPr>
          <p:spPr>
            <a:xfrm>
              <a:off x="765518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6" name="pl356"/>
            <p:cNvSpPr/>
            <p:nvPr/>
          </p:nvSpPr>
          <p:spPr>
            <a:xfrm>
              <a:off x="792046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7" name="pl357"/>
            <p:cNvSpPr/>
            <p:nvPr/>
          </p:nvSpPr>
          <p:spPr>
            <a:xfrm>
              <a:off x="818573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8" name="pl358"/>
            <p:cNvSpPr/>
            <p:nvPr/>
          </p:nvSpPr>
          <p:spPr>
            <a:xfrm>
              <a:off x="845101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9" name="pl359"/>
            <p:cNvSpPr/>
            <p:nvPr/>
          </p:nvSpPr>
          <p:spPr>
            <a:xfrm>
              <a:off x="871628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0" name="pl360"/>
            <p:cNvSpPr/>
            <p:nvPr/>
          </p:nvSpPr>
          <p:spPr>
            <a:xfrm>
              <a:off x="898156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1" name="tx361"/>
            <p:cNvSpPr/>
            <p:nvPr/>
          </p:nvSpPr>
          <p:spPr>
            <a:xfrm rot="-5400000">
              <a:off x="700028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62" name="tx362"/>
            <p:cNvSpPr/>
            <p:nvPr/>
          </p:nvSpPr>
          <p:spPr>
            <a:xfrm rot="-5400000">
              <a:off x="726555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63" name="tx363"/>
            <p:cNvSpPr/>
            <p:nvPr/>
          </p:nvSpPr>
          <p:spPr>
            <a:xfrm rot="-5400000">
              <a:off x="753083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64" name="tx364"/>
            <p:cNvSpPr/>
            <p:nvPr/>
          </p:nvSpPr>
          <p:spPr>
            <a:xfrm rot="-5400000">
              <a:off x="779610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65" name="tx365"/>
            <p:cNvSpPr/>
            <p:nvPr/>
          </p:nvSpPr>
          <p:spPr>
            <a:xfrm rot="-5400000">
              <a:off x="806138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66" name="tx366"/>
            <p:cNvSpPr/>
            <p:nvPr/>
          </p:nvSpPr>
          <p:spPr>
            <a:xfrm rot="-5400000">
              <a:off x="8326656"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67" name="tx367"/>
            <p:cNvSpPr/>
            <p:nvPr/>
          </p:nvSpPr>
          <p:spPr>
            <a:xfrm rot="-5400000">
              <a:off x="859193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68" name="tx368"/>
            <p:cNvSpPr/>
            <p:nvPr/>
          </p:nvSpPr>
          <p:spPr>
            <a:xfrm rot="-5400000">
              <a:off x="8857206"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69" name="tx369"/>
            <p:cNvSpPr/>
            <p:nvPr/>
          </p:nvSpPr>
          <p:spPr>
            <a:xfrm>
              <a:off x="570361" y="22231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0" name="tx370"/>
            <p:cNvSpPr/>
            <p:nvPr/>
          </p:nvSpPr>
          <p:spPr>
            <a:xfrm>
              <a:off x="508182" y="157508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1" name="tx371"/>
            <p:cNvSpPr/>
            <p:nvPr/>
          </p:nvSpPr>
          <p:spPr>
            <a:xfrm>
              <a:off x="508182" y="9269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72" name="pl372"/>
            <p:cNvSpPr/>
            <p:nvPr/>
          </p:nvSpPr>
          <p:spPr>
            <a:xfrm>
              <a:off x="660376" y="22631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3" name="pl373"/>
            <p:cNvSpPr/>
            <p:nvPr/>
          </p:nvSpPr>
          <p:spPr>
            <a:xfrm>
              <a:off x="660376" y="16150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4" name="pl374"/>
            <p:cNvSpPr/>
            <p:nvPr/>
          </p:nvSpPr>
          <p:spPr>
            <a:xfrm>
              <a:off x="660376" y="9669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5" name="tx375"/>
            <p:cNvSpPr/>
            <p:nvPr/>
          </p:nvSpPr>
          <p:spPr>
            <a:xfrm>
              <a:off x="570361" y="396196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76" name="tx376"/>
            <p:cNvSpPr/>
            <p:nvPr/>
          </p:nvSpPr>
          <p:spPr>
            <a:xfrm>
              <a:off x="508182" y="33138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77" name="tx377"/>
            <p:cNvSpPr/>
            <p:nvPr/>
          </p:nvSpPr>
          <p:spPr>
            <a:xfrm>
              <a:off x="508182" y="26657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78" name="pl378"/>
            <p:cNvSpPr/>
            <p:nvPr/>
          </p:nvSpPr>
          <p:spPr>
            <a:xfrm>
              <a:off x="660376" y="40019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79" name="pl379"/>
            <p:cNvSpPr/>
            <p:nvPr/>
          </p:nvSpPr>
          <p:spPr>
            <a:xfrm>
              <a:off x="660376" y="33538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0" name="pl380"/>
            <p:cNvSpPr/>
            <p:nvPr/>
          </p:nvSpPr>
          <p:spPr>
            <a:xfrm>
              <a:off x="660376" y="27057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1" name="tx381"/>
            <p:cNvSpPr/>
            <p:nvPr/>
          </p:nvSpPr>
          <p:spPr>
            <a:xfrm>
              <a:off x="570361" y="570073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2" name="tx382"/>
            <p:cNvSpPr/>
            <p:nvPr/>
          </p:nvSpPr>
          <p:spPr>
            <a:xfrm>
              <a:off x="508182" y="505263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3" name="tx383"/>
            <p:cNvSpPr/>
            <p:nvPr/>
          </p:nvSpPr>
          <p:spPr>
            <a:xfrm>
              <a:off x="508182" y="44045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4" name="pl384"/>
            <p:cNvSpPr/>
            <p:nvPr/>
          </p:nvSpPr>
          <p:spPr>
            <a:xfrm>
              <a:off x="660376" y="574074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5" name="pl385"/>
            <p:cNvSpPr/>
            <p:nvPr/>
          </p:nvSpPr>
          <p:spPr>
            <a:xfrm>
              <a:off x="660376" y="50926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6" name="pl386"/>
            <p:cNvSpPr/>
            <p:nvPr/>
          </p:nvSpPr>
          <p:spPr>
            <a:xfrm>
              <a:off x="660376" y="44445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7" name="tx387"/>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388" name="tx388"/>
            <p:cNvSpPr/>
            <p:nvPr/>
          </p:nvSpPr>
          <p:spPr>
            <a:xfrm>
              <a:off x="695171" y="435349"/>
              <a:ext cx="580717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AFRO-Central, 2018-2025</a:t>
              </a:r>
            </a:p>
          </p:txBody>
        </p:sp>
        <p:sp>
          <p:nvSpPr>
            <p:cNvPr id="389" name="tx38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90" name="tx390"/>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391" name="tx391"/>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3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ANGOLA and CAR had the highest drop-out with 22% of children who received DTP1 not receiving DTP3.
BURUNDI and SAO TOME AND PRINCIPE had the lowest DTP drop-out (0%). Zero drop-out indicates that near enough all children that received DTP1 also received DTP3.
4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2042618" cy="1454334"/>
            </a:xfrm>
            <a:prstGeom prst="rect">
              <a:avLst/>
            </a:prstGeom>
            <a:solidFill>
              <a:srgbClr val="EBEBEB">
                <a:alpha val="100000"/>
              </a:srgbClr>
            </a:solidFill>
          </p:spPr>
          <p:txBody>
            <a:bodyPr/>
            <a:lstStyle/>
            <a:p/>
          </p:txBody>
        </p:sp>
        <p:sp>
          <p:nvSpPr>
            <p:cNvPr id="6" name="pl6"/>
            <p:cNvSpPr/>
            <p:nvPr/>
          </p:nvSpPr>
          <p:spPr>
            <a:xfrm>
              <a:off x="695171" y="192813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7" name="pl7"/>
            <p:cNvSpPr/>
            <p:nvPr/>
          </p:nvSpPr>
          <p:spPr>
            <a:xfrm>
              <a:off x="695171" y="147535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8" name="pl8"/>
            <p:cNvSpPr/>
            <p:nvPr/>
          </p:nvSpPr>
          <p:spPr>
            <a:xfrm>
              <a:off x="695171" y="102257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 name="pl9"/>
            <p:cNvSpPr/>
            <p:nvPr/>
          </p:nvSpPr>
          <p:spPr>
            <a:xfrm>
              <a:off x="695171" y="215452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 name="pl10"/>
            <p:cNvSpPr/>
            <p:nvPr/>
          </p:nvSpPr>
          <p:spPr>
            <a:xfrm>
              <a:off x="695171" y="170174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1" name="pl11"/>
            <p:cNvSpPr/>
            <p:nvPr/>
          </p:nvSpPr>
          <p:spPr>
            <a:xfrm>
              <a:off x="695171" y="124896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2" name="pl12"/>
            <p:cNvSpPr/>
            <p:nvPr/>
          </p:nvSpPr>
          <p:spPr>
            <a:xfrm>
              <a:off x="7880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05329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31856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58384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84911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11439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37966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644943"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788017" y="1665520"/>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BEBEBE">
                  <a:alpha val="69803"/>
                </a:srgbClr>
              </a:solidFill>
              <a:prstDash val="solid"/>
              <a:round/>
            </a:ln>
          </p:spPr>
          <p:txBody>
            <a:bodyPr/>
            <a:lstStyle/>
            <a:p/>
          </p:txBody>
        </p:sp>
        <p:sp>
          <p:nvSpPr>
            <p:cNvPr id="21" name="pl21"/>
            <p:cNvSpPr/>
            <p:nvPr/>
          </p:nvSpPr>
          <p:spPr>
            <a:xfrm>
              <a:off x="788017" y="1683632"/>
              <a:ext cx="1856925" cy="579560"/>
            </a:xfrm>
            <a:custGeom>
              <a:avLst/>
              <a:pathLst>
                <a:path w="1856925" h="579560">
                  <a:moveTo>
                    <a:pt x="0" y="18111"/>
                  </a:moveTo>
                  <a:lnTo>
                    <a:pt x="265275" y="181112"/>
                  </a:lnTo>
                  <a:lnTo>
                    <a:pt x="530550" y="126778"/>
                  </a:lnTo>
                  <a:lnTo>
                    <a:pt x="795825" y="0"/>
                  </a:lnTo>
                  <a:lnTo>
                    <a:pt x="1061100" y="90556"/>
                  </a:lnTo>
                  <a:lnTo>
                    <a:pt x="1326375" y="108667"/>
                  </a:lnTo>
                  <a:lnTo>
                    <a:pt x="1591650" y="36222"/>
                  </a:lnTo>
                  <a:lnTo>
                    <a:pt x="1856925" y="579560"/>
                  </a:lnTo>
                </a:path>
              </a:pathLst>
            </a:custGeom>
            <a:ln w="40651" cap="flat">
              <a:solidFill>
                <a:srgbClr val="BEBEBE">
                  <a:alpha val="69803"/>
                </a:srgbClr>
              </a:solidFill>
              <a:prstDash val="solid"/>
              <a:round/>
            </a:ln>
          </p:spPr>
          <p:txBody>
            <a:bodyPr/>
            <a:lstStyle/>
            <a:p/>
          </p:txBody>
        </p:sp>
        <p:sp>
          <p:nvSpPr>
            <p:cNvPr id="22" name="pl22"/>
            <p:cNvSpPr/>
            <p:nvPr/>
          </p:nvSpPr>
          <p:spPr>
            <a:xfrm>
              <a:off x="788017" y="1683632"/>
              <a:ext cx="1856925" cy="579560"/>
            </a:xfrm>
            <a:custGeom>
              <a:avLst/>
              <a:pathLst>
                <a:path w="1856925" h="579560">
                  <a:moveTo>
                    <a:pt x="0" y="18111"/>
                  </a:moveTo>
                  <a:lnTo>
                    <a:pt x="265275" y="181112"/>
                  </a:lnTo>
                  <a:lnTo>
                    <a:pt x="530550" y="126778"/>
                  </a:lnTo>
                  <a:lnTo>
                    <a:pt x="795825" y="0"/>
                  </a:lnTo>
                  <a:lnTo>
                    <a:pt x="1061100" y="90556"/>
                  </a:lnTo>
                  <a:lnTo>
                    <a:pt x="1326375" y="108667"/>
                  </a:lnTo>
                  <a:lnTo>
                    <a:pt x="1591650" y="36222"/>
                  </a:lnTo>
                  <a:lnTo>
                    <a:pt x="1856925" y="579560"/>
                  </a:lnTo>
                </a:path>
              </a:pathLst>
            </a:custGeom>
            <a:ln w="35231" cap="flat">
              <a:solidFill>
                <a:srgbClr val="BEBEBE">
                  <a:alpha val="69803"/>
                </a:srgbClr>
              </a:solidFill>
              <a:prstDash val="solid"/>
              <a:round/>
            </a:ln>
          </p:spPr>
          <p:txBody>
            <a:bodyPr/>
            <a:lstStyle/>
            <a:p/>
          </p:txBody>
        </p:sp>
        <p:sp>
          <p:nvSpPr>
            <p:cNvPr id="23" name="pl23"/>
            <p:cNvSpPr/>
            <p:nvPr/>
          </p:nvSpPr>
          <p:spPr>
            <a:xfrm>
              <a:off x="788017" y="1665520"/>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6B6B6B">
                  <a:alpha val="100000"/>
                </a:srgbClr>
              </a:solidFill>
              <a:prstDash val="solid"/>
              <a:round/>
            </a:ln>
          </p:spPr>
          <p:txBody>
            <a:bodyPr/>
            <a:lstStyle/>
            <a:p/>
          </p:txBody>
        </p:sp>
        <p:sp>
          <p:nvSpPr>
            <p:cNvPr id="24" name="pl24"/>
            <p:cNvSpPr/>
            <p:nvPr/>
          </p:nvSpPr>
          <p:spPr>
            <a:xfrm>
              <a:off x="788017" y="1683632"/>
              <a:ext cx="1856925" cy="579560"/>
            </a:xfrm>
            <a:custGeom>
              <a:avLst/>
              <a:pathLst>
                <a:path w="1856925" h="579560">
                  <a:moveTo>
                    <a:pt x="0" y="18111"/>
                  </a:moveTo>
                  <a:lnTo>
                    <a:pt x="265275" y="181112"/>
                  </a:lnTo>
                  <a:lnTo>
                    <a:pt x="530550" y="126778"/>
                  </a:lnTo>
                  <a:lnTo>
                    <a:pt x="795825" y="0"/>
                  </a:lnTo>
                  <a:lnTo>
                    <a:pt x="1061100" y="90556"/>
                  </a:lnTo>
                  <a:lnTo>
                    <a:pt x="1326375" y="108667"/>
                  </a:lnTo>
                  <a:lnTo>
                    <a:pt x="1591650" y="36222"/>
                  </a:lnTo>
                  <a:lnTo>
                    <a:pt x="1856925" y="579560"/>
                  </a:lnTo>
                </a:path>
              </a:pathLst>
            </a:custGeom>
            <a:ln w="40651" cap="flat">
              <a:solidFill>
                <a:srgbClr val="000000">
                  <a:alpha val="100000"/>
                </a:srgbClr>
              </a:solidFill>
              <a:prstDash val="solid"/>
              <a:round/>
            </a:ln>
          </p:spPr>
          <p:txBody>
            <a:bodyPr/>
            <a:lstStyle/>
            <a:p/>
          </p:txBody>
        </p:sp>
        <p:sp>
          <p:nvSpPr>
            <p:cNvPr id="25" name="pl25"/>
            <p:cNvSpPr/>
            <p:nvPr/>
          </p:nvSpPr>
          <p:spPr>
            <a:xfrm>
              <a:off x="788017" y="1683632"/>
              <a:ext cx="1856925" cy="579560"/>
            </a:xfrm>
            <a:custGeom>
              <a:avLst/>
              <a:pathLst>
                <a:path w="1856925" h="579560">
                  <a:moveTo>
                    <a:pt x="0" y="18111"/>
                  </a:moveTo>
                  <a:lnTo>
                    <a:pt x="265275" y="181112"/>
                  </a:lnTo>
                  <a:lnTo>
                    <a:pt x="530550" y="126778"/>
                  </a:lnTo>
                  <a:lnTo>
                    <a:pt x="795825" y="0"/>
                  </a:lnTo>
                  <a:lnTo>
                    <a:pt x="1061100" y="90556"/>
                  </a:lnTo>
                  <a:lnTo>
                    <a:pt x="1326375" y="108667"/>
                  </a:lnTo>
                  <a:lnTo>
                    <a:pt x="1591650" y="36222"/>
                  </a:lnTo>
                  <a:lnTo>
                    <a:pt x="1856925" y="579560"/>
                  </a:lnTo>
                </a:path>
              </a:pathLst>
            </a:custGeom>
            <a:ln w="35231" cap="flat">
              <a:solidFill>
                <a:srgbClr val="F26A21">
                  <a:alpha val="100000"/>
                </a:srgbClr>
              </a:solidFill>
              <a:prstDash val="solid"/>
              <a:round/>
            </a:ln>
          </p:spPr>
          <p:txBody>
            <a:bodyPr/>
            <a:lstStyle/>
            <a:p/>
          </p:txBody>
        </p:sp>
        <p:sp>
          <p:nvSpPr>
            <p:cNvPr id="26" name="pl26"/>
            <p:cNvSpPr/>
            <p:nvPr/>
          </p:nvSpPr>
          <p:spPr>
            <a:xfrm>
              <a:off x="695171" y="2154524"/>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7" name="tx27"/>
            <p:cNvSpPr/>
            <p:nvPr/>
          </p:nvSpPr>
          <p:spPr>
            <a:xfrm>
              <a:off x="727758" y="1538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8" name="tx28"/>
            <p:cNvSpPr/>
            <p:nvPr/>
          </p:nvSpPr>
          <p:spPr>
            <a:xfrm>
              <a:off x="993033" y="17017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29" name="tx29"/>
            <p:cNvSpPr/>
            <p:nvPr/>
          </p:nvSpPr>
          <p:spPr>
            <a:xfrm>
              <a:off x="1258308" y="16473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30" name="tx30"/>
            <p:cNvSpPr/>
            <p:nvPr/>
          </p:nvSpPr>
          <p:spPr>
            <a:xfrm>
              <a:off x="1523583" y="1520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31" name="tx31"/>
            <p:cNvSpPr/>
            <p:nvPr/>
          </p:nvSpPr>
          <p:spPr>
            <a:xfrm>
              <a:off x="1788858" y="16111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32" name="tx32"/>
            <p:cNvSpPr/>
            <p:nvPr/>
          </p:nvSpPr>
          <p:spPr>
            <a:xfrm>
              <a:off x="2054133" y="16292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33" name="tx33"/>
            <p:cNvSpPr/>
            <p:nvPr/>
          </p:nvSpPr>
          <p:spPr>
            <a:xfrm>
              <a:off x="2319408" y="1556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4" name="tx34"/>
            <p:cNvSpPr/>
            <p:nvPr/>
          </p:nvSpPr>
          <p:spPr>
            <a:xfrm>
              <a:off x="2596754" y="21001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5" name="rc35"/>
            <p:cNvSpPr/>
            <p:nvPr/>
          </p:nvSpPr>
          <p:spPr>
            <a:xfrm>
              <a:off x="695171" y="2613739"/>
              <a:ext cx="2042618" cy="1454334"/>
            </a:xfrm>
            <a:prstGeom prst="rect">
              <a:avLst/>
            </a:prstGeom>
            <a:solidFill>
              <a:srgbClr val="EBEBEB">
                <a:alpha val="100000"/>
              </a:srgbClr>
            </a:solidFill>
          </p:spPr>
          <p:txBody>
            <a:bodyPr/>
            <a:lstStyle/>
            <a:p/>
          </p:txBody>
        </p:sp>
        <p:sp>
          <p:nvSpPr>
            <p:cNvPr id="36" name="pl36"/>
            <p:cNvSpPr/>
            <p:nvPr/>
          </p:nvSpPr>
          <p:spPr>
            <a:xfrm>
              <a:off x="695171" y="366690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7" name="pl37"/>
            <p:cNvSpPr/>
            <p:nvPr/>
          </p:nvSpPr>
          <p:spPr>
            <a:xfrm>
              <a:off x="695171" y="321412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8" name="pl38"/>
            <p:cNvSpPr/>
            <p:nvPr/>
          </p:nvSpPr>
          <p:spPr>
            <a:xfrm>
              <a:off x="695171" y="276134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39" name="pl39"/>
            <p:cNvSpPr/>
            <p:nvPr/>
          </p:nvSpPr>
          <p:spPr>
            <a:xfrm>
              <a:off x="695171" y="389330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0" name="pl40"/>
            <p:cNvSpPr/>
            <p:nvPr/>
          </p:nvSpPr>
          <p:spPr>
            <a:xfrm>
              <a:off x="695171" y="344051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1" name="pl41"/>
            <p:cNvSpPr/>
            <p:nvPr/>
          </p:nvSpPr>
          <p:spPr>
            <a:xfrm>
              <a:off x="695171" y="298773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42" name="pl42"/>
            <p:cNvSpPr/>
            <p:nvPr/>
          </p:nvSpPr>
          <p:spPr>
            <a:xfrm>
              <a:off x="7880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05329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31856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58384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84911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11439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237966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644943"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788017" y="3404296"/>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BEBEBE">
                  <a:alpha val="69803"/>
                </a:srgbClr>
              </a:solidFill>
              <a:prstDash val="solid"/>
              <a:round/>
            </a:ln>
          </p:spPr>
          <p:txBody>
            <a:bodyPr/>
            <a:lstStyle/>
            <a:p/>
          </p:txBody>
        </p:sp>
        <p:sp>
          <p:nvSpPr>
            <p:cNvPr id="51" name="pl51"/>
            <p:cNvSpPr/>
            <p:nvPr/>
          </p:nvSpPr>
          <p:spPr>
            <a:xfrm>
              <a:off x="788017" y="3132627"/>
              <a:ext cx="1856925" cy="434670"/>
            </a:xfrm>
            <a:custGeom>
              <a:avLst/>
              <a:pathLst>
                <a:path w="1856925" h="434670">
                  <a:moveTo>
                    <a:pt x="0" y="126778"/>
                  </a:moveTo>
                  <a:lnTo>
                    <a:pt x="265275" y="0"/>
                  </a:lnTo>
                  <a:lnTo>
                    <a:pt x="530550" y="54333"/>
                  </a:lnTo>
                  <a:lnTo>
                    <a:pt x="795825" y="163001"/>
                  </a:lnTo>
                  <a:lnTo>
                    <a:pt x="1061100" y="144890"/>
                  </a:lnTo>
                  <a:lnTo>
                    <a:pt x="1326375" y="307891"/>
                  </a:lnTo>
                  <a:lnTo>
                    <a:pt x="1591650" y="434670"/>
                  </a:lnTo>
                  <a:lnTo>
                    <a:pt x="1856925" y="380336"/>
                  </a:lnTo>
                </a:path>
              </a:pathLst>
            </a:custGeom>
            <a:ln w="40651" cap="flat">
              <a:solidFill>
                <a:srgbClr val="BEBEBE">
                  <a:alpha val="69803"/>
                </a:srgbClr>
              </a:solidFill>
              <a:prstDash val="solid"/>
              <a:round/>
            </a:ln>
          </p:spPr>
          <p:txBody>
            <a:bodyPr/>
            <a:lstStyle/>
            <a:p/>
          </p:txBody>
        </p:sp>
        <p:sp>
          <p:nvSpPr>
            <p:cNvPr id="52" name="pl52"/>
            <p:cNvSpPr/>
            <p:nvPr/>
          </p:nvSpPr>
          <p:spPr>
            <a:xfrm>
              <a:off x="788017" y="3132627"/>
              <a:ext cx="1856925" cy="434670"/>
            </a:xfrm>
            <a:custGeom>
              <a:avLst/>
              <a:pathLst>
                <a:path w="1856925" h="434670">
                  <a:moveTo>
                    <a:pt x="0" y="126778"/>
                  </a:moveTo>
                  <a:lnTo>
                    <a:pt x="265275" y="0"/>
                  </a:lnTo>
                  <a:lnTo>
                    <a:pt x="530550" y="54333"/>
                  </a:lnTo>
                  <a:lnTo>
                    <a:pt x="795825" y="163001"/>
                  </a:lnTo>
                  <a:lnTo>
                    <a:pt x="1061100" y="144890"/>
                  </a:lnTo>
                  <a:lnTo>
                    <a:pt x="1326375" y="307891"/>
                  </a:lnTo>
                  <a:lnTo>
                    <a:pt x="1591650" y="434670"/>
                  </a:lnTo>
                  <a:lnTo>
                    <a:pt x="1856925" y="380336"/>
                  </a:lnTo>
                </a:path>
              </a:pathLst>
            </a:custGeom>
            <a:ln w="35231" cap="flat">
              <a:solidFill>
                <a:srgbClr val="BEBEBE">
                  <a:alpha val="69803"/>
                </a:srgbClr>
              </a:solidFill>
              <a:prstDash val="solid"/>
              <a:round/>
            </a:ln>
          </p:spPr>
          <p:txBody>
            <a:bodyPr/>
            <a:lstStyle/>
            <a:p/>
          </p:txBody>
        </p:sp>
        <p:sp>
          <p:nvSpPr>
            <p:cNvPr id="53" name="pl53"/>
            <p:cNvSpPr/>
            <p:nvPr/>
          </p:nvSpPr>
          <p:spPr>
            <a:xfrm>
              <a:off x="788017" y="3404296"/>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6B6B6B">
                  <a:alpha val="100000"/>
                </a:srgbClr>
              </a:solidFill>
              <a:prstDash val="solid"/>
              <a:round/>
            </a:ln>
          </p:spPr>
          <p:txBody>
            <a:bodyPr/>
            <a:lstStyle/>
            <a:p/>
          </p:txBody>
        </p:sp>
        <p:sp>
          <p:nvSpPr>
            <p:cNvPr id="54" name="pl54"/>
            <p:cNvSpPr/>
            <p:nvPr/>
          </p:nvSpPr>
          <p:spPr>
            <a:xfrm>
              <a:off x="788017" y="3132627"/>
              <a:ext cx="1856925" cy="434670"/>
            </a:xfrm>
            <a:custGeom>
              <a:avLst/>
              <a:pathLst>
                <a:path w="1856925" h="434670">
                  <a:moveTo>
                    <a:pt x="0" y="126778"/>
                  </a:moveTo>
                  <a:lnTo>
                    <a:pt x="265275" y="0"/>
                  </a:lnTo>
                  <a:lnTo>
                    <a:pt x="530550" y="54333"/>
                  </a:lnTo>
                  <a:lnTo>
                    <a:pt x="795825" y="163001"/>
                  </a:lnTo>
                  <a:lnTo>
                    <a:pt x="1061100" y="144890"/>
                  </a:lnTo>
                  <a:lnTo>
                    <a:pt x="1326375" y="307891"/>
                  </a:lnTo>
                  <a:lnTo>
                    <a:pt x="1591650" y="434670"/>
                  </a:lnTo>
                  <a:lnTo>
                    <a:pt x="1856925" y="380336"/>
                  </a:lnTo>
                </a:path>
              </a:pathLst>
            </a:custGeom>
            <a:ln w="40651" cap="flat">
              <a:solidFill>
                <a:srgbClr val="000000">
                  <a:alpha val="100000"/>
                </a:srgbClr>
              </a:solidFill>
              <a:prstDash val="solid"/>
              <a:round/>
            </a:ln>
          </p:spPr>
          <p:txBody>
            <a:bodyPr/>
            <a:lstStyle/>
            <a:p/>
          </p:txBody>
        </p:sp>
        <p:sp>
          <p:nvSpPr>
            <p:cNvPr id="55" name="pl55"/>
            <p:cNvSpPr/>
            <p:nvPr/>
          </p:nvSpPr>
          <p:spPr>
            <a:xfrm>
              <a:off x="788017" y="3132627"/>
              <a:ext cx="1856925" cy="434670"/>
            </a:xfrm>
            <a:custGeom>
              <a:avLst/>
              <a:pathLst>
                <a:path w="1856925" h="434670">
                  <a:moveTo>
                    <a:pt x="0" y="126778"/>
                  </a:moveTo>
                  <a:lnTo>
                    <a:pt x="265275" y="0"/>
                  </a:lnTo>
                  <a:lnTo>
                    <a:pt x="530550" y="54333"/>
                  </a:lnTo>
                  <a:lnTo>
                    <a:pt x="795825" y="163001"/>
                  </a:lnTo>
                  <a:lnTo>
                    <a:pt x="1061100" y="144890"/>
                  </a:lnTo>
                  <a:lnTo>
                    <a:pt x="1326375" y="307891"/>
                  </a:lnTo>
                  <a:lnTo>
                    <a:pt x="1591650" y="434670"/>
                  </a:lnTo>
                  <a:lnTo>
                    <a:pt x="1856925" y="380336"/>
                  </a:lnTo>
                </a:path>
              </a:pathLst>
            </a:custGeom>
            <a:ln w="35231" cap="flat">
              <a:solidFill>
                <a:srgbClr val="F26A21">
                  <a:alpha val="100000"/>
                </a:srgbClr>
              </a:solidFill>
              <a:prstDash val="solid"/>
              <a:round/>
            </a:ln>
          </p:spPr>
          <p:txBody>
            <a:bodyPr/>
            <a:lstStyle/>
            <a:p/>
          </p:txBody>
        </p:sp>
        <p:sp>
          <p:nvSpPr>
            <p:cNvPr id="56" name="pl56"/>
            <p:cNvSpPr/>
            <p:nvPr/>
          </p:nvSpPr>
          <p:spPr>
            <a:xfrm>
              <a:off x="695171" y="389330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57" name="tx57"/>
            <p:cNvSpPr/>
            <p:nvPr/>
          </p:nvSpPr>
          <p:spPr>
            <a:xfrm>
              <a:off x="727758" y="30963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58" name="tx58"/>
            <p:cNvSpPr/>
            <p:nvPr/>
          </p:nvSpPr>
          <p:spPr>
            <a:xfrm>
              <a:off x="993033" y="29695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59" name="tx59"/>
            <p:cNvSpPr/>
            <p:nvPr/>
          </p:nvSpPr>
          <p:spPr>
            <a:xfrm>
              <a:off x="1258308" y="30239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60" name="tx60"/>
            <p:cNvSpPr/>
            <p:nvPr/>
          </p:nvSpPr>
          <p:spPr>
            <a:xfrm>
              <a:off x="1523583" y="3132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61" name="tx61"/>
            <p:cNvSpPr/>
            <p:nvPr/>
          </p:nvSpPr>
          <p:spPr>
            <a:xfrm>
              <a:off x="1788858" y="31144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62" name="tx62"/>
            <p:cNvSpPr/>
            <p:nvPr/>
          </p:nvSpPr>
          <p:spPr>
            <a:xfrm>
              <a:off x="2054133" y="3277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63" name="tx63"/>
            <p:cNvSpPr/>
            <p:nvPr/>
          </p:nvSpPr>
          <p:spPr>
            <a:xfrm>
              <a:off x="2319408" y="34042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64" name="tx64"/>
            <p:cNvSpPr/>
            <p:nvPr/>
          </p:nvSpPr>
          <p:spPr>
            <a:xfrm>
              <a:off x="2584684" y="33499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65" name="rc65"/>
            <p:cNvSpPr/>
            <p:nvPr/>
          </p:nvSpPr>
          <p:spPr>
            <a:xfrm>
              <a:off x="695171" y="4352515"/>
              <a:ext cx="2042618" cy="1454334"/>
            </a:xfrm>
            <a:prstGeom prst="rect">
              <a:avLst/>
            </a:prstGeom>
            <a:solidFill>
              <a:srgbClr val="EBEBEB">
                <a:alpha val="100000"/>
              </a:srgbClr>
            </a:solidFill>
          </p:spPr>
          <p:txBody>
            <a:bodyPr/>
            <a:lstStyle/>
            <a:p/>
          </p:txBody>
        </p:sp>
        <p:sp>
          <p:nvSpPr>
            <p:cNvPr id="66" name="pl66"/>
            <p:cNvSpPr/>
            <p:nvPr/>
          </p:nvSpPr>
          <p:spPr>
            <a:xfrm>
              <a:off x="695171" y="540568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7" name="pl67"/>
            <p:cNvSpPr/>
            <p:nvPr/>
          </p:nvSpPr>
          <p:spPr>
            <a:xfrm>
              <a:off x="695171" y="495290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8" name="pl68"/>
            <p:cNvSpPr/>
            <p:nvPr/>
          </p:nvSpPr>
          <p:spPr>
            <a:xfrm>
              <a:off x="695171" y="450012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69" name="pl69"/>
            <p:cNvSpPr/>
            <p:nvPr/>
          </p:nvSpPr>
          <p:spPr>
            <a:xfrm>
              <a:off x="695171" y="563207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70" name="pl70"/>
            <p:cNvSpPr/>
            <p:nvPr/>
          </p:nvSpPr>
          <p:spPr>
            <a:xfrm>
              <a:off x="695171" y="517929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71" name="pl71"/>
            <p:cNvSpPr/>
            <p:nvPr/>
          </p:nvSpPr>
          <p:spPr>
            <a:xfrm>
              <a:off x="695171" y="472651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72" name="pl72"/>
            <p:cNvSpPr/>
            <p:nvPr/>
          </p:nvSpPr>
          <p:spPr>
            <a:xfrm>
              <a:off x="78801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05329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31856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58384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84911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2114392"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2379667"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644943"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788017" y="5143072"/>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BEBEBE">
                  <a:alpha val="69803"/>
                </a:srgbClr>
              </a:solidFill>
              <a:prstDash val="solid"/>
              <a:round/>
            </a:ln>
          </p:spPr>
          <p:txBody>
            <a:bodyPr/>
            <a:lstStyle/>
            <a:p/>
          </p:txBody>
        </p:sp>
        <p:sp>
          <p:nvSpPr>
            <p:cNvPr id="81" name="pl81"/>
            <p:cNvSpPr/>
            <p:nvPr/>
          </p:nvSpPr>
          <p:spPr>
            <a:xfrm>
              <a:off x="788017" y="5197405"/>
              <a:ext cx="1856925" cy="289780"/>
            </a:xfrm>
            <a:custGeom>
              <a:avLst/>
              <a:pathLst>
                <a:path w="1856925" h="289780">
                  <a:moveTo>
                    <a:pt x="0" y="0"/>
                  </a:moveTo>
                  <a:lnTo>
                    <a:pt x="265275" y="90556"/>
                  </a:lnTo>
                  <a:lnTo>
                    <a:pt x="530550" y="18111"/>
                  </a:lnTo>
                  <a:lnTo>
                    <a:pt x="795825" y="144890"/>
                  </a:lnTo>
                  <a:lnTo>
                    <a:pt x="1061100" y="72445"/>
                  </a:lnTo>
                  <a:lnTo>
                    <a:pt x="1326375" y="253557"/>
                  </a:lnTo>
                  <a:lnTo>
                    <a:pt x="1591650" y="289780"/>
                  </a:lnTo>
                  <a:lnTo>
                    <a:pt x="1856925" y="181112"/>
                  </a:lnTo>
                </a:path>
              </a:pathLst>
            </a:custGeom>
            <a:ln w="40651" cap="flat">
              <a:solidFill>
                <a:srgbClr val="BEBEBE">
                  <a:alpha val="69803"/>
                </a:srgbClr>
              </a:solidFill>
              <a:prstDash val="solid"/>
              <a:round/>
            </a:ln>
          </p:spPr>
          <p:txBody>
            <a:bodyPr/>
            <a:lstStyle/>
            <a:p/>
          </p:txBody>
        </p:sp>
        <p:sp>
          <p:nvSpPr>
            <p:cNvPr id="82" name="pl82"/>
            <p:cNvSpPr/>
            <p:nvPr/>
          </p:nvSpPr>
          <p:spPr>
            <a:xfrm>
              <a:off x="788017" y="5197405"/>
              <a:ext cx="1856925" cy="289780"/>
            </a:xfrm>
            <a:custGeom>
              <a:avLst/>
              <a:pathLst>
                <a:path w="1856925" h="289780">
                  <a:moveTo>
                    <a:pt x="0" y="0"/>
                  </a:moveTo>
                  <a:lnTo>
                    <a:pt x="265275" y="90556"/>
                  </a:lnTo>
                  <a:lnTo>
                    <a:pt x="530550" y="18111"/>
                  </a:lnTo>
                  <a:lnTo>
                    <a:pt x="795825" y="144890"/>
                  </a:lnTo>
                  <a:lnTo>
                    <a:pt x="1061100" y="72445"/>
                  </a:lnTo>
                  <a:lnTo>
                    <a:pt x="1326375" y="253557"/>
                  </a:lnTo>
                  <a:lnTo>
                    <a:pt x="1591650" y="289780"/>
                  </a:lnTo>
                  <a:lnTo>
                    <a:pt x="1856925" y="181112"/>
                  </a:lnTo>
                </a:path>
              </a:pathLst>
            </a:custGeom>
            <a:ln w="35231" cap="flat">
              <a:solidFill>
                <a:srgbClr val="BEBEBE">
                  <a:alpha val="69803"/>
                </a:srgbClr>
              </a:solidFill>
              <a:prstDash val="solid"/>
              <a:round/>
            </a:ln>
          </p:spPr>
          <p:txBody>
            <a:bodyPr/>
            <a:lstStyle/>
            <a:p/>
          </p:txBody>
        </p:sp>
        <p:sp>
          <p:nvSpPr>
            <p:cNvPr id="83" name="pl83"/>
            <p:cNvSpPr/>
            <p:nvPr/>
          </p:nvSpPr>
          <p:spPr>
            <a:xfrm>
              <a:off x="788017" y="5143072"/>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6B6B6B">
                  <a:alpha val="100000"/>
                </a:srgbClr>
              </a:solidFill>
              <a:prstDash val="solid"/>
              <a:round/>
            </a:ln>
          </p:spPr>
          <p:txBody>
            <a:bodyPr/>
            <a:lstStyle/>
            <a:p/>
          </p:txBody>
        </p:sp>
        <p:sp>
          <p:nvSpPr>
            <p:cNvPr id="84" name="pl84"/>
            <p:cNvSpPr/>
            <p:nvPr/>
          </p:nvSpPr>
          <p:spPr>
            <a:xfrm>
              <a:off x="788017" y="5197405"/>
              <a:ext cx="1856925" cy="289780"/>
            </a:xfrm>
            <a:custGeom>
              <a:avLst/>
              <a:pathLst>
                <a:path w="1856925" h="289780">
                  <a:moveTo>
                    <a:pt x="0" y="0"/>
                  </a:moveTo>
                  <a:lnTo>
                    <a:pt x="265275" y="90556"/>
                  </a:lnTo>
                  <a:lnTo>
                    <a:pt x="530550" y="18111"/>
                  </a:lnTo>
                  <a:lnTo>
                    <a:pt x="795825" y="144890"/>
                  </a:lnTo>
                  <a:lnTo>
                    <a:pt x="1061100" y="72445"/>
                  </a:lnTo>
                  <a:lnTo>
                    <a:pt x="1326375" y="253557"/>
                  </a:lnTo>
                  <a:lnTo>
                    <a:pt x="1591650" y="289780"/>
                  </a:lnTo>
                  <a:lnTo>
                    <a:pt x="1856925" y="181112"/>
                  </a:lnTo>
                </a:path>
              </a:pathLst>
            </a:custGeom>
            <a:ln w="40651" cap="flat">
              <a:solidFill>
                <a:srgbClr val="000000">
                  <a:alpha val="100000"/>
                </a:srgbClr>
              </a:solidFill>
              <a:prstDash val="solid"/>
              <a:round/>
            </a:ln>
          </p:spPr>
          <p:txBody>
            <a:bodyPr/>
            <a:lstStyle/>
            <a:p/>
          </p:txBody>
        </p:sp>
        <p:sp>
          <p:nvSpPr>
            <p:cNvPr id="85" name="pl85"/>
            <p:cNvSpPr/>
            <p:nvPr/>
          </p:nvSpPr>
          <p:spPr>
            <a:xfrm>
              <a:off x="788017" y="5197405"/>
              <a:ext cx="1856925" cy="289780"/>
            </a:xfrm>
            <a:custGeom>
              <a:avLst/>
              <a:pathLst>
                <a:path w="1856925" h="289780">
                  <a:moveTo>
                    <a:pt x="0" y="0"/>
                  </a:moveTo>
                  <a:lnTo>
                    <a:pt x="265275" y="90556"/>
                  </a:lnTo>
                  <a:lnTo>
                    <a:pt x="530550" y="18111"/>
                  </a:lnTo>
                  <a:lnTo>
                    <a:pt x="795825" y="144890"/>
                  </a:lnTo>
                  <a:lnTo>
                    <a:pt x="1061100" y="72445"/>
                  </a:lnTo>
                  <a:lnTo>
                    <a:pt x="1326375" y="253557"/>
                  </a:lnTo>
                  <a:lnTo>
                    <a:pt x="1591650" y="289780"/>
                  </a:lnTo>
                  <a:lnTo>
                    <a:pt x="1856925" y="181112"/>
                  </a:lnTo>
                </a:path>
              </a:pathLst>
            </a:custGeom>
            <a:ln w="35231" cap="flat">
              <a:solidFill>
                <a:srgbClr val="F26A21">
                  <a:alpha val="100000"/>
                </a:srgbClr>
              </a:solidFill>
              <a:prstDash val="solid"/>
              <a:round/>
            </a:ln>
          </p:spPr>
          <p:txBody>
            <a:bodyPr/>
            <a:lstStyle/>
            <a:p/>
          </p:txBody>
        </p:sp>
        <p:sp>
          <p:nvSpPr>
            <p:cNvPr id="86" name="pl86"/>
            <p:cNvSpPr/>
            <p:nvPr/>
          </p:nvSpPr>
          <p:spPr>
            <a:xfrm>
              <a:off x="695171" y="5632076"/>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87" name="tx87"/>
            <p:cNvSpPr/>
            <p:nvPr/>
          </p:nvSpPr>
          <p:spPr>
            <a:xfrm>
              <a:off x="727758" y="50343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88" name="tx88"/>
            <p:cNvSpPr/>
            <p:nvPr/>
          </p:nvSpPr>
          <p:spPr>
            <a:xfrm>
              <a:off x="993033" y="51249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89" name="tx89"/>
            <p:cNvSpPr/>
            <p:nvPr/>
          </p:nvSpPr>
          <p:spPr>
            <a:xfrm>
              <a:off x="1258308" y="50524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90" name="tx90"/>
            <p:cNvSpPr/>
            <p:nvPr/>
          </p:nvSpPr>
          <p:spPr>
            <a:xfrm>
              <a:off x="1523583" y="51792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91" name="tx91"/>
            <p:cNvSpPr/>
            <p:nvPr/>
          </p:nvSpPr>
          <p:spPr>
            <a:xfrm>
              <a:off x="1788858" y="5106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92" name="tx92"/>
            <p:cNvSpPr/>
            <p:nvPr/>
          </p:nvSpPr>
          <p:spPr>
            <a:xfrm>
              <a:off x="2054133" y="52879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93" name="tx93"/>
            <p:cNvSpPr/>
            <p:nvPr/>
          </p:nvSpPr>
          <p:spPr>
            <a:xfrm>
              <a:off x="2349538" y="53241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94" name="tx94"/>
            <p:cNvSpPr/>
            <p:nvPr/>
          </p:nvSpPr>
          <p:spPr>
            <a:xfrm>
              <a:off x="2584684" y="5215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95" name="rc95"/>
            <p:cNvSpPr/>
            <p:nvPr/>
          </p:nvSpPr>
          <p:spPr>
            <a:xfrm>
              <a:off x="2807378" y="874964"/>
              <a:ext cx="2042618" cy="1454334"/>
            </a:xfrm>
            <a:prstGeom prst="rect">
              <a:avLst/>
            </a:prstGeom>
            <a:solidFill>
              <a:srgbClr val="EBEBEB">
                <a:alpha val="100000"/>
              </a:srgbClr>
            </a:solidFill>
          </p:spPr>
          <p:txBody>
            <a:bodyPr/>
            <a:lstStyle/>
            <a:p/>
          </p:txBody>
        </p:sp>
        <p:sp>
          <p:nvSpPr>
            <p:cNvPr id="96" name="pl96"/>
            <p:cNvSpPr/>
            <p:nvPr/>
          </p:nvSpPr>
          <p:spPr>
            <a:xfrm>
              <a:off x="2807378" y="192813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7" name="pl97"/>
            <p:cNvSpPr/>
            <p:nvPr/>
          </p:nvSpPr>
          <p:spPr>
            <a:xfrm>
              <a:off x="2807378" y="147535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8" name="pl98"/>
            <p:cNvSpPr/>
            <p:nvPr/>
          </p:nvSpPr>
          <p:spPr>
            <a:xfrm>
              <a:off x="2807378" y="102257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99" name="pl99"/>
            <p:cNvSpPr/>
            <p:nvPr/>
          </p:nvSpPr>
          <p:spPr>
            <a:xfrm>
              <a:off x="2807378" y="215452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0" name="pl100"/>
            <p:cNvSpPr/>
            <p:nvPr/>
          </p:nvSpPr>
          <p:spPr>
            <a:xfrm>
              <a:off x="2807378" y="170174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1" name="pl101"/>
            <p:cNvSpPr/>
            <p:nvPr/>
          </p:nvSpPr>
          <p:spPr>
            <a:xfrm>
              <a:off x="2807378" y="124896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02" name="pl102"/>
            <p:cNvSpPr/>
            <p:nvPr/>
          </p:nvSpPr>
          <p:spPr>
            <a:xfrm>
              <a:off x="290022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316549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343077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369604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396132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422660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4491875"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4757150"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2900224" y="1665520"/>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BEBEBE">
                  <a:alpha val="69803"/>
                </a:srgbClr>
              </a:solidFill>
              <a:prstDash val="solid"/>
              <a:round/>
            </a:ln>
          </p:spPr>
          <p:txBody>
            <a:bodyPr/>
            <a:lstStyle/>
            <a:p/>
          </p:txBody>
        </p:sp>
        <p:sp>
          <p:nvSpPr>
            <p:cNvPr id="111" name="pl111"/>
            <p:cNvSpPr/>
            <p:nvPr/>
          </p:nvSpPr>
          <p:spPr>
            <a:xfrm>
              <a:off x="2900224" y="2009634"/>
              <a:ext cx="1856925" cy="90556"/>
            </a:xfrm>
            <a:custGeom>
              <a:avLst/>
              <a:pathLst>
                <a:path w="1856925" h="90556">
                  <a:moveTo>
                    <a:pt x="0" y="36222"/>
                  </a:moveTo>
                  <a:lnTo>
                    <a:pt x="265275" y="54333"/>
                  </a:lnTo>
                  <a:lnTo>
                    <a:pt x="530550" y="0"/>
                  </a:lnTo>
                  <a:lnTo>
                    <a:pt x="795825" y="36222"/>
                  </a:lnTo>
                  <a:lnTo>
                    <a:pt x="1061100" y="72445"/>
                  </a:lnTo>
                  <a:lnTo>
                    <a:pt x="1326375" y="90556"/>
                  </a:lnTo>
                  <a:lnTo>
                    <a:pt x="1591650" y="90556"/>
                  </a:lnTo>
                  <a:lnTo>
                    <a:pt x="1856925" y="90556"/>
                  </a:lnTo>
                </a:path>
              </a:pathLst>
            </a:custGeom>
            <a:ln w="40651" cap="flat">
              <a:solidFill>
                <a:srgbClr val="BEBEBE">
                  <a:alpha val="69803"/>
                </a:srgbClr>
              </a:solidFill>
              <a:prstDash val="solid"/>
              <a:round/>
            </a:ln>
          </p:spPr>
          <p:txBody>
            <a:bodyPr/>
            <a:lstStyle/>
            <a:p/>
          </p:txBody>
        </p:sp>
        <p:sp>
          <p:nvSpPr>
            <p:cNvPr id="112" name="pl112"/>
            <p:cNvSpPr/>
            <p:nvPr/>
          </p:nvSpPr>
          <p:spPr>
            <a:xfrm>
              <a:off x="2900224" y="2009634"/>
              <a:ext cx="1856925" cy="90556"/>
            </a:xfrm>
            <a:custGeom>
              <a:avLst/>
              <a:pathLst>
                <a:path w="1856925" h="90556">
                  <a:moveTo>
                    <a:pt x="0" y="36222"/>
                  </a:moveTo>
                  <a:lnTo>
                    <a:pt x="265275" y="54333"/>
                  </a:lnTo>
                  <a:lnTo>
                    <a:pt x="530550" y="0"/>
                  </a:lnTo>
                  <a:lnTo>
                    <a:pt x="795825" y="36222"/>
                  </a:lnTo>
                  <a:lnTo>
                    <a:pt x="1061100" y="72445"/>
                  </a:lnTo>
                  <a:lnTo>
                    <a:pt x="1326375" y="90556"/>
                  </a:lnTo>
                  <a:lnTo>
                    <a:pt x="1591650" y="90556"/>
                  </a:lnTo>
                  <a:lnTo>
                    <a:pt x="1856925" y="90556"/>
                  </a:lnTo>
                </a:path>
              </a:pathLst>
            </a:custGeom>
            <a:ln w="35231" cap="flat">
              <a:solidFill>
                <a:srgbClr val="BEBEBE">
                  <a:alpha val="69803"/>
                </a:srgbClr>
              </a:solidFill>
              <a:prstDash val="solid"/>
              <a:round/>
            </a:ln>
          </p:spPr>
          <p:txBody>
            <a:bodyPr/>
            <a:lstStyle/>
            <a:p/>
          </p:txBody>
        </p:sp>
        <p:sp>
          <p:nvSpPr>
            <p:cNvPr id="113" name="pl113"/>
            <p:cNvSpPr/>
            <p:nvPr/>
          </p:nvSpPr>
          <p:spPr>
            <a:xfrm>
              <a:off x="2900224" y="1665520"/>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6B6B6B">
                  <a:alpha val="100000"/>
                </a:srgbClr>
              </a:solidFill>
              <a:prstDash val="solid"/>
              <a:round/>
            </a:ln>
          </p:spPr>
          <p:txBody>
            <a:bodyPr/>
            <a:lstStyle/>
            <a:p/>
          </p:txBody>
        </p:sp>
        <p:sp>
          <p:nvSpPr>
            <p:cNvPr id="114" name="pl114"/>
            <p:cNvSpPr/>
            <p:nvPr/>
          </p:nvSpPr>
          <p:spPr>
            <a:xfrm>
              <a:off x="2900224" y="2009634"/>
              <a:ext cx="1856925" cy="90556"/>
            </a:xfrm>
            <a:custGeom>
              <a:avLst/>
              <a:pathLst>
                <a:path w="1856925" h="90556">
                  <a:moveTo>
                    <a:pt x="0" y="36222"/>
                  </a:moveTo>
                  <a:lnTo>
                    <a:pt x="265275" y="54333"/>
                  </a:lnTo>
                  <a:lnTo>
                    <a:pt x="530550" y="0"/>
                  </a:lnTo>
                  <a:lnTo>
                    <a:pt x="795825" y="36222"/>
                  </a:lnTo>
                  <a:lnTo>
                    <a:pt x="1061100" y="72445"/>
                  </a:lnTo>
                  <a:lnTo>
                    <a:pt x="1326375" y="90556"/>
                  </a:lnTo>
                  <a:lnTo>
                    <a:pt x="1591650" y="90556"/>
                  </a:lnTo>
                  <a:lnTo>
                    <a:pt x="1856925" y="90556"/>
                  </a:lnTo>
                </a:path>
              </a:pathLst>
            </a:custGeom>
            <a:ln w="40651" cap="flat">
              <a:solidFill>
                <a:srgbClr val="000000">
                  <a:alpha val="100000"/>
                </a:srgbClr>
              </a:solidFill>
              <a:prstDash val="solid"/>
              <a:round/>
            </a:ln>
          </p:spPr>
          <p:txBody>
            <a:bodyPr/>
            <a:lstStyle/>
            <a:p/>
          </p:txBody>
        </p:sp>
        <p:sp>
          <p:nvSpPr>
            <p:cNvPr id="115" name="pl115"/>
            <p:cNvSpPr/>
            <p:nvPr/>
          </p:nvSpPr>
          <p:spPr>
            <a:xfrm>
              <a:off x="2900224" y="2009634"/>
              <a:ext cx="1856925" cy="90556"/>
            </a:xfrm>
            <a:custGeom>
              <a:avLst/>
              <a:pathLst>
                <a:path w="1856925" h="90556">
                  <a:moveTo>
                    <a:pt x="0" y="36222"/>
                  </a:moveTo>
                  <a:lnTo>
                    <a:pt x="265275" y="54333"/>
                  </a:lnTo>
                  <a:lnTo>
                    <a:pt x="530550" y="0"/>
                  </a:lnTo>
                  <a:lnTo>
                    <a:pt x="795825" y="36222"/>
                  </a:lnTo>
                  <a:lnTo>
                    <a:pt x="1061100" y="72445"/>
                  </a:lnTo>
                  <a:lnTo>
                    <a:pt x="1326375" y="90556"/>
                  </a:lnTo>
                  <a:lnTo>
                    <a:pt x="1591650" y="90556"/>
                  </a:lnTo>
                  <a:lnTo>
                    <a:pt x="1856925" y="90556"/>
                  </a:lnTo>
                </a:path>
              </a:pathLst>
            </a:custGeom>
            <a:ln w="35231" cap="flat">
              <a:solidFill>
                <a:srgbClr val="F26A21">
                  <a:alpha val="100000"/>
                </a:srgbClr>
              </a:solidFill>
              <a:prstDash val="solid"/>
              <a:round/>
            </a:ln>
          </p:spPr>
          <p:txBody>
            <a:bodyPr/>
            <a:lstStyle/>
            <a:p/>
          </p:txBody>
        </p:sp>
        <p:sp>
          <p:nvSpPr>
            <p:cNvPr id="116" name="pl116"/>
            <p:cNvSpPr/>
            <p:nvPr/>
          </p:nvSpPr>
          <p:spPr>
            <a:xfrm>
              <a:off x="2807378" y="2154524"/>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17" name="tx117"/>
            <p:cNvSpPr/>
            <p:nvPr/>
          </p:nvSpPr>
          <p:spPr>
            <a:xfrm>
              <a:off x="2870095" y="18828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8" name="tx118"/>
            <p:cNvSpPr/>
            <p:nvPr/>
          </p:nvSpPr>
          <p:spPr>
            <a:xfrm>
              <a:off x="3135370" y="19009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9" name="tx119"/>
            <p:cNvSpPr/>
            <p:nvPr/>
          </p:nvSpPr>
          <p:spPr>
            <a:xfrm>
              <a:off x="3400645" y="18466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20" name="tx120"/>
            <p:cNvSpPr/>
            <p:nvPr/>
          </p:nvSpPr>
          <p:spPr>
            <a:xfrm>
              <a:off x="3665920" y="188282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21" name="tx121"/>
            <p:cNvSpPr/>
            <p:nvPr/>
          </p:nvSpPr>
          <p:spPr>
            <a:xfrm>
              <a:off x="3931195" y="19190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2" name="tx122"/>
            <p:cNvSpPr/>
            <p:nvPr/>
          </p:nvSpPr>
          <p:spPr>
            <a:xfrm>
              <a:off x="4196470" y="19371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3" name="tx123"/>
            <p:cNvSpPr/>
            <p:nvPr/>
          </p:nvSpPr>
          <p:spPr>
            <a:xfrm>
              <a:off x="4461745" y="19371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4" name="tx124"/>
            <p:cNvSpPr/>
            <p:nvPr/>
          </p:nvSpPr>
          <p:spPr>
            <a:xfrm>
              <a:off x="4727020" y="193716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5" name="rc125"/>
            <p:cNvSpPr/>
            <p:nvPr/>
          </p:nvSpPr>
          <p:spPr>
            <a:xfrm>
              <a:off x="2807378" y="2613739"/>
              <a:ext cx="2042618" cy="1454334"/>
            </a:xfrm>
            <a:prstGeom prst="rect">
              <a:avLst/>
            </a:prstGeom>
            <a:solidFill>
              <a:srgbClr val="EBEBEB">
                <a:alpha val="100000"/>
              </a:srgbClr>
            </a:solidFill>
          </p:spPr>
          <p:txBody>
            <a:bodyPr/>
            <a:lstStyle/>
            <a:p/>
          </p:txBody>
        </p:sp>
        <p:sp>
          <p:nvSpPr>
            <p:cNvPr id="126" name="pl126"/>
            <p:cNvSpPr/>
            <p:nvPr/>
          </p:nvSpPr>
          <p:spPr>
            <a:xfrm>
              <a:off x="2807378" y="366690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7" name="pl127"/>
            <p:cNvSpPr/>
            <p:nvPr/>
          </p:nvSpPr>
          <p:spPr>
            <a:xfrm>
              <a:off x="2807378" y="321412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8" name="pl128"/>
            <p:cNvSpPr/>
            <p:nvPr/>
          </p:nvSpPr>
          <p:spPr>
            <a:xfrm>
              <a:off x="2807378" y="276134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29" name="pl129"/>
            <p:cNvSpPr/>
            <p:nvPr/>
          </p:nvSpPr>
          <p:spPr>
            <a:xfrm>
              <a:off x="2807378" y="389330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30" name="pl130"/>
            <p:cNvSpPr/>
            <p:nvPr/>
          </p:nvSpPr>
          <p:spPr>
            <a:xfrm>
              <a:off x="2807378" y="344051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31" name="pl131"/>
            <p:cNvSpPr/>
            <p:nvPr/>
          </p:nvSpPr>
          <p:spPr>
            <a:xfrm>
              <a:off x="2807378" y="298773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32" name="pl132"/>
            <p:cNvSpPr/>
            <p:nvPr/>
          </p:nvSpPr>
          <p:spPr>
            <a:xfrm>
              <a:off x="290022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316549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43077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369604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96132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422660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4491875"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4757150"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00224" y="3404296"/>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BEBEBE">
                  <a:alpha val="69803"/>
                </a:srgbClr>
              </a:solidFill>
              <a:prstDash val="solid"/>
              <a:round/>
            </a:ln>
          </p:spPr>
          <p:txBody>
            <a:bodyPr/>
            <a:lstStyle/>
            <a:p/>
          </p:txBody>
        </p:sp>
        <p:sp>
          <p:nvSpPr>
            <p:cNvPr id="141" name="pl141"/>
            <p:cNvSpPr/>
            <p:nvPr/>
          </p:nvSpPr>
          <p:spPr>
            <a:xfrm>
              <a:off x="2900224" y="3512963"/>
              <a:ext cx="1856925" cy="289780"/>
            </a:xfrm>
            <a:custGeom>
              <a:avLst/>
              <a:pathLst>
                <a:path w="1856925" h="289780">
                  <a:moveTo>
                    <a:pt x="0" y="289780"/>
                  </a:moveTo>
                  <a:lnTo>
                    <a:pt x="265275" y="181112"/>
                  </a:lnTo>
                  <a:lnTo>
                    <a:pt x="530550" y="163001"/>
                  </a:lnTo>
                  <a:lnTo>
                    <a:pt x="795825" y="90556"/>
                  </a:lnTo>
                  <a:lnTo>
                    <a:pt x="1061100" y="0"/>
                  </a:lnTo>
                  <a:lnTo>
                    <a:pt x="1326375" y="0"/>
                  </a:lnTo>
                  <a:lnTo>
                    <a:pt x="1591650" y="144890"/>
                  </a:lnTo>
                  <a:lnTo>
                    <a:pt x="1856925" y="217335"/>
                  </a:lnTo>
                </a:path>
              </a:pathLst>
            </a:custGeom>
            <a:ln w="40651" cap="flat">
              <a:solidFill>
                <a:srgbClr val="BEBEBE">
                  <a:alpha val="69803"/>
                </a:srgbClr>
              </a:solidFill>
              <a:prstDash val="solid"/>
              <a:round/>
            </a:ln>
          </p:spPr>
          <p:txBody>
            <a:bodyPr/>
            <a:lstStyle/>
            <a:p/>
          </p:txBody>
        </p:sp>
        <p:sp>
          <p:nvSpPr>
            <p:cNvPr id="142" name="pl142"/>
            <p:cNvSpPr/>
            <p:nvPr/>
          </p:nvSpPr>
          <p:spPr>
            <a:xfrm>
              <a:off x="2900224" y="3512963"/>
              <a:ext cx="1856925" cy="289780"/>
            </a:xfrm>
            <a:custGeom>
              <a:avLst/>
              <a:pathLst>
                <a:path w="1856925" h="289780">
                  <a:moveTo>
                    <a:pt x="0" y="289780"/>
                  </a:moveTo>
                  <a:lnTo>
                    <a:pt x="265275" y="181112"/>
                  </a:lnTo>
                  <a:lnTo>
                    <a:pt x="530550" y="163001"/>
                  </a:lnTo>
                  <a:lnTo>
                    <a:pt x="795825" y="90556"/>
                  </a:lnTo>
                  <a:lnTo>
                    <a:pt x="1061100" y="0"/>
                  </a:lnTo>
                  <a:lnTo>
                    <a:pt x="1326375" y="0"/>
                  </a:lnTo>
                  <a:lnTo>
                    <a:pt x="1591650" y="144890"/>
                  </a:lnTo>
                  <a:lnTo>
                    <a:pt x="1856925" y="217335"/>
                  </a:lnTo>
                </a:path>
              </a:pathLst>
            </a:custGeom>
            <a:ln w="35231" cap="flat">
              <a:solidFill>
                <a:srgbClr val="BEBEBE">
                  <a:alpha val="69803"/>
                </a:srgbClr>
              </a:solidFill>
              <a:prstDash val="solid"/>
              <a:round/>
            </a:ln>
          </p:spPr>
          <p:txBody>
            <a:bodyPr/>
            <a:lstStyle/>
            <a:p/>
          </p:txBody>
        </p:sp>
        <p:sp>
          <p:nvSpPr>
            <p:cNvPr id="143" name="pl143"/>
            <p:cNvSpPr/>
            <p:nvPr/>
          </p:nvSpPr>
          <p:spPr>
            <a:xfrm>
              <a:off x="2900224" y="3404296"/>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6B6B6B">
                  <a:alpha val="100000"/>
                </a:srgbClr>
              </a:solidFill>
              <a:prstDash val="solid"/>
              <a:round/>
            </a:ln>
          </p:spPr>
          <p:txBody>
            <a:bodyPr/>
            <a:lstStyle/>
            <a:p/>
          </p:txBody>
        </p:sp>
        <p:sp>
          <p:nvSpPr>
            <p:cNvPr id="144" name="pl144"/>
            <p:cNvSpPr/>
            <p:nvPr/>
          </p:nvSpPr>
          <p:spPr>
            <a:xfrm>
              <a:off x="2900224" y="3512963"/>
              <a:ext cx="1856925" cy="289780"/>
            </a:xfrm>
            <a:custGeom>
              <a:avLst/>
              <a:pathLst>
                <a:path w="1856925" h="289780">
                  <a:moveTo>
                    <a:pt x="0" y="289780"/>
                  </a:moveTo>
                  <a:lnTo>
                    <a:pt x="265275" y="181112"/>
                  </a:lnTo>
                  <a:lnTo>
                    <a:pt x="530550" y="163001"/>
                  </a:lnTo>
                  <a:lnTo>
                    <a:pt x="795825" y="90556"/>
                  </a:lnTo>
                  <a:lnTo>
                    <a:pt x="1061100" y="0"/>
                  </a:lnTo>
                  <a:lnTo>
                    <a:pt x="1326375" y="0"/>
                  </a:lnTo>
                  <a:lnTo>
                    <a:pt x="1591650" y="144890"/>
                  </a:lnTo>
                  <a:lnTo>
                    <a:pt x="1856925" y="217335"/>
                  </a:lnTo>
                </a:path>
              </a:pathLst>
            </a:custGeom>
            <a:ln w="40651" cap="flat">
              <a:solidFill>
                <a:srgbClr val="000000">
                  <a:alpha val="100000"/>
                </a:srgbClr>
              </a:solidFill>
              <a:prstDash val="solid"/>
              <a:round/>
            </a:ln>
          </p:spPr>
          <p:txBody>
            <a:bodyPr/>
            <a:lstStyle/>
            <a:p/>
          </p:txBody>
        </p:sp>
        <p:sp>
          <p:nvSpPr>
            <p:cNvPr id="145" name="pl145"/>
            <p:cNvSpPr/>
            <p:nvPr/>
          </p:nvSpPr>
          <p:spPr>
            <a:xfrm>
              <a:off x="2900224" y="3512963"/>
              <a:ext cx="1856925" cy="289780"/>
            </a:xfrm>
            <a:custGeom>
              <a:avLst/>
              <a:pathLst>
                <a:path w="1856925" h="289780">
                  <a:moveTo>
                    <a:pt x="0" y="289780"/>
                  </a:moveTo>
                  <a:lnTo>
                    <a:pt x="265275" y="181112"/>
                  </a:lnTo>
                  <a:lnTo>
                    <a:pt x="530550" y="163001"/>
                  </a:lnTo>
                  <a:lnTo>
                    <a:pt x="795825" y="90556"/>
                  </a:lnTo>
                  <a:lnTo>
                    <a:pt x="1061100" y="0"/>
                  </a:lnTo>
                  <a:lnTo>
                    <a:pt x="1326375" y="0"/>
                  </a:lnTo>
                  <a:lnTo>
                    <a:pt x="1591650" y="144890"/>
                  </a:lnTo>
                  <a:lnTo>
                    <a:pt x="1856925" y="217335"/>
                  </a:lnTo>
                </a:path>
              </a:pathLst>
            </a:custGeom>
            <a:ln w="35231" cap="flat">
              <a:solidFill>
                <a:srgbClr val="F26A21">
                  <a:alpha val="100000"/>
                </a:srgbClr>
              </a:solidFill>
              <a:prstDash val="solid"/>
              <a:round/>
            </a:ln>
          </p:spPr>
          <p:txBody>
            <a:bodyPr/>
            <a:lstStyle/>
            <a:p/>
          </p:txBody>
        </p:sp>
        <p:sp>
          <p:nvSpPr>
            <p:cNvPr id="146" name="pl146"/>
            <p:cNvSpPr/>
            <p:nvPr/>
          </p:nvSpPr>
          <p:spPr>
            <a:xfrm>
              <a:off x="2807378" y="389330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47" name="tx147"/>
            <p:cNvSpPr/>
            <p:nvPr/>
          </p:nvSpPr>
          <p:spPr>
            <a:xfrm>
              <a:off x="2870095" y="36397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8" name="tx148"/>
            <p:cNvSpPr/>
            <p:nvPr/>
          </p:nvSpPr>
          <p:spPr>
            <a:xfrm>
              <a:off x="3109264" y="353104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49" name="tx149"/>
            <p:cNvSpPr/>
            <p:nvPr/>
          </p:nvSpPr>
          <p:spPr>
            <a:xfrm>
              <a:off x="3370515" y="35129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50" name="tx150"/>
            <p:cNvSpPr/>
            <p:nvPr/>
          </p:nvSpPr>
          <p:spPr>
            <a:xfrm>
              <a:off x="3635790" y="34404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51" name="tx151"/>
            <p:cNvSpPr/>
            <p:nvPr/>
          </p:nvSpPr>
          <p:spPr>
            <a:xfrm>
              <a:off x="3901066" y="33499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52" name="tx152"/>
            <p:cNvSpPr/>
            <p:nvPr/>
          </p:nvSpPr>
          <p:spPr>
            <a:xfrm>
              <a:off x="4166341" y="33499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53" name="tx153"/>
            <p:cNvSpPr/>
            <p:nvPr/>
          </p:nvSpPr>
          <p:spPr>
            <a:xfrm>
              <a:off x="4431616" y="34948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54" name="tx154"/>
            <p:cNvSpPr/>
            <p:nvPr/>
          </p:nvSpPr>
          <p:spPr>
            <a:xfrm>
              <a:off x="4727020" y="35672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55" name="rc155"/>
            <p:cNvSpPr/>
            <p:nvPr/>
          </p:nvSpPr>
          <p:spPr>
            <a:xfrm>
              <a:off x="2807378" y="4352515"/>
              <a:ext cx="2042618" cy="1454334"/>
            </a:xfrm>
            <a:prstGeom prst="rect">
              <a:avLst/>
            </a:prstGeom>
            <a:solidFill>
              <a:srgbClr val="EBEBEB">
                <a:alpha val="100000"/>
              </a:srgbClr>
            </a:solidFill>
          </p:spPr>
          <p:txBody>
            <a:bodyPr/>
            <a:lstStyle/>
            <a:p/>
          </p:txBody>
        </p:sp>
        <p:sp>
          <p:nvSpPr>
            <p:cNvPr id="156" name="pl156"/>
            <p:cNvSpPr/>
            <p:nvPr/>
          </p:nvSpPr>
          <p:spPr>
            <a:xfrm>
              <a:off x="2807378" y="5405685"/>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7" name="pl157"/>
            <p:cNvSpPr/>
            <p:nvPr/>
          </p:nvSpPr>
          <p:spPr>
            <a:xfrm>
              <a:off x="2807378" y="4952903"/>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8" name="pl158"/>
            <p:cNvSpPr/>
            <p:nvPr/>
          </p:nvSpPr>
          <p:spPr>
            <a:xfrm>
              <a:off x="2807378" y="450012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59" name="pl159"/>
            <p:cNvSpPr/>
            <p:nvPr/>
          </p:nvSpPr>
          <p:spPr>
            <a:xfrm>
              <a:off x="2807378" y="5632076"/>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60" name="pl160"/>
            <p:cNvSpPr/>
            <p:nvPr/>
          </p:nvSpPr>
          <p:spPr>
            <a:xfrm>
              <a:off x="2807378" y="517929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61" name="pl161"/>
            <p:cNvSpPr/>
            <p:nvPr/>
          </p:nvSpPr>
          <p:spPr>
            <a:xfrm>
              <a:off x="2807378" y="472651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62" name="pl162"/>
            <p:cNvSpPr/>
            <p:nvPr/>
          </p:nvSpPr>
          <p:spPr>
            <a:xfrm>
              <a:off x="290022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16549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343077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696049"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961324"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422660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4491875"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4757150" y="4352515"/>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900224" y="5143072"/>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BEBEBE">
                  <a:alpha val="69803"/>
                </a:srgbClr>
              </a:solidFill>
              <a:prstDash val="solid"/>
              <a:round/>
            </a:ln>
          </p:spPr>
          <p:txBody>
            <a:bodyPr/>
            <a:lstStyle/>
            <a:p/>
          </p:txBody>
        </p:sp>
        <p:sp>
          <p:nvSpPr>
            <p:cNvPr id="171" name="pl171"/>
            <p:cNvSpPr/>
            <p:nvPr/>
          </p:nvSpPr>
          <p:spPr>
            <a:xfrm>
              <a:off x="2900224" y="5251739"/>
              <a:ext cx="1856925" cy="380336"/>
            </a:xfrm>
            <a:custGeom>
              <a:avLst/>
              <a:pathLst>
                <a:path w="1856925" h="380336">
                  <a:moveTo>
                    <a:pt x="0" y="344113"/>
                  </a:moveTo>
                  <a:lnTo>
                    <a:pt x="265275" y="344113"/>
                  </a:lnTo>
                  <a:lnTo>
                    <a:pt x="530550" y="181112"/>
                  </a:lnTo>
                  <a:lnTo>
                    <a:pt x="795825" y="0"/>
                  </a:lnTo>
                  <a:lnTo>
                    <a:pt x="1061100" y="181112"/>
                  </a:lnTo>
                  <a:lnTo>
                    <a:pt x="1326375" y="380336"/>
                  </a:lnTo>
                  <a:lnTo>
                    <a:pt x="1591650" y="380336"/>
                  </a:lnTo>
                  <a:lnTo>
                    <a:pt x="1856925" y="380336"/>
                  </a:lnTo>
                </a:path>
              </a:pathLst>
            </a:custGeom>
            <a:ln w="40651" cap="flat">
              <a:solidFill>
                <a:srgbClr val="BEBEBE">
                  <a:alpha val="69803"/>
                </a:srgbClr>
              </a:solidFill>
              <a:prstDash val="solid"/>
              <a:round/>
            </a:ln>
          </p:spPr>
          <p:txBody>
            <a:bodyPr/>
            <a:lstStyle/>
            <a:p/>
          </p:txBody>
        </p:sp>
        <p:sp>
          <p:nvSpPr>
            <p:cNvPr id="172" name="pl172"/>
            <p:cNvSpPr/>
            <p:nvPr/>
          </p:nvSpPr>
          <p:spPr>
            <a:xfrm>
              <a:off x="2900224" y="5251739"/>
              <a:ext cx="1856925" cy="380336"/>
            </a:xfrm>
            <a:custGeom>
              <a:avLst/>
              <a:pathLst>
                <a:path w="1856925" h="380336">
                  <a:moveTo>
                    <a:pt x="0" y="344113"/>
                  </a:moveTo>
                  <a:lnTo>
                    <a:pt x="265275" y="344113"/>
                  </a:lnTo>
                  <a:lnTo>
                    <a:pt x="530550" y="181112"/>
                  </a:lnTo>
                  <a:lnTo>
                    <a:pt x="795825" y="0"/>
                  </a:lnTo>
                  <a:lnTo>
                    <a:pt x="1061100" y="181112"/>
                  </a:lnTo>
                  <a:lnTo>
                    <a:pt x="1326375" y="380336"/>
                  </a:lnTo>
                  <a:lnTo>
                    <a:pt x="1591650" y="380336"/>
                  </a:lnTo>
                  <a:lnTo>
                    <a:pt x="1856925" y="380336"/>
                  </a:lnTo>
                </a:path>
              </a:pathLst>
            </a:custGeom>
            <a:ln w="35231" cap="flat">
              <a:solidFill>
                <a:srgbClr val="BEBEBE">
                  <a:alpha val="69803"/>
                </a:srgbClr>
              </a:solidFill>
              <a:prstDash val="solid"/>
              <a:round/>
            </a:ln>
          </p:spPr>
          <p:txBody>
            <a:bodyPr/>
            <a:lstStyle/>
            <a:p/>
          </p:txBody>
        </p:sp>
        <p:sp>
          <p:nvSpPr>
            <p:cNvPr id="173" name="pl173"/>
            <p:cNvSpPr/>
            <p:nvPr/>
          </p:nvSpPr>
          <p:spPr>
            <a:xfrm>
              <a:off x="2900224" y="5143072"/>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6B6B6B">
                  <a:alpha val="100000"/>
                </a:srgbClr>
              </a:solidFill>
              <a:prstDash val="solid"/>
              <a:round/>
            </a:ln>
          </p:spPr>
          <p:txBody>
            <a:bodyPr/>
            <a:lstStyle/>
            <a:p/>
          </p:txBody>
        </p:sp>
        <p:sp>
          <p:nvSpPr>
            <p:cNvPr id="174" name="pl174"/>
            <p:cNvSpPr/>
            <p:nvPr/>
          </p:nvSpPr>
          <p:spPr>
            <a:xfrm>
              <a:off x="2900224" y="5251739"/>
              <a:ext cx="1856925" cy="380336"/>
            </a:xfrm>
            <a:custGeom>
              <a:avLst/>
              <a:pathLst>
                <a:path w="1856925" h="380336">
                  <a:moveTo>
                    <a:pt x="0" y="344113"/>
                  </a:moveTo>
                  <a:lnTo>
                    <a:pt x="265275" y="344113"/>
                  </a:lnTo>
                  <a:lnTo>
                    <a:pt x="530550" y="181112"/>
                  </a:lnTo>
                  <a:lnTo>
                    <a:pt x="795825" y="0"/>
                  </a:lnTo>
                  <a:lnTo>
                    <a:pt x="1061100" y="181112"/>
                  </a:lnTo>
                  <a:lnTo>
                    <a:pt x="1326375" y="380336"/>
                  </a:lnTo>
                  <a:lnTo>
                    <a:pt x="1591650" y="380336"/>
                  </a:lnTo>
                  <a:lnTo>
                    <a:pt x="1856925" y="380336"/>
                  </a:lnTo>
                </a:path>
              </a:pathLst>
            </a:custGeom>
            <a:ln w="40651" cap="flat">
              <a:solidFill>
                <a:srgbClr val="000000">
                  <a:alpha val="100000"/>
                </a:srgbClr>
              </a:solidFill>
              <a:prstDash val="solid"/>
              <a:round/>
            </a:ln>
          </p:spPr>
          <p:txBody>
            <a:bodyPr/>
            <a:lstStyle/>
            <a:p/>
          </p:txBody>
        </p:sp>
        <p:sp>
          <p:nvSpPr>
            <p:cNvPr id="175" name="pl175"/>
            <p:cNvSpPr/>
            <p:nvPr/>
          </p:nvSpPr>
          <p:spPr>
            <a:xfrm>
              <a:off x="2900224" y="5251739"/>
              <a:ext cx="1856925" cy="380336"/>
            </a:xfrm>
            <a:custGeom>
              <a:avLst/>
              <a:pathLst>
                <a:path w="1856925" h="380336">
                  <a:moveTo>
                    <a:pt x="0" y="344113"/>
                  </a:moveTo>
                  <a:lnTo>
                    <a:pt x="265275" y="344113"/>
                  </a:lnTo>
                  <a:lnTo>
                    <a:pt x="530550" y="181112"/>
                  </a:lnTo>
                  <a:lnTo>
                    <a:pt x="795825" y="0"/>
                  </a:lnTo>
                  <a:lnTo>
                    <a:pt x="1061100" y="181112"/>
                  </a:lnTo>
                  <a:lnTo>
                    <a:pt x="1326375" y="380336"/>
                  </a:lnTo>
                  <a:lnTo>
                    <a:pt x="1591650" y="380336"/>
                  </a:lnTo>
                  <a:lnTo>
                    <a:pt x="1856925" y="380336"/>
                  </a:lnTo>
                </a:path>
              </a:pathLst>
            </a:custGeom>
            <a:ln w="35231" cap="flat">
              <a:solidFill>
                <a:srgbClr val="F26A21">
                  <a:alpha val="100000"/>
                </a:srgbClr>
              </a:solidFill>
              <a:prstDash val="solid"/>
              <a:round/>
            </a:ln>
          </p:spPr>
          <p:txBody>
            <a:bodyPr/>
            <a:lstStyle/>
            <a:p/>
          </p:txBody>
        </p:sp>
        <p:sp>
          <p:nvSpPr>
            <p:cNvPr id="176" name="pl176"/>
            <p:cNvSpPr/>
            <p:nvPr/>
          </p:nvSpPr>
          <p:spPr>
            <a:xfrm>
              <a:off x="2807378" y="5632076"/>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177" name="tx177"/>
            <p:cNvSpPr/>
            <p:nvPr/>
          </p:nvSpPr>
          <p:spPr>
            <a:xfrm>
              <a:off x="2870095" y="54328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8" name="tx178"/>
            <p:cNvSpPr/>
            <p:nvPr/>
          </p:nvSpPr>
          <p:spPr>
            <a:xfrm>
              <a:off x="3135370" y="54328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9" name="tx179"/>
            <p:cNvSpPr/>
            <p:nvPr/>
          </p:nvSpPr>
          <p:spPr>
            <a:xfrm>
              <a:off x="3374539" y="526982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80" name="tx180"/>
            <p:cNvSpPr/>
            <p:nvPr/>
          </p:nvSpPr>
          <p:spPr>
            <a:xfrm>
              <a:off x="3635790" y="50887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81" name="tx181"/>
            <p:cNvSpPr/>
            <p:nvPr/>
          </p:nvSpPr>
          <p:spPr>
            <a:xfrm>
              <a:off x="3905089" y="526982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82" name="tx182"/>
            <p:cNvSpPr/>
            <p:nvPr/>
          </p:nvSpPr>
          <p:spPr>
            <a:xfrm>
              <a:off x="4196470" y="54690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3" name="tx183"/>
            <p:cNvSpPr/>
            <p:nvPr/>
          </p:nvSpPr>
          <p:spPr>
            <a:xfrm>
              <a:off x="4461745" y="54690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4" name="tx184"/>
            <p:cNvSpPr/>
            <p:nvPr/>
          </p:nvSpPr>
          <p:spPr>
            <a:xfrm>
              <a:off x="4727020" y="546904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5" name="rc185"/>
            <p:cNvSpPr/>
            <p:nvPr/>
          </p:nvSpPr>
          <p:spPr>
            <a:xfrm>
              <a:off x="4919585" y="874964"/>
              <a:ext cx="2042618" cy="1454334"/>
            </a:xfrm>
            <a:prstGeom prst="rect">
              <a:avLst/>
            </a:prstGeom>
            <a:solidFill>
              <a:srgbClr val="EBEBEB">
                <a:alpha val="100000"/>
              </a:srgbClr>
            </a:solidFill>
          </p:spPr>
          <p:txBody>
            <a:bodyPr/>
            <a:lstStyle/>
            <a:p/>
          </p:txBody>
        </p:sp>
        <p:sp>
          <p:nvSpPr>
            <p:cNvPr id="186" name="pl186"/>
            <p:cNvSpPr/>
            <p:nvPr/>
          </p:nvSpPr>
          <p:spPr>
            <a:xfrm>
              <a:off x="4919585" y="192813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7" name="pl187"/>
            <p:cNvSpPr/>
            <p:nvPr/>
          </p:nvSpPr>
          <p:spPr>
            <a:xfrm>
              <a:off x="4919585" y="147535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8" name="pl188"/>
            <p:cNvSpPr/>
            <p:nvPr/>
          </p:nvSpPr>
          <p:spPr>
            <a:xfrm>
              <a:off x="4919585" y="102257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189" name="pl189"/>
            <p:cNvSpPr/>
            <p:nvPr/>
          </p:nvSpPr>
          <p:spPr>
            <a:xfrm>
              <a:off x="4919585" y="215452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90" name="pl190"/>
            <p:cNvSpPr/>
            <p:nvPr/>
          </p:nvSpPr>
          <p:spPr>
            <a:xfrm>
              <a:off x="4919585" y="170174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91" name="pl191"/>
            <p:cNvSpPr/>
            <p:nvPr/>
          </p:nvSpPr>
          <p:spPr>
            <a:xfrm>
              <a:off x="4919585" y="124896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192" name="pl192"/>
            <p:cNvSpPr/>
            <p:nvPr/>
          </p:nvSpPr>
          <p:spPr>
            <a:xfrm>
              <a:off x="5012431"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5277706"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554298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580825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607353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633880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6604082"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6869357"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5012431" y="1665520"/>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BEBEBE">
                  <a:alpha val="69803"/>
                </a:srgbClr>
              </a:solidFill>
              <a:prstDash val="solid"/>
              <a:round/>
            </a:ln>
          </p:spPr>
          <p:txBody>
            <a:bodyPr/>
            <a:lstStyle/>
            <a:p/>
          </p:txBody>
        </p:sp>
        <p:sp>
          <p:nvSpPr>
            <p:cNvPr id="201" name="pl201"/>
            <p:cNvSpPr/>
            <p:nvPr/>
          </p:nvSpPr>
          <p:spPr>
            <a:xfrm>
              <a:off x="5012431" y="1828522"/>
              <a:ext cx="1856925" cy="126778"/>
            </a:xfrm>
            <a:custGeom>
              <a:avLst/>
              <a:pathLst>
                <a:path w="1856925" h="126778">
                  <a:moveTo>
                    <a:pt x="0" y="0"/>
                  </a:moveTo>
                  <a:lnTo>
                    <a:pt x="265275" y="54333"/>
                  </a:lnTo>
                  <a:lnTo>
                    <a:pt x="530550" y="54333"/>
                  </a:lnTo>
                  <a:lnTo>
                    <a:pt x="795825" y="72445"/>
                  </a:lnTo>
                  <a:lnTo>
                    <a:pt x="1061100" y="126778"/>
                  </a:lnTo>
                  <a:lnTo>
                    <a:pt x="1326375" y="108667"/>
                  </a:lnTo>
                  <a:lnTo>
                    <a:pt x="1591650" y="90556"/>
                  </a:lnTo>
                  <a:lnTo>
                    <a:pt x="1856925" y="90556"/>
                  </a:lnTo>
                </a:path>
              </a:pathLst>
            </a:custGeom>
            <a:ln w="40651" cap="flat">
              <a:solidFill>
                <a:srgbClr val="BEBEBE">
                  <a:alpha val="69803"/>
                </a:srgbClr>
              </a:solidFill>
              <a:prstDash val="solid"/>
              <a:round/>
            </a:ln>
          </p:spPr>
          <p:txBody>
            <a:bodyPr/>
            <a:lstStyle/>
            <a:p/>
          </p:txBody>
        </p:sp>
        <p:sp>
          <p:nvSpPr>
            <p:cNvPr id="202" name="pl202"/>
            <p:cNvSpPr/>
            <p:nvPr/>
          </p:nvSpPr>
          <p:spPr>
            <a:xfrm>
              <a:off x="5012431" y="1828522"/>
              <a:ext cx="1856925" cy="126778"/>
            </a:xfrm>
            <a:custGeom>
              <a:avLst/>
              <a:pathLst>
                <a:path w="1856925" h="126778">
                  <a:moveTo>
                    <a:pt x="0" y="0"/>
                  </a:moveTo>
                  <a:lnTo>
                    <a:pt x="265275" y="54333"/>
                  </a:lnTo>
                  <a:lnTo>
                    <a:pt x="530550" y="54333"/>
                  </a:lnTo>
                  <a:lnTo>
                    <a:pt x="795825" y="72445"/>
                  </a:lnTo>
                  <a:lnTo>
                    <a:pt x="1061100" y="126778"/>
                  </a:lnTo>
                  <a:lnTo>
                    <a:pt x="1326375" y="108667"/>
                  </a:lnTo>
                  <a:lnTo>
                    <a:pt x="1591650" y="90556"/>
                  </a:lnTo>
                  <a:lnTo>
                    <a:pt x="1856925" y="90556"/>
                  </a:lnTo>
                </a:path>
              </a:pathLst>
            </a:custGeom>
            <a:ln w="35231" cap="flat">
              <a:solidFill>
                <a:srgbClr val="BEBEBE">
                  <a:alpha val="69803"/>
                </a:srgbClr>
              </a:solidFill>
              <a:prstDash val="solid"/>
              <a:round/>
            </a:ln>
          </p:spPr>
          <p:txBody>
            <a:bodyPr/>
            <a:lstStyle/>
            <a:p/>
          </p:txBody>
        </p:sp>
        <p:sp>
          <p:nvSpPr>
            <p:cNvPr id="203" name="pl203"/>
            <p:cNvSpPr/>
            <p:nvPr/>
          </p:nvSpPr>
          <p:spPr>
            <a:xfrm>
              <a:off x="5012431" y="1665520"/>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6B6B6B">
                  <a:alpha val="100000"/>
                </a:srgbClr>
              </a:solidFill>
              <a:prstDash val="solid"/>
              <a:round/>
            </a:ln>
          </p:spPr>
          <p:txBody>
            <a:bodyPr/>
            <a:lstStyle/>
            <a:p/>
          </p:txBody>
        </p:sp>
        <p:sp>
          <p:nvSpPr>
            <p:cNvPr id="204" name="pl204"/>
            <p:cNvSpPr/>
            <p:nvPr/>
          </p:nvSpPr>
          <p:spPr>
            <a:xfrm>
              <a:off x="5012431" y="1828522"/>
              <a:ext cx="1856925" cy="126778"/>
            </a:xfrm>
            <a:custGeom>
              <a:avLst/>
              <a:pathLst>
                <a:path w="1856925" h="126778">
                  <a:moveTo>
                    <a:pt x="0" y="0"/>
                  </a:moveTo>
                  <a:lnTo>
                    <a:pt x="265275" y="54333"/>
                  </a:lnTo>
                  <a:lnTo>
                    <a:pt x="530550" y="54333"/>
                  </a:lnTo>
                  <a:lnTo>
                    <a:pt x="795825" y="72445"/>
                  </a:lnTo>
                  <a:lnTo>
                    <a:pt x="1061100" y="126778"/>
                  </a:lnTo>
                  <a:lnTo>
                    <a:pt x="1326375" y="108667"/>
                  </a:lnTo>
                  <a:lnTo>
                    <a:pt x="1591650" y="90556"/>
                  </a:lnTo>
                  <a:lnTo>
                    <a:pt x="1856925" y="90556"/>
                  </a:lnTo>
                </a:path>
              </a:pathLst>
            </a:custGeom>
            <a:ln w="40651" cap="flat">
              <a:solidFill>
                <a:srgbClr val="000000">
                  <a:alpha val="100000"/>
                </a:srgbClr>
              </a:solidFill>
              <a:prstDash val="solid"/>
              <a:round/>
            </a:ln>
          </p:spPr>
          <p:txBody>
            <a:bodyPr/>
            <a:lstStyle/>
            <a:p/>
          </p:txBody>
        </p:sp>
        <p:sp>
          <p:nvSpPr>
            <p:cNvPr id="205" name="pl205"/>
            <p:cNvSpPr/>
            <p:nvPr/>
          </p:nvSpPr>
          <p:spPr>
            <a:xfrm>
              <a:off x="5012431" y="1828522"/>
              <a:ext cx="1856925" cy="126778"/>
            </a:xfrm>
            <a:custGeom>
              <a:avLst/>
              <a:pathLst>
                <a:path w="1856925" h="126778">
                  <a:moveTo>
                    <a:pt x="0" y="0"/>
                  </a:moveTo>
                  <a:lnTo>
                    <a:pt x="265275" y="54333"/>
                  </a:lnTo>
                  <a:lnTo>
                    <a:pt x="530550" y="54333"/>
                  </a:lnTo>
                  <a:lnTo>
                    <a:pt x="795825" y="72445"/>
                  </a:lnTo>
                  <a:lnTo>
                    <a:pt x="1061100" y="126778"/>
                  </a:lnTo>
                  <a:lnTo>
                    <a:pt x="1326375" y="108667"/>
                  </a:lnTo>
                  <a:lnTo>
                    <a:pt x="1591650" y="90556"/>
                  </a:lnTo>
                  <a:lnTo>
                    <a:pt x="1856925" y="90556"/>
                  </a:lnTo>
                </a:path>
              </a:pathLst>
            </a:custGeom>
            <a:ln w="35231" cap="flat">
              <a:solidFill>
                <a:srgbClr val="F26A21">
                  <a:alpha val="100000"/>
                </a:srgbClr>
              </a:solidFill>
              <a:prstDash val="solid"/>
              <a:round/>
            </a:ln>
          </p:spPr>
          <p:txBody>
            <a:bodyPr/>
            <a:lstStyle/>
            <a:p/>
          </p:txBody>
        </p:sp>
        <p:sp>
          <p:nvSpPr>
            <p:cNvPr id="206" name="pl206"/>
            <p:cNvSpPr/>
            <p:nvPr/>
          </p:nvSpPr>
          <p:spPr>
            <a:xfrm>
              <a:off x="4919585" y="2154524"/>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07" name="tx207"/>
            <p:cNvSpPr/>
            <p:nvPr/>
          </p:nvSpPr>
          <p:spPr>
            <a:xfrm>
              <a:off x="4952172" y="1665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208" name="tx208"/>
            <p:cNvSpPr/>
            <p:nvPr/>
          </p:nvSpPr>
          <p:spPr>
            <a:xfrm>
              <a:off x="5217447" y="1719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09" name="tx209"/>
            <p:cNvSpPr/>
            <p:nvPr/>
          </p:nvSpPr>
          <p:spPr>
            <a:xfrm>
              <a:off x="5482723" y="1719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10" name="tx210"/>
            <p:cNvSpPr/>
            <p:nvPr/>
          </p:nvSpPr>
          <p:spPr>
            <a:xfrm>
              <a:off x="5747998" y="17379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11" name="tx211"/>
            <p:cNvSpPr/>
            <p:nvPr/>
          </p:nvSpPr>
          <p:spPr>
            <a:xfrm>
              <a:off x="6017296" y="179227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12" name="tx212"/>
            <p:cNvSpPr/>
            <p:nvPr/>
          </p:nvSpPr>
          <p:spPr>
            <a:xfrm>
              <a:off x="6278548" y="17741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13" name="tx213"/>
            <p:cNvSpPr/>
            <p:nvPr/>
          </p:nvSpPr>
          <p:spPr>
            <a:xfrm>
              <a:off x="6543823" y="1756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14" name="tx214"/>
            <p:cNvSpPr/>
            <p:nvPr/>
          </p:nvSpPr>
          <p:spPr>
            <a:xfrm>
              <a:off x="6809098" y="1756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15" name="rc215"/>
            <p:cNvSpPr/>
            <p:nvPr/>
          </p:nvSpPr>
          <p:spPr>
            <a:xfrm>
              <a:off x="4919585" y="2613739"/>
              <a:ext cx="2042618" cy="1454334"/>
            </a:xfrm>
            <a:prstGeom prst="rect">
              <a:avLst/>
            </a:prstGeom>
            <a:solidFill>
              <a:srgbClr val="EBEBEB">
                <a:alpha val="100000"/>
              </a:srgbClr>
            </a:solidFill>
          </p:spPr>
          <p:txBody>
            <a:bodyPr/>
            <a:lstStyle/>
            <a:p/>
          </p:txBody>
        </p:sp>
        <p:sp>
          <p:nvSpPr>
            <p:cNvPr id="216" name="pl216"/>
            <p:cNvSpPr/>
            <p:nvPr/>
          </p:nvSpPr>
          <p:spPr>
            <a:xfrm>
              <a:off x="4919585" y="366690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7" name="pl217"/>
            <p:cNvSpPr/>
            <p:nvPr/>
          </p:nvSpPr>
          <p:spPr>
            <a:xfrm>
              <a:off x="4919585" y="321412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8" name="pl218"/>
            <p:cNvSpPr/>
            <p:nvPr/>
          </p:nvSpPr>
          <p:spPr>
            <a:xfrm>
              <a:off x="4919585" y="276134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19" name="pl219"/>
            <p:cNvSpPr/>
            <p:nvPr/>
          </p:nvSpPr>
          <p:spPr>
            <a:xfrm>
              <a:off x="4919585" y="389330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20" name="pl220"/>
            <p:cNvSpPr/>
            <p:nvPr/>
          </p:nvSpPr>
          <p:spPr>
            <a:xfrm>
              <a:off x="4919585" y="344051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21" name="pl221"/>
            <p:cNvSpPr/>
            <p:nvPr/>
          </p:nvSpPr>
          <p:spPr>
            <a:xfrm>
              <a:off x="4919585" y="298773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22" name="pl222"/>
            <p:cNvSpPr/>
            <p:nvPr/>
          </p:nvSpPr>
          <p:spPr>
            <a:xfrm>
              <a:off x="5012431"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5277706"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554298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580825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607353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633880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6604082"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6869357"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5012431" y="3404296"/>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BEBEBE">
                  <a:alpha val="69803"/>
                </a:srgbClr>
              </a:solidFill>
              <a:prstDash val="solid"/>
              <a:round/>
            </a:ln>
          </p:spPr>
          <p:txBody>
            <a:bodyPr/>
            <a:lstStyle/>
            <a:p/>
          </p:txBody>
        </p:sp>
        <p:sp>
          <p:nvSpPr>
            <p:cNvPr id="231" name="pl231"/>
            <p:cNvSpPr/>
            <p:nvPr/>
          </p:nvSpPr>
          <p:spPr>
            <a:xfrm>
              <a:off x="5012431" y="3259406"/>
              <a:ext cx="1856925" cy="235446"/>
            </a:xfrm>
            <a:custGeom>
              <a:avLst/>
              <a:pathLst>
                <a:path w="1856925" h="235446">
                  <a:moveTo>
                    <a:pt x="0" y="235446"/>
                  </a:moveTo>
                  <a:lnTo>
                    <a:pt x="265275" y="217335"/>
                  </a:lnTo>
                  <a:lnTo>
                    <a:pt x="530550" y="181112"/>
                  </a:lnTo>
                  <a:lnTo>
                    <a:pt x="795825" y="54333"/>
                  </a:lnTo>
                  <a:lnTo>
                    <a:pt x="1061100" y="72445"/>
                  </a:lnTo>
                  <a:lnTo>
                    <a:pt x="1326375" y="0"/>
                  </a:lnTo>
                  <a:lnTo>
                    <a:pt x="1591650" y="36222"/>
                  </a:lnTo>
                  <a:lnTo>
                    <a:pt x="1856925" y="36222"/>
                  </a:lnTo>
                </a:path>
              </a:pathLst>
            </a:custGeom>
            <a:ln w="40651" cap="flat">
              <a:solidFill>
                <a:srgbClr val="BEBEBE">
                  <a:alpha val="69803"/>
                </a:srgbClr>
              </a:solidFill>
              <a:prstDash val="solid"/>
              <a:round/>
            </a:ln>
          </p:spPr>
          <p:txBody>
            <a:bodyPr/>
            <a:lstStyle/>
            <a:p/>
          </p:txBody>
        </p:sp>
        <p:sp>
          <p:nvSpPr>
            <p:cNvPr id="232" name="pl232"/>
            <p:cNvSpPr/>
            <p:nvPr/>
          </p:nvSpPr>
          <p:spPr>
            <a:xfrm>
              <a:off x="5012431" y="3259406"/>
              <a:ext cx="1856925" cy="235446"/>
            </a:xfrm>
            <a:custGeom>
              <a:avLst/>
              <a:pathLst>
                <a:path w="1856925" h="235446">
                  <a:moveTo>
                    <a:pt x="0" y="235446"/>
                  </a:moveTo>
                  <a:lnTo>
                    <a:pt x="265275" y="217335"/>
                  </a:lnTo>
                  <a:lnTo>
                    <a:pt x="530550" y="181112"/>
                  </a:lnTo>
                  <a:lnTo>
                    <a:pt x="795825" y="54333"/>
                  </a:lnTo>
                  <a:lnTo>
                    <a:pt x="1061100" y="72445"/>
                  </a:lnTo>
                  <a:lnTo>
                    <a:pt x="1326375" y="0"/>
                  </a:lnTo>
                  <a:lnTo>
                    <a:pt x="1591650" y="36222"/>
                  </a:lnTo>
                  <a:lnTo>
                    <a:pt x="1856925" y="36222"/>
                  </a:lnTo>
                </a:path>
              </a:pathLst>
            </a:custGeom>
            <a:ln w="35231" cap="flat">
              <a:solidFill>
                <a:srgbClr val="BEBEBE">
                  <a:alpha val="69803"/>
                </a:srgbClr>
              </a:solidFill>
              <a:prstDash val="solid"/>
              <a:round/>
            </a:ln>
          </p:spPr>
          <p:txBody>
            <a:bodyPr/>
            <a:lstStyle/>
            <a:p/>
          </p:txBody>
        </p:sp>
        <p:sp>
          <p:nvSpPr>
            <p:cNvPr id="233" name="pl233"/>
            <p:cNvSpPr/>
            <p:nvPr/>
          </p:nvSpPr>
          <p:spPr>
            <a:xfrm>
              <a:off x="5012431" y="3404296"/>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6B6B6B">
                  <a:alpha val="100000"/>
                </a:srgbClr>
              </a:solidFill>
              <a:prstDash val="solid"/>
              <a:round/>
            </a:ln>
          </p:spPr>
          <p:txBody>
            <a:bodyPr/>
            <a:lstStyle/>
            <a:p/>
          </p:txBody>
        </p:sp>
        <p:sp>
          <p:nvSpPr>
            <p:cNvPr id="234" name="pl234"/>
            <p:cNvSpPr/>
            <p:nvPr/>
          </p:nvSpPr>
          <p:spPr>
            <a:xfrm>
              <a:off x="5012431" y="3259406"/>
              <a:ext cx="1856925" cy="235446"/>
            </a:xfrm>
            <a:custGeom>
              <a:avLst/>
              <a:pathLst>
                <a:path w="1856925" h="235446">
                  <a:moveTo>
                    <a:pt x="0" y="235446"/>
                  </a:moveTo>
                  <a:lnTo>
                    <a:pt x="265275" y="217335"/>
                  </a:lnTo>
                  <a:lnTo>
                    <a:pt x="530550" y="181112"/>
                  </a:lnTo>
                  <a:lnTo>
                    <a:pt x="795825" y="54333"/>
                  </a:lnTo>
                  <a:lnTo>
                    <a:pt x="1061100" y="72445"/>
                  </a:lnTo>
                  <a:lnTo>
                    <a:pt x="1326375" y="0"/>
                  </a:lnTo>
                  <a:lnTo>
                    <a:pt x="1591650" y="36222"/>
                  </a:lnTo>
                  <a:lnTo>
                    <a:pt x="1856925" y="36222"/>
                  </a:lnTo>
                </a:path>
              </a:pathLst>
            </a:custGeom>
            <a:ln w="40651" cap="flat">
              <a:solidFill>
                <a:srgbClr val="000000">
                  <a:alpha val="100000"/>
                </a:srgbClr>
              </a:solidFill>
              <a:prstDash val="solid"/>
              <a:round/>
            </a:ln>
          </p:spPr>
          <p:txBody>
            <a:bodyPr/>
            <a:lstStyle/>
            <a:p/>
          </p:txBody>
        </p:sp>
        <p:sp>
          <p:nvSpPr>
            <p:cNvPr id="235" name="pl235"/>
            <p:cNvSpPr/>
            <p:nvPr/>
          </p:nvSpPr>
          <p:spPr>
            <a:xfrm>
              <a:off x="5012431" y="3259406"/>
              <a:ext cx="1856925" cy="235446"/>
            </a:xfrm>
            <a:custGeom>
              <a:avLst/>
              <a:pathLst>
                <a:path w="1856925" h="235446">
                  <a:moveTo>
                    <a:pt x="0" y="235446"/>
                  </a:moveTo>
                  <a:lnTo>
                    <a:pt x="265275" y="217335"/>
                  </a:lnTo>
                  <a:lnTo>
                    <a:pt x="530550" y="181112"/>
                  </a:lnTo>
                  <a:lnTo>
                    <a:pt x="795825" y="54333"/>
                  </a:lnTo>
                  <a:lnTo>
                    <a:pt x="1061100" y="72445"/>
                  </a:lnTo>
                  <a:lnTo>
                    <a:pt x="1326375" y="0"/>
                  </a:lnTo>
                  <a:lnTo>
                    <a:pt x="1591650" y="36222"/>
                  </a:lnTo>
                  <a:lnTo>
                    <a:pt x="1856925" y="36222"/>
                  </a:lnTo>
                </a:path>
              </a:pathLst>
            </a:custGeom>
            <a:ln w="35231" cap="flat">
              <a:solidFill>
                <a:srgbClr val="F26A21">
                  <a:alpha val="100000"/>
                </a:srgbClr>
              </a:solidFill>
              <a:prstDash val="solid"/>
              <a:round/>
            </a:ln>
          </p:spPr>
          <p:txBody>
            <a:bodyPr/>
            <a:lstStyle/>
            <a:p/>
          </p:txBody>
        </p:sp>
        <p:sp>
          <p:nvSpPr>
            <p:cNvPr id="236" name="pl236"/>
            <p:cNvSpPr/>
            <p:nvPr/>
          </p:nvSpPr>
          <p:spPr>
            <a:xfrm>
              <a:off x="4919585" y="389330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37" name="tx237"/>
            <p:cNvSpPr/>
            <p:nvPr/>
          </p:nvSpPr>
          <p:spPr>
            <a:xfrm>
              <a:off x="4952172" y="33318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238" name="tx238"/>
            <p:cNvSpPr/>
            <p:nvPr/>
          </p:nvSpPr>
          <p:spPr>
            <a:xfrm>
              <a:off x="5217447" y="33137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239" name="tx239"/>
            <p:cNvSpPr/>
            <p:nvPr/>
          </p:nvSpPr>
          <p:spPr>
            <a:xfrm>
              <a:off x="5482723" y="32774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40" name="tx240"/>
            <p:cNvSpPr/>
            <p:nvPr/>
          </p:nvSpPr>
          <p:spPr>
            <a:xfrm>
              <a:off x="5747998" y="31507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241" name="tx241"/>
            <p:cNvSpPr/>
            <p:nvPr/>
          </p:nvSpPr>
          <p:spPr>
            <a:xfrm>
              <a:off x="6013273" y="31688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242" name="tx242"/>
            <p:cNvSpPr/>
            <p:nvPr/>
          </p:nvSpPr>
          <p:spPr>
            <a:xfrm>
              <a:off x="6278548" y="30963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243" name="tx243"/>
            <p:cNvSpPr/>
            <p:nvPr/>
          </p:nvSpPr>
          <p:spPr>
            <a:xfrm>
              <a:off x="6543823" y="3132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244" name="tx244"/>
            <p:cNvSpPr/>
            <p:nvPr/>
          </p:nvSpPr>
          <p:spPr>
            <a:xfrm>
              <a:off x="6809098" y="31326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245" name="rc245"/>
            <p:cNvSpPr/>
            <p:nvPr/>
          </p:nvSpPr>
          <p:spPr>
            <a:xfrm>
              <a:off x="7031792" y="874964"/>
              <a:ext cx="2042618" cy="1454334"/>
            </a:xfrm>
            <a:prstGeom prst="rect">
              <a:avLst/>
            </a:prstGeom>
            <a:solidFill>
              <a:srgbClr val="EBEBEB">
                <a:alpha val="100000"/>
              </a:srgbClr>
            </a:solidFill>
          </p:spPr>
          <p:txBody>
            <a:bodyPr/>
            <a:lstStyle/>
            <a:p/>
          </p:txBody>
        </p:sp>
        <p:sp>
          <p:nvSpPr>
            <p:cNvPr id="246" name="pl246"/>
            <p:cNvSpPr/>
            <p:nvPr/>
          </p:nvSpPr>
          <p:spPr>
            <a:xfrm>
              <a:off x="7031792" y="1928134"/>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47" name="pl247"/>
            <p:cNvSpPr/>
            <p:nvPr/>
          </p:nvSpPr>
          <p:spPr>
            <a:xfrm>
              <a:off x="7031792" y="1475352"/>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48" name="pl248"/>
            <p:cNvSpPr/>
            <p:nvPr/>
          </p:nvSpPr>
          <p:spPr>
            <a:xfrm>
              <a:off x="7031792" y="1022571"/>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49" name="pl249"/>
            <p:cNvSpPr/>
            <p:nvPr/>
          </p:nvSpPr>
          <p:spPr>
            <a:xfrm>
              <a:off x="7031792" y="2154524"/>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50" name="pl250"/>
            <p:cNvSpPr/>
            <p:nvPr/>
          </p:nvSpPr>
          <p:spPr>
            <a:xfrm>
              <a:off x="7031792" y="1701743"/>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51" name="pl251"/>
            <p:cNvSpPr/>
            <p:nvPr/>
          </p:nvSpPr>
          <p:spPr>
            <a:xfrm>
              <a:off x="7031792" y="1248961"/>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52" name="pl252"/>
            <p:cNvSpPr/>
            <p:nvPr/>
          </p:nvSpPr>
          <p:spPr>
            <a:xfrm>
              <a:off x="712463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3" name="pl253"/>
            <p:cNvSpPr/>
            <p:nvPr/>
          </p:nvSpPr>
          <p:spPr>
            <a:xfrm>
              <a:off x="73899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765518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792046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818573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845101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8716289"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8981564" y="874964"/>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7124639" y="1665520"/>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BEBEBE">
                  <a:alpha val="69803"/>
                </a:srgbClr>
              </a:solidFill>
              <a:prstDash val="solid"/>
              <a:round/>
            </a:ln>
          </p:spPr>
          <p:txBody>
            <a:bodyPr/>
            <a:lstStyle/>
            <a:p/>
          </p:txBody>
        </p:sp>
        <p:sp>
          <p:nvSpPr>
            <p:cNvPr id="261" name="pl261"/>
            <p:cNvSpPr/>
            <p:nvPr/>
          </p:nvSpPr>
          <p:spPr>
            <a:xfrm>
              <a:off x="7124639" y="1665520"/>
              <a:ext cx="1856925" cy="126778"/>
            </a:xfrm>
            <a:custGeom>
              <a:avLst/>
              <a:pathLst>
                <a:path w="1856925" h="126778">
                  <a:moveTo>
                    <a:pt x="0" y="36222"/>
                  </a:moveTo>
                  <a:lnTo>
                    <a:pt x="265275" y="18111"/>
                  </a:lnTo>
                  <a:lnTo>
                    <a:pt x="530550" y="36222"/>
                  </a:lnTo>
                  <a:lnTo>
                    <a:pt x="795825" y="18111"/>
                  </a:lnTo>
                  <a:lnTo>
                    <a:pt x="1061100" y="0"/>
                  </a:lnTo>
                  <a:lnTo>
                    <a:pt x="1326375" y="126778"/>
                  </a:lnTo>
                  <a:lnTo>
                    <a:pt x="1591650" y="108667"/>
                  </a:lnTo>
                  <a:lnTo>
                    <a:pt x="1856925" y="36222"/>
                  </a:lnTo>
                </a:path>
              </a:pathLst>
            </a:custGeom>
            <a:ln w="40651" cap="flat">
              <a:solidFill>
                <a:srgbClr val="BEBEBE">
                  <a:alpha val="69803"/>
                </a:srgbClr>
              </a:solidFill>
              <a:prstDash val="solid"/>
              <a:round/>
            </a:ln>
          </p:spPr>
          <p:txBody>
            <a:bodyPr/>
            <a:lstStyle/>
            <a:p/>
          </p:txBody>
        </p:sp>
        <p:sp>
          <p:nvSpPr>
            <p:cNvPr id="262" name="pl262"/>
            <p:cNvSpPr/>
            <p:nvPr/>
          </p:nvSpPr>
          <p:spPr>
            <a:xfrm>
              <a:off x="7124639" y="1665520"/>
              <a:ext cx="1856925" cy="126778"/>
            </a:xfrm>
            <a:custGeom>
              <a:avLst/>
              <a:pathLst>
                <a:path w="1856925" h="126778">
                  <a:moveTo>
                    <a:pt x="0" y="36222"/>
                  </a:moveTo>
                  <a:lnTo>
                    <a:pt x="265275" y="18111"/>
                  </a:lnTo>
                  <a:lnTo>
                    <a:pt x="530550" y="36222"/>
                  </a:lnTo>
                  <a:lnTo>
                    <a:pt x="795825" y="18111"/>
                  </a:lnTo>
                  <a:lnTo>
                    <a:pt x="1061100" y="0"/>
                  </a:lnTo>
                  <a:lnTo>
                    <a:pt x="1326375" y="126778"/>
                  </a:lnTo>
                  <a:lnTo>
                    <a:pt x="1591650" y="108667"/>
                  </a:lnTo>
                  <a:lnTo>
                    <a:pt x="1856925" y="36222"/>
                  </a:lnTo>
                </a:path>
              </a:pathLst>
            </a:custGeom>
            <a:ln w="35231" cap="flat">
              <a:solidFill>
                <a:srgbClr val="BEBEBE">
                  <a:alpha val="69803"/>
                </a:srgbClr>
              </a:solidFill>
              <a:prstDash val="solid"/>
              <a:round/>
            </a:ln>
          </p:spPr>
          <p:txBody>
            <a:bodyPr/>
            <a:lstStyle/>
            <a:p/>
          </p:txBody>
        </p:sp>
        <p:sp>
          <p:nvSpPr>
            <p:cNvPr id="263" name="pl263"/>
            <p:cNvSpPr/>
            <p:nvPr/>
          </p:nvSpPr>
          <p:spPr>
            <a:xfrm>
              <a:off x="7124639" y="1665520"/>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6B6B6B">
                  <a:alpha val="100000"/>
                </a:srgbClr>
              </a:solidFill>
              <a:prstDash val="solid"/>
              <a:round/>
            </a:ln>
          </p:spPr>
          <p:txBody>
            <a:bodyPr/>
            <a:lstStyle/>
            <a:p/>
          </p:txBody>
        </p:sp>
        <p:sp>
          <p:nvSpPr>
            <p:cNvPr id="264" name="pl264"/>
            <p:cNvSpPr/>
            <p:nvPr/>
          </p:nvSpPr>
          <p:spPr>
            <a:xfrm>
              <a:off x="7124639" y="1665520"/>
              <a:ext cx="1856925" cy="126778"/>
            </a:xfrm>
            <a:custGeom>
              <a:avLst/>
              <a:pathLst>
                <a:path w="1856925" h="126778">
                  <a:moveTo>
                    <a:pt x="0" y="36222"/>
                  </a:moveTo>
                  <a:lnTo>
                    <a:pt x="265275" y="18111"/>
                  </a:lnTo>
                  <a:lnTo>
                    <a:pt x="530550" y="36222"/>
                  </a:lnTo>
                  <a:lnTo>
                    <a:pt x="795825" y="18111"/>
                  </a:lnTo>
                  <a:lnTo>
                    <a:pt x="1061100" y="0"/>
                  </a:lnTo>
                  <a:lnTo>
                    <a:pt x="1326375" y="126778"/>
                  </a:lnTo>
                  <a:lnTo>
                    <a:pt x="1591650" y="108667"/>
                  </a:lnTo>
                  <a:lnTo>
                    <a:pt x="1856925" y="36222"/>
                  </a:lnTo>
                </a:path>
              </a:pathLst>
            </a:custGeom>
            <a:ln w="40651" cap="flat">
              <a:solidFill>
                <a:srgbClr val="000000">
                  <a:alpha val="100000"/>
                </a:srgbClr>
              </a:solidFill>
              <a:prstDash val="solid"/>
              <a:round/>
            </a:ln>
          </p:spPr>
          <p:txBody>
            <a:bodyPr/>
            <a:lstStyle/>
            <a:p/>
          </p:txBody>
        </p:sp>
        <p:sp>
          <p:nvSpPr>
            <p:cNvPr id="265" name="pl265"/>
            <p:cNvSpPr/>
            <p:nvPr/>
          </p:nvSpPr>
          <p:spPr>
            <a:xfrm>
              <a:off x="7124639" y="1665520"/>
              <a:ext cx="1856925" cy="126778"/>
            </a:xfrm>
            <a:custGeom>
              <a:avLst/>
              <a:pathLst>
                <a:path w="1856925" h="126778">
                  <a:moveTo>
                    <a:pt x="0" y="36222"/>
                  </a:moveTo>
                  <a:lnTo>
                    <a:pt x="265275" y="18111"/>
                  </a:lnTo>
                  <a:lnTo>
                    <a:pt x="530550" y="36222"/>
                  </a:lnTo>
                  <a:lnTo>
                    <a:pt x="795825" y="18111"/>
                  </a:lnTo>
                  <a:lnTo>
                    <a:pt x="1061100" y="0"/>
                  </a:lnTo>
                  <a:lnTo>
                    <a:pt x="1326375" y="126778"/>
                  </a:lnTo>
                  <a:lnTo>
                    <a:pt x="1591650" y="108667"/>
                  </a:lnTo>
                  <a:lnTo>
                    <a:pt x="1856925" y="36222"/>
                  </a:lnTo>
                </a:path>
              </a:pathLst>
            </a:custGeom>
            <a:ln w="35231" cap="flat">
              <a:solidFill>
                <a:srgbClr val="F26A21">
                  <a:alpha val="100000"/>
                </a:srgbClr>
              </a:solidFill>
              <a:prstDash val="solid"/>
              <a:round/>
            </a:ln>
          </p:spPr>
          <p:txBody>
            <a:bodyPr/>
            <a:lstStyle/>
            <a:p/>
          </p:txBody>
        </p:sp>
        <p:sp>
          <p:nvSpPr>
            <p:cNvPr id="266" name="pl266"/>
            <p:cNvSpPr/>
            <p:nvPr/>
          </p:nvSpPr>
          <p:spPr>
            <a:xfrm>
              <a:off x="7031792" y="2154524"/>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67" name="tx267"/>
            <p:cNvSpPr/>
            <p:nvPr/>
          </p:nvSpPr>
          <p:spPr>
            <a:xfrm>
              <a:off x="7064380" y="1538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68" name="tx268"/>
            <p:cNvSpPr/>
            <p:nvPr/>
          </p:nvSpPr>
          <p:spPr>
            <a:xfrm>
              <a:off x="7329655" y="1520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69" name="tx269"/>
            <p:cNvSpPr/>
            <p:nvPr/>
          </p:nvSpPr>
          <p:spPr>
            <a:xfrm>
              <a:off x="7594930" y="1538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70" name="tx270"/>
            <p:cNvSpPr/>
            <p:nvPr/>
          </p:nvSpPr>
          <p:spPr>
            <a:xfrm>
              <a:off x="7860205" y="1520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71" name="tx271"/>
            <p:cNvSpPr/>
            <p:nvPr/>
          </p:nvSpPr>
          <p:spPr>
            <a:xfrm>
              <a:off x="8125480" y="15024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272" name="tx272"/>
            <p:cNvSpPr/>
            <p:nvPr/>
          </p:nvSpPr>
          <p:spPr>
            <a:xfrm>
              <a:off x="8390755" y="16292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273" name="tx273"/>
            <p:cNvSpPr/>
            <p:nvPr/>
          </p:nvSpPr>
          <p:spPr>
            <a:xfrm>
              <a:off x="8656030" y="16111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274" name="tx274"/>
            <p:cNvSpPr/>
            <p:nvPr/>
          </p:nvSpPr>
          <p:spPr>
            <a:xfrm>
              <a:off x="8921305" y="1538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275" name="rc275"/>
            <p:cNvSpPr/>
            <p:nvPr/>
          </p:nvSpPr>
          <p:spPr>
            <a:xfrm>
              <a:off x="7031792" y="2613739"/>
              <a:ext cx="2042618" cy="1454334"/>
            </a:xfrm>
            <a:prstGeom prst="rect">
              <a:avLst/>
            </a:prstGeom>
            <a:solidFill>
              <a:srgbClr val="EBEBEB">
                <a:alpha val="100000"/>
              </a:srgbClr>
            </a:solidFill>
          </p:spPr>
          <p:txBody>
            <a:bodyPr/>
            <a:lstStyle/>
            <a:p/>
          </p:txBody>
        </p:sp>
        <p:sp>
          <p:nvSpPr>
            <p:cNvPr id="276" name="pl276"/>
            <p:cNvSpPr/>
            <p:nvPr/>
          </p:nvSpPr>
          <p:spPr>
            <a:xfrm>
              <a:off x="7031792" y="3666909"/>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77" name="pl277"/>
            <p:cNvSpPr/>
            <p:nvPr/>
          </p:nvSpPr>
          <p:spPr>
            <a:xfrm>
              <a:off x="7031792" y="3214128"/>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78" name="pl278"/>
            <p:cNvSpPr/>
            <p:nvPr/>
          </p:nvSpPr>
          <p:spPr>
            <a:xfrm>
              <a:off x="7031792" y="2761346"/>
              <a:ext cx="2042618" cy="0"/>
            </a:xfrm>
            <a:custGeom>
              <a:avLst/>
              <a:pathLst>
                <a:path w="2042618" h="0">
                  <a:moveTo>
                    <a:pt x="0" y="0"/>
                  </a:moveTo>
                  <a:lnTo>
                    <a:pt x="2042618" y="0"/>
                  </a:lnTo>
                  <a:lnTo>
                    <a:pt x="2042618" y="0"/>
                  </a:lnTo>
                </a:path>
              </a:pathLst>
            </a:custGeom>
            <a:ln w="6775" cap="flat">
              <a:solidFill>
                <a:srgbClr val="FFFFFF">
                  <a:alpha val="100000"/>
                </a:srgbClr>
              </a:solidFill>
              <a:prstDash val="solid"/>
              <a:round/>
            </a:ln>
          </p:spPr>
          <p:txBody>
            <a:bodyPr/>
            <a:lstStyle/>
            <a:p/>
          </p:txBody>
        </p:sp>
        <p:sp>
          <p:nvSpPr>
            <p:cNvPr id="279" name="pl279"/>
            <p:cNvSpPr/>
            <p:nvPr/>
          </p:nvSpPr>
          <p:spPr>
            <a:xfrm>
              <a:off x="7031792" y="3893300"/>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80" name="pl280"/>
            <p:cNvSpPr/>
            <p:nvPr/>
          </p:nvSpPr>
          <p:spPr>
            <a:xfrm>
              <a:off x="7031792" y="3440518"/>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81" name="pl281"/>
            <p:cNvSpPr/>
            <p:nvPr/>
          </p:nvSpPr>
          <p:spPr>
            <a:xfrm>
              <a:off x="7031792" y="2987737"/>
              <a:ext cx="2042618" cy="0"/>
            </a:xfrm>
            <a:custGeom>
              <a:avLst/>
              <a:pathLst>
                <a:path w="2042618" h="0">
                  <a:moveTo>
                    <a:pt x="0" y="0"/>
                  </a:moveTo>
                  <a:lnTo>
                    <a:pt x="2042618" y="0"/>
                  </a:lnTo>
                  <a:lnTo>
                    <a:pt x="2042618" y="0"/>
                  </a:lnTo>
                </a:path>
              </a:pathLst>
            </a:custGeom>
            <a:ln w="13550" cap="flat">
              <a:solidFill>
                <a:srgbClr val="FFFFFF">
                  <a:alpha val="100000"/>
                </a:srgbClr>
              </a:solidFill>
              <a:prstDash val="solid"/>
              <a:round/>
            </a:ln>
          </p:spPr>
          <p:txBody>
            <a:bodyPr/>
            <a:lstStyle/>
            <a:p/>
          </p:txBody>
        </p:sp>
        <p:sp>
          <p:nvSpPr>
            <p:cNvPr id="282" name="pl282"/>
            <p:cNvSpPr/>
            <p:nvPr/>
          </p:nvSpPr>
          <p:spPr>
            <a:xfrm>
              <a:off x="712463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73899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765518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792046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818573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845101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8716289"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8981564" y="2613739"/>
              <a:ext cx="0" cy="1454334"/>
            </a:xfrm>
            <a:custGeom>
              <a:avLst/>
              <a:pathLst>
                <a:path w="0" h="1454334">
                  <a:moveTo>
                    <a:pt x="0" y="1454334"/>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7124639" y="3404296"/>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BEBEBE">
                  <a:alpha val="69803"/>
                </a:srgbClr>
              </a:solidFill>
              <a:prstDash val="solid"/>
              <a:round/>
            </a:ln>
          </p:spPr>
          <p:txBody>
            <a:bodyPr/>
            <a:lstStyle/>
            <a:p/>
          </p:txBody>
        </p:sp>
        <p:sp>
          <p:nvSpPr>
            <p:cNvPr id="291" name="pl291"/>
            <p:cNvSpPr/>
            <p:nvPr/>
          </p:nvSpPr>
          <p:spPr>
            <a:xfrm>
              <a:off x="7124639" y="3368073"/>
              <a:ext cx="1856925" cy="144890"/>
            </a:xfrm>
            <a:custGeom>
              <a:avLst/>
              <a:pathLst>
                <a:path w="1856925" h="144890">
                  <a:moveTo>
                    <a:pt x="0" y="0"/>
                  </a:moveTo>
                  <a:lnTo>
                    <a:pt x="265275" y="54333"/>
                  </a:lnTo>
                  <a:lnTo>
                    <a:pt x="530550" y="90556"/>
                  </a:lnTo>
                  <a:lnTo>
                    <a:pt x="795825" y="126778"/>
                  </a:lnTo>
                  <a:lnTo>
                    <a:pt x="1061100" y="144890"/>
                  </a:lnTo>
                  <a:lnTo>
                    <a:pt x="1326375" y="90556"/>
                  </a:lnTo>
                  <a:lnTo>
                    <a:pt x="1591650" y="0"/>
                  </a:lnTo>
                  <a:lnTo>
                    <a:pt x="1856925" y="54333"/>
                  </a:lnTo>
                </a:path>
              </a:pathLst>
            </a:custGeom>
            <a:ln w="40651" cap="flat">
              <a:solidFill>
                <a:srgbClr val="BEBEBE">
                  <a:alpha val="69803"/>
                </a:srgbClr>
              </a:solidFill>
              <a:prstDash val="solid"/>
              <a:round/>
            </a:ln>
          </p:spPr>
          <p:txBody>
            <a:bodyPr/>
            <a:lstStyle/>
            <a:p/>
          </p:txBody>
        </p:sp>
        <p:sp>
          <p:nvSpPr>
            <p:cNvPr id="292" name="pl292"/>
            <p:cNvSpPr/>
            <p:nvPr/>
          </p:nvSpPr>
          <p:spPr>
            <a:xfrm>
              <a:off x="7124639" y="3368073"/>
              <a:ext cx="1856925" cy="144890"/>
            </a:xfrm>
            <a:custGeom>
              <a:avLst/>
              <a:pathLst>
                <a:path w="1856925" h="144890">
                  <a:moveTo>
                    <a:pt x="0" y="0"/>
                  </a:moveTo>
                  <a:lnTo>
                    <a:pt x="265275" y="54333"/>
                  </a:lnTo>
                  <a:lnTo>
                    <a:pt x="530550" y="90556"/>
                  </a:lnTo>
                  <a:lnTo>
                    <a:pt x="795825" y="126778"/>
                  </a:lnTo>
                  <a:lnTo>
                    <a:pt x="1061100" y="144890"/>
                  </a:lnTo>
                  <a:lnTo>
                    <a:pt x="1326375" y="90556"/>
                  </a:lnTo>
                  <a:lnTo>
                    <a:pt x="1591650" y="0"/>
                  </a:lnTo>
                  <a:lnTo>
                    <a:pt x="1856925" y="54333"/>
                  </a:lnTo>
                </a:path>
              </a:pathLst>
            </a:custGeom>
            <a:ln w="35231" cap="flat">
              <a:solidFill>
                <a:srgbClr val="BEBEBE">
                  <a:alpha val="69803"/>
                </a:srgbClr>
              </a:solidFill>
              <a:prstDash val="solid"/>
              <a:round/>
            </a:ln>
          </p:spPr>
          <p:txBody>
            <a:bodyPr/>
            <a:lstStyle/>
            <a:p/>
          </p:txBody>
        </p:sp>
        <p:sp>
          <p:nvSpPr>
            <p:cNvPr id="293" name="pl293"/>
            <p:cNvSpPr/>
            <p:nvPr/>
          </p:nvSpPr>
          <p:spPr>
            <a:xfrm>
              <a:off x="7124639" y="3404296"/>
              <a:ext cx="1856925" cy="108667"/>
            </a:xfrm>
            <a:custGeom>
              <a:avLst/>
              <a:pathLst>
                <a:path w="1856925" h="108667">
                  <a:moveTo>
                    <a:pt x="0" y="90556"/>
                  </a:moveTo>
                  <a:lnTo>
                    <a:pt x="265275" y="108667"/>
                  </a:lnTo>
                  <a:lnTo>
                    <a:pt x="530550" y="72445"/>
                  </a:lnTo>
                  <a:lnTo>
                    <a:pt x="795825" y="0"/>
                  </a:lnTo>
                  <a:lnTo>
                    <a:pt x="1061100" y="36222"/>
                  </a:lnTo>
                  <a:lnTo>
                    <a:pt x="1326375" y="18111"/>
                  </a:lnTo>
                  <a:lnTo>
                    <a:pt x="1591650" y="36222"/>
                  </a:lnTo>
                  <a:lnTo>
                    <a:pt x="1856925" y="108667"/>
                  </a:lnTo>
                </a:path>
              </a:pathLst>
            </a:custGeom>
            <a:ln w="20325" cap="flat">
              <a:solidFill>
                <a:srgbClr val="6B6B6B">
                  <a:alpha val="100000"/>
                </a:srgbClr>
              </a:solidFill>
              <a:prstDash val="solid"/>
              <a:round/>
            </a:ln>
          </p:spPr>
          <p:txBody>
            <a:bodyPr/>
            <a:lstStyle/>
            <a:p/>
          </p:txBody>
        </p:sp>
        <p:sp>
          <p:nvSpPr>
            <p:cNvPr id="294" name="pl294"/>
            <p:cNvSpPr/>
            <p:nvPr/>
          </p:nvSpPr>
          <p:spPr>
            <a:xfrm>
              <a:off x="7124639" y="3368073"/>
              <a:ext cx="1856925" cy="144890"/>
            </a:xfrm>
            <a:custGeom>
              <a:avLst/>
              <a:pathLst>
                <a:path w="1856925" h="144890">
                  <a:moveTo>
                    <a:pt x="0" y="0"/>
                  </a:moveTo>
                  <a:lnTo>
                    <a:pt x="265275" y="54333"/>
                  </a:lnTo>
                  <a:lnTo>
                    <a:pt x="530550" y="90556"/>
                  </a:lnTo>
                  <a:lnTo>
                    <a:pt x="795825" y="126778"/>
                  </a:lnTo>
                  <a:lnTo>
                    <a:pt x="1061100" y="144890"/>
                  </a:lnTo>
                  <a:lnTo>
                    <a:pt x="1326375" y="90556"/>
                  </a:lnTo>
                  <a:lnTo>
                    <a:pt x="1591650" y="0"/>
                  </a:lnTo>
                  <a:lnTo>
                    <a:pt x="1856925" y="54333"/>
                  </a:lnTo>
                </a:path>
              </a:pathLst>
            </a:custGeom>
            <a:ln w="40651" cap="flat">
              <a:solidFill>
                <a:srgbClr val="000000">
                  <a:alpha val="100000"/>
                </a:srgbClr>
              </a:solidFill>
              <a:prstDash val="solid"/>
              <a:round/>
            </a:ln>
          </p:spPr>
          <p:txBody>
            <a:bodyPr/>
            <a:lstStyle/>
            <a:p/>
          </p:txBody>
        </p:sp>
        <p:sp>
          <p:nvSpPr>
            <p:cNvPr id="295" name="pl295"/>
            <p:cNvSpPr/>
            <p:nvPr/>
          </p:nvSpPr>
          <p:spPr>
            <a:xfrm>
              <a:off x="7124639" y="3368073"/>
              <a:ext cx="1856925" cy="144890"/>
            </a:xfrm>
            <a:custGeom>
              <a:avLst/>
              <a:pathLst>
                <a:path w="1856925" h="144890">
                  <a:moveTo>
                    <a:pt x="0" y="0"/>
                  </a:moveTo>
                  <a:lnTo>
                    <a:pt x="265275" y="54333"/>
                  </a:lnTo>
                  <a:lnTo>
                    <a:pt x="530550" y="90556"/>
                  </a:lnTo>
                  <a:lnTo>
                    <a:pt x="795825" y="126778"/>
                  </a:lnTo>
                  <a:lnTo>
                    <a:pt x="1061100" y="144890"/>
                  </a:lnTo>
                  <a:lnTo>
                    <a:pt x="1326375" y="90556"/>
                  </a:lnTo>
                  <a:lnTo>
                    <a:pt x="1591650" y="0"/>
                  </a:lnTo>
                  <a:lnTo>
                    <a:pt x="1856925" y="54333"/>
                  </a:lnTo>
                </a:path>
              </a:pathLst>
            </a:custGeom>
            <a:ln w="35231" cap="flat">
              <a:solidFill>
                <a:srgbClr val="F26A21">
                  <a:alpha val="100000"/>
                </a:srgbClr>
              </a:solidFill>
              <a:prstDash val="solid"/>
              <a:round/>
            </a:ln>
          </p:spPr>
          <p:txBody>
            <a:bodyPr/>
            <a:lstStyle/>
            <a:p/>
          </p:txBody>
        </p:sp>
        <p:sp>
          <p:nvSpPr>
            <p:cNvPr id="296" name="pl296"/>
            <p:cNvSpPr/>
            <p:nvPr/>
          </p:nvSpPr>
          <p:spPr>
            <a:xfrm>
              <a:off x="7031792" y="3893300"/>
              <a:ext cx="2042618" cy="0"/>
            </a:xfrm>
            <a:custGeom>
              <a:avLst/>
              <a:pathLst>
                <a:path w="2042618" h="0">
                  <a:moveTo>
                    <a:pt x="0" y="0"/>
                  </a:moveTo>
                  <a:lnTo>
                    <a:pt x="2042618" y="0"/>
                  </a:lnTo>
                  <a:lnTo>
                    <a:pt x="2042618" y="0"/>
                  </a:lnTo>
                </a:path>
              </a:pathLst>
            </a:custGeom>
            <a:ln w="13550" cap="flat">
              <a:solidFill>
                <a:srgbClr val="000000">
                  <a:alpha val="100000"/>
                </a:srgbClr>
              </a:solidFill>
              <a:prstDash val="dash"/>
              <a:round/>
            </a:ln>
          </p:spPr>
          <p:txBody>
            <a:bodyPr/>
            <a:lstStyle/>
            <a:p/>
          </p:txBody>
        </p:sp>
        <p:sp>
          <p:nvSpPr>
            <p:cNvPr id="297" name="tx297"/>
            <p:cNvSpPr/>
            <p:nvPr/>
          </p:nvSpPr>
          <p:spPr>
            <a:xfrm>
              <a:off x="7064380" y="32050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298" name="tx298"/>
            <p:cNvSpPr/>
            <p:nvPr/>
          </p:nvSpPr>
          <p:spPr>
            <a:xfrm>
              <a:off x="7329655" y="3259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299" name="tx299"/>
            <p:cNvSpPr/>
            <p:nvPr/>
          </p:nvSpPr>
          <p:spPr>
            <a:xfrm>
              <a:off x="7594930" y="32956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00" name="tx300"/>
            <p:cNvSpPr/>
            <p:nvPr/>
          </p:nvSpPr>
          <p:spPr>
            <a:xfrm>
              <a:off x="7860205" y="33318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301" name="tx301"/>
            <p:cNvSpPr/>
            <p:nvPr/>
          </p:nvSpPr>
          <p:spPr>
            <a:xfrm>
              <a:off x="8125480" y="33499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302" name="tx302"/>
            <p:cNvSpPr/>
            <p:nvPr/>
          </p:nvSpPr>
          <p:spPr>
            <a:xfrm>
              <a:off x="8390755" y="32956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303" name="tx303"/>
            <p:cNvSpPr/>
            <p:nvPr/>
          </p:nvSpPr>
          <p:spPr>
            <a:xfrm>
              <a:off x="8656030" y="32050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304" name="tx304"/>
            <p:cNvSpPr/>
            <p:nvPr/>
          </p:nvSpPr>
          <p:spPr>
            <a:xfrm>
              <a:off x="8921305" y="3259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305" name="tx305"/>
            <p:cNvSpPr/>
            <p:nvPr/>
          </p:nvSpPr>
          <p:spPr>
            <a:xfrm>
              <a:off x="1514672" y="4205084"/>
              <a:ext cx="4036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306" name="tx306"/>
            <p:cNvSpPr/>
            <p:nvPr/>
          </p:nvSpPr>
          <p:spPr>
            <a:xfrm>
              <a:off x="3125971" y="4205084"/>
              <a:ext cx="14054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307" name="tx307"/>
            <p:cNvSpPr/>
            <p:nvPr/>
          </p:nvSpPr>
          <p:spPr>
            <a:xfrm>
              <a:off x="1558243" y="2466308"/>
              <a:ext cx="3164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308" name="tx308"/>
            <p:cNvSpPr/>
            <p:nvPr/>
          </p:nvSpPr>
          <p:spPr>
            <a:xfrm>
              <a:off x="3617598" y="2466308"/>
              <a:ext cx="42217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CONGO</a:t>
              </a:r>
            </a:p>
          </p:txBody>
        </p:sp>
        <p:sp>
          <p:nvSpPr>
            <p:cNvPr id="309" name="tx309"/>
            <p:cNvSpPr/>
            <p:nvPr/>
          </p:nvSpPr>
          <p:spPr>
            <a:xfrm>
              <a:off x="5819919" y="2466308"/>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310" name="tx310"/>
            <p:cNvSpPr/>
            <p:nvPr/>
          </p:nvSpPr>
          <p:spPr>
            <a:xfrm>
              <a:off x="7470446" y="2466308"/>
              <a:ext cx="11653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311" name="tx311"/>
            <p:cNvSpPr/>
            <p:nvPr/>
          </p:nvSpPr>
          <p:spPr>
            <a:xfrm>
              <a:off x="1483582" y="727533"/>
              <a:ext cx="4657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312" name="tx312"/>
            <p:cNvSpPr/>
            <p:nvPr/>
          </p:nvSpPr>
          <p:spPr>
            <a:xfrm>
              <a:off x="3574255" y="727533"/>
              <a:ext cx="508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313" name="tx313"/>
            <p:cNvSpPr/>
            <p:nvPr/>
          </p:nvSpPr>
          <p:spPr>
            <a:xfrm>
              <a:off x="5611893" y="727533"/>
              <a:ext cx="65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314" name="tx314"/>
            <p:cNvSpPr/>
            <p:nvPr/>
          </p:nvSpPr>
          <p:spPr>
            <a:xfrm>
              <a:off x="7935189" y="72753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315" name="pl315"/>
            <p:cNvSpPr/>
            <p:nvPr/>
          </p:nvSpPr>
          <p:spPr>
            <a:xfrm>
              <a:off x="7880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6" name="pl316"/>
            <p:cNvSpPr/>
            <p:nvPr/>
          </p:nvSpPr>
          <p:spPr>
            <a:xfrm>
              <a:off x="10532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7" name="pl317"/>
            <p:cNvSpPr/>
            <p:nvPr/>
          </p:nvSpPr>
          <p:spPr>
            <a:xfrm>
              <a:off x="1318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8" name="pl318"/>
            <p:cNvSpPr/>
            <p:nvPr/>
          </p:nvSpPr>
          <p:spPr>
            <a:xfrm>
              <a:off x="158384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9" name="pl319"/>
            <p:cNvSpPr/>
            <p:nvPr/>
          </p:nvSpPr>
          <p:spPr>
            <a:xfrm>
              <a:off x="184911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0" name="pl320"/>
            <p:cNvSpPr/>
            <p:nvPr/>
          </p:nvSpPr>
          <p:spPr>
            <a:xfrm>
              <a:off x="211439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1" name="pl321"/>
            <p:cNvSpPr/>
            <p:nvPr/>
          </p:nvSpPr>
          <p:spPr>
            <a:xfrm>
              <a:off x="23796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2" name="pl322"/>
            <p:cNvSpPr/>
            <p:nvPr/>
          </p:nvSpPr>
          <p:spPr>
            <a:xfrm>
              <a:off x="264494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3" name="tx323"/>
            <p:cNvSpPr/>
            <p:nvPr/>
          </p:nvSpPr>
          <p:spPr>
            <a:xfrm rot="-5400000">
              <a:off x="6636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24" name="tx324"/>
            <p:cNvSpPr/>
            <p:nvPr/>
          </p:nvSpPr>
          <p:spPr>
            <a:xfrm rot="-5400000">
              <a:off x="9289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25" name="tx325"/>
            <p:cNvSpPr/>
            <p:nvPr/>
          </p:nvSpPr>
          <p:spPr>
            <a:xfrm rot="-5400000">
              <a:off x="1194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26" name="tx326"/>
            <p:cNvSpPr/>
            <p:nvPr/>
          </p:nvSpPr>
          <p:spPr>
            <a:xfrm rot="-5400000">
              <a:off x="14594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27" name="tx327"/>
            <p:cNvSpPr/>
            <p:nvPr/>
          </p:nvSpPr>
          <p:spPr>
            <a:xfrm rot="-5400000">
              <a:off x="172475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28" name="tx328"/>
            <p:cNvSpPr/>
            <p:nvPr/>
          </p:nvSpPr>
          <p:spPr>
            <a:xfrm rot="-5400000">
              <a:off x="19900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29" name="tx329"/>
            <p:cNvSpPr/>
            <p:nvPr/>
          </p:nvSpPr>
          <p:spPr>
            <a:xfrm rot="-5400000">
              <a:off x="22553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30" name="tx330"/>
            <p:cNvSpPr/>
            <p:nvPr/>
          </p:nvSpPr>
          <p:spPr>
            <a:xfrm rot="-5400000">
              <a:off x="25205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31" name="pl331"/>
            <p:cNvSpPr/>
            <p:nvPr/>
          </p:nvSpPr>
          <p:spPr>
            <a:xfrm>
              <a:off x="29002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2" name="pl332"/>
            <p:cNvSpPr/>
            <p:nvPr/>
          </p:nvSpPr>
          <p:spPr>
            <a:xfrm>
              <a:off x="31654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3" name="pl333"/>
            <p:cNvSpPr/>
            <p:nvPr/>
          </p:nvSpPr>
          <p:spPr>
            <a:xfrm>
              <a:off x="343077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4" name="pl334"/>
            <p:cNvSpPr/>
            <p:nvPr/>
          </p:nvSpPr>
          <p:spPr>
            <a:xfrm>
              <a:off x="369604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5" name="pl335"/>
            <p:cNvSpPr/>
            <p:nvPr/>
          </p:nvSpPr>
          <p:spPr>
            <a:xfrm>
              <a:off x="396132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6" name="pl336"/>
            <p:cNvSpPr/>
            <p:nvPr/>
          </p:nvSpPr>
          <p:spPr>
            <a:xfrm>
              <a:off x="42266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7" name="pl337"/>
            <p:cNvSpPr/>
            <p:nvPr/>
          </p:nvSpPr>
          <p:spPr>
            <a:xfrm>
              <a:off x="4491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8" name="pl338"/>
            <p:cNvSpPr/>
            <p:nvPr/>
          </p:nvSpPr>
          <p:spPr>
            <a:xfrm>
              <a:off x="47571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9" name="tx339"/>
            <p:cNvSpPr/>
            <p:nvPr/>
          </p:nvSpPr>
          <p:spPr>
            <a:xfrm rot="-5400000">
              <a:off x="27758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40" name="tx340"/>
            <p:cNvSpPr/>
            <p:nvPr/>
          </p:nvSpPr>
          <p:spPr>
            <a:xfrm rot="-5400000">
              <a:off x="30411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41" name="tx341"/>
            <p:cNvSpPr/>
            <p:nvPr/>
          </p:nvSpPr>
          <p:spPr>
            <a:xfrm rot="-5400000">
              <a:off x="33064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42" name="tx342"/>
            <p:cNvSpPr/>
            <p:nvPr/>
          </p:nvSpPr>
          <p:spPr>
            <a:xfrm rot="-5400000">
              <a:off x="35716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43" name="tx343"/>
            <p:cNvSpPr/>
            <p:nvPr/>
          </p:nvSpPr>
          <p:spPr>
            <a:xfrm rot="-5400000">
              <a:off x="383696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44" name="tx344"/>
            <p:cNvSpPr/>
            <p:nvPr/>
          </p:nvSpPr>
          <p:spPr>
            <a:xfrm rot="-5400000">
              <a:off x="41022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45" name="tx345"/>
            <p:cNvSpPr/>
            <p:nvPr/>
          </p:nvSpPr>
          <p:spPr>
            <a:xfrm rot="-5400000">
              <a:off x="4367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46" name="tx346"/>
            <p:cNvSpPr/>
            <p:nvPr/>
          </p:nvSpPr>
          <p:spPr>
            <a:xfrm rot="-5400000">
              <a:off x="463279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47" name="pl347"/>
            <p:cNvSpPr/>
            <p:nvPr/>
          </p:nvSpPr>
          <p:spPr>
            <a:xfrm>
              <a:off x="5012431"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8" name="pl348"/>
            <p:cNvSpPr/>
            <p:nvPr/>
          </p:nvSpPr>
          <p:spPr>
            <a:xfrm>
              <a:off x="5277706"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49" name="pl349"/>
            <p:cNvSpPr/>
            <p:nvPr/>
          </p:nvSpPr>
          <p:spPr>
            <a:xfrm>
              <a:off x="554298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0" name="pl350"/>
            <p:cNvSpPr/>
            <p:nvPr/>
          </p:nvSpPr>
          <p:spPr>
            <a:xfrm>
              <a:off x="580825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1" name="pl351"/>
            <p:cNvSpPr/>
            <p:nvPr/>
          </p:nvSpPr>
          <p:spPr>
            <a:xfrm>
              <a:off x="607353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2" name="pl352"/>
            <p:cNvSpPr/>
            <p:nvPr/>
          </p:nvSpPr>
          <p:spPr>
            <a:xfrm>
              <a:off x="633880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3" name="pl353"/>
            <p:cNvSpPr/>
            <p:nvPr/>
          </p:nvSpPr>
          <p:spPr>
            <a:xfrm>
              <a:off x="6604082"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4" name="pl354"/>
            <p:cNvSpPr/>
            <p:nvPr/>
          </p:nvSpPr>
          <p:spPr>
            <a:xfrm>
              <a:off x="6869357"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55" name="tx355"/>
            <p:cNvSpPr/>
            <p:nvPr/>
          </p:nvSpPr>
          <p:spPr>
            <a:xfrm rot="-5400000">
              <a:off x="488807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56" name="tx356"/>
            <p:cNvSpPr/>
            <p:nvPr/>
          </p:nvSpPr>
          <p:spPr>
            <a:xfrm rot="-5400000">
              <a:off x="515334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57" name="tx357"/>
            <p:cNvSpPr/>
            <p:nvPr/>
          </p:nvSpPr>
          <p:spPr>
            <a:xfrm rot="-5400000">
              <a:off x="541862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58" name="tx358"/>
            <p:cNvSpPr/>
            <p:nvPr/>
          </p:nvSpPr>
          <p:spPr>
            <a:xfrm rot="-5400000">
              <a:off x="568389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59" name="tx359"/>
            <p:cNvSpPr/>
            <p:nvPr/>
          </p:nvSpPr>
          <p:spPr>
            <a:xfrm rot="-5400000">
              <a:off x="594917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60" name="tx360"/>
            <p:cNvSpPr/>
            <p:nvPr/>
          </p:nvSpPr>
          <p:spPr>
            <a:xfrm rot="-5400000">
              <a:off x="6214448"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61" name="tx361"/>
            <p:cNvSpPr/>
            <p:nvPr/>
          </p:nvSpPr>
          <p:spPr>
            <a:xfrm rot="-5400000">
              <a:off x="6479723"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62" name="tx362"/>
            <p:cNvSpPr/>
            <p:nvPr/>
          </p:nvSpPr>
          <p:spPr>
            <a:xfrm rot="-5400000">
              <a:off x="6744999"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63" name="pl363"/>
            <p:cNvSpPr/>
            <p:nvPr/>
          </p:nvSpPr>
          <p:spPr>
            <a:xfrm>
              <a:off x="712463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4" name="pl364"/>
            <p:cNvSpPr/>
            <p:nvPr/>
          </p:nvSpPr>
          <p:spPr>
            <a:xfrm>
              <a:off x="738991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5" name="pl365"/>
            <p:cNvSpPr/>
            <p:nvPr/>
          </p:nvSpPr>
          <p:spPr>
            <a:xfrm>
              <a:off x="765518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6" name="pl366"/>
            <p:cNvSpPr/>
            <p:nvPr/>
          </p:nvSpPr>
          <p:spPr>
            <a:xfrm>
              <a:off x="792046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7" name="pl367"/>
            <p:cNvSpPr/>
            <p:nvPr/>
          </p:nvSpPr>
          <p:spPr>
            <a:xfrm>
              <a:off x="818573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8" name="pl368"/>
            <p:cNvSpPr/>
            <p:nvPr/>
          </p:nvSpPr>
          <p:spPr>
            <a:xfrm>
              <a:off x="845101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69" name="pl369"/>
            <p:cNvSpPr/>
            <p:nvPr/>
          </p:nvSpPr>
          <p:spPr>
            <a:xfrm>
              <a:off x="8716289"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0" name="pl370"/>
            <p:cNvSpPr/>
            <p:nvPr/>
          </p:nvSpPr>
          <p:spPr>
            <a:xfrm>
              <a:off x="8981564" y="406807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71" name="tx371"/>
            <p:cNvSpPr/>
            <p:nvPr/>
          </p:nvSpPr>
          <p:spPr>
            <a:xfrm rot="-5400000">
              <a:off x="700028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372" name="tx372"/>
            <p:cNvSpPr/>
            <p:nvPr/>
          </p:nvSpPr>
          <p:spPr>
            <a:xfrm rot="-5400000">
              <a:off x="726555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373" name="tx373"/>
            <p:cNvSpPr/>
            <p:nvPr/>
          </p:nvSpPr>
          <p:spPr>
            <a:xfrm rot="-5400000">
              <a:off x="7530830"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374" name="tx374"/>
            <p:cNvSpPr/>
            <p:nvPr/>
          </p:nvSpPr>
          <p:spPr>
            <a:xfrm rot="-5400000">
              <a:off x="7796105"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375" name="tx375"/>
            <p:cNvSpPr/>
            <p:nvPr/>
          </p:nvSpPr>
          <p:spPr>
            <a:xfrm rot="-5400000">
              <a:off x="806138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376" name="tx376"/>
            <p:cNvSpPr/>
            <p:nvPr/>
          </p:nvSpPr>
          <p:spPr>
            <a:xfrm rot="-5400000">
              <a:off x="8326656"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377" name="tx377"/>
            <p:cNvSpPr/>
            <p:nvPr/>
          </p:nvSpPr>
          <p:spPr>
            <a:xfrm rot="-5400000">
              <a:off x="8591931"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378" name="tx378"/>
            <p:cNvSpPr/>
            <p:nvPr/>
          </p:nvSpPr>
          <p:spPr>
            <a:xfrm rot="-5400000">
              <a:off x="8857206" y="421505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379" name="tx379"/>
            <p:cNvSpPr/>
            <p:nvPr/>
          </p:nvSpPr>
          <p:spPr>
            <a:xfrm>
              <a:off x="570361" y="21145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0" name="tx380"/>
            <p:cNvSpPr/>
            <p:nvPr/>
          </p:nvSpPr>
          <p:spPr>
            <a:xfrm>
              <a:off x="508182" y="166173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1" name="tx381"/>
            <p:cNvSpPr/>
            <p:nvPr/>
          </p:nvSpPr>
          <p:spPr>
            <a:xfrm>
              <a:off x="508182" y="120895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2" name="pl382"/>
            <p:cNvSpPr/>
            <p:nvPr/>
          </p:nvSpPr>
          <p:spPr>
            <a:xfrm>
              <a:off x="660376" y="21545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3" name="pl383"/>
            <p:cNvSpPr/>
            <p:nvPr/>
          </p:nvSpPr>
          <p:spPr>
            <a:xfrm>
              <a:off x="660376" y="170174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4" name="pl384"/>
            <p:cNvSpPr/>
            <p:nvPr/>
          </p:nvSpPr>
          <p:spPr>
            <a:xfrm>
              <a:off x="660376" y="12489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5" name="tx385"/>
            <p:cNvSpPr/>
            <p:nvPr/>
          </p:nvSpPr>
          <p:spPr>
            <a:xfrm>
              <a:off x="570361" y="385329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6" name="tx386"/>
            <p:cNvSpPr/>
            <p:nvPr/>
          </p:nvSpPr>
          <p:spPr>
            <a:xfrm>
              <a:off x="508182" y="34005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87" name="tx387"/>
            <p:cNvSpPr/>
            <p:nvPr/>
          </p:nvSpPr>
          <p:spPr>
            <a:xfrm>
              <a:off x="508182" y="29477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88" name="pl388"/>
            <p:cNvSpPr/>
            <p:nvPr/>
          </p:nvSpPr>
          <p:spPr>
            <a:xfrm>
              <a:off x="660376" y="389330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89" name="pl389"/>
            <p:cNvSpPr/>
            <p:nvPr/>
          </p:nvSpPr>
          <p:spPr>
            <a:xfrm>
              <a:off x="660376" y="344051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0" name="pl390"/>
            <p:cNvSpPr/>
            <p:nvPr/>
          </p:nvSpPr>
          <p:spPr>
            <a:xfrm>
              <a:off x="660376" y="298773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1" name="tx391"/>
            <p:cNvSpPr/>
            <p:nvPr/>
          </p:nvSpPr>
          <p:spPr>
            <a:xfrm>
              <a:off x="570361" y="5592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2" name="tx392"/>
            <p:cNvSpPr/>
            <p:nvPr/>
          </p:nvSpPr>
          <p:spPr>
            <a:xfrm>
              <a:off x="508182" y="51392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3" name="tx393"/>
            <p:cNvSpPr/>
            <p:nvPr/>
          </p:nvSpPr>
          <p:spPr>
            <a:xfrm>
              <a:off x="508182" y="468650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4" name="pl394"/>
            <p:cNvSpPr/>
            <p:nvPr/>
          </p:nvSpPr>
          <p:spPr>
            <a:xfrm>
              <a:off x="660376" y="563207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5" name="pl395"/>
            <p:cNvSpPr/>
            <p:nvPr/>
          </p:nvSpPr>
          <p:spPr>
            <a:xfrm>
              <a:off x="660376" y="51792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6" name="pl396"/>
            <p:cNvSpPr/>
            <p:nvPr/>
          </p:nvSpPr>
          <p:spPr>
            <a:xfrm>
              <a:off x="660376" y="47265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97" name="tx397"/>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398" name="tx398"/>
            <p:cNvSpPr/>
            <p:nvPr/>
          </p:nvSpPr>
          <p:spPr>
            <a:xfrm>
              <a:off x="695171" y="435349"/>
              <a:ext cx="584438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AFRO-Central, 2018-2025</a:t>
              </a:r>
            </a:p>
          </p:txBody>
        </p:sp>
        <p:sp>
          <p:nvSpPr>
            <p:cNvPr id="399" name="tx39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00" name="tx400"/>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401" name="tx401"/>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4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DRC had the highest drop-out with 33% of children who received DTP1 not receiving MCV1.
SAO TOME AND PRINCIPE had the lowest DTP-MCV drop-out (0%).
6 countries had DTP-MCV drop-out of more than 10%.#n
There were 1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313372"/>
              <a:ext cx="2135258" cy="381224"/>
            </a:xfrm>
            <a:custGeom>
              <a:avLst/>
              <a:pathLst>
                <a:path w="2135258" h="381224">
                  <a:moveTo>
                    <a:pt x="0" y="381224"/>
                  </a:moveTo>
                  <a:lnTo>
                    <a:pt x="85410" y="304979"/>
                  </a:lnTo>
                  <a:lnTo>
                    <a:pt x="170820" y="254149"/>
                  </a:lnTo>
                  <a:lnTo>
                    <a:pt x="256230" y="228734"/>
                  </a:lnTo>
                  <a:lnTo>
                    <a:pt x="341641" y="165197"/>
                  </a:lnTo>
                  <a:lnTo>
                    <a:pt x="427051" y="152489"/>
                  </a:lnTo>
                  <a:lnTo>
                    <a:pt x="512461" y="101659"/>
                  </a:lnTo>
                  <a:lnTo>
                    <a:pt x="597872" y="63537"/>
                  </a:lnTo>
                  <a:lnTo>
                    <a:pt x="683282" y="50829"/>
                  </a:lnTo>
                  <a:lnTo>
                    <a:pt x="768692" y="25414"/>
                  </a:lnTo>
                  <a:lnTo>
                    <a:pt x="854103" y="12707"/>
                  </a:lnTo>
                  <a:lnTo>
                    <a:pt x="939513" y="139782"/>
                  </a:lnTo>
                  <a:lnTo>
                    <a:pt x="1024923" y="12707"/>
                  </a:lnTo>
                  <a:lnTo>
                    <a:pt x="1110334" y="12707"/>
                  </a:lnTo>
                  <a:lnTo>
                    <a:pt x="1195744" y="38122"/>
                  </a:lnTo>
                  <a:lnTo>
                    <a:pt x="1281154" y="50829"/>
                  </a:lnTo>
                  <a:lnTo>
                    <a:pt x="1366565" y="101659"/>
                  </a:lnTo>
                  <a:lnTo>
                    <a:pt x="1451975" y="12707"/>
                  </a:lnTo>
                  <a:lnTo>
                    <a:pt x="1537385" y="12707"/>
                  </a:lnTo>
                  <a:lnTo>
                    <a:pt x="1622796" y="12707"/>
                  </a:lnTo>
                  <a:lnTo>
                    <a:pt x="1708206" y="38122"/>
                  </a:lnTo>
                  <a:lnTo>
                    <a:pt x="1793616" y="114367"/>
                  </a:lnTo>
                  <a:lnTo>
                    <a:pt x="1879027" y="63537"/>
                  </a:lnTo>
                  <a:lnTo>
                    <a:pt x="1964437" y="0"/>
                  </a:lnTo>
                  <a:lnTo>
                    <a:pt x="2049847" y="25414"/>
                  </a:lnTo>
                  <a:lnTo>
                    <a:pt x="2135258" y="0"/>
                  </a:lnTo>
                </a:path>
              </a:pathLst>
            </a:custGeom>
            <a:ln w="27101" cap="flat">
              <a:solidFill>
                <a:srgbClr val="1CABE2">
                  <a:alpha val="100000"/>
                </a:srgbClr>
              </a:solidFill>
              <a:prstDash val="solid"/>
              <a:round/>
            </a:ln>
          </p:spPr>
          <p:txBody>
            <a:bodyPr/>
            <a:lstStyle/>
            <a:p/>
          </p:txBody>
        </p:sp>
        <p:sp>
          <p:nvSpPr>
            <p:cNvPr id="24" name="tx24"/>
            <p:cNvSpPr/>
            <p:nvPr/>
          </p:nvSpPr>
          <p:spPr>
            <a:xfrm>
              <a:off x="904303" y="16038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51</a:t>
              </a:r>
            </a:p>
          </p:txBody>
        </p:sp>
        <p:sp>
          <p:nvSpPr>
            <p:cNvPr id="25" name="tx25"/>
            <p:cNvSpPr/>
            <p:nvPr/>
          </p:nvSpPr>
          <p:spPr>
            <a:xfrm>
              <a:off x="3223923" y="12226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26" name="tx26"/>
            <p:cNvSpPr/>
            <p:nvPr/>
          </p:nvSpPr>
          <p:spPr>
            <a:xfrm>
              <a:off x="1428958" y="13263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27" name="tx27"/>
            <p:cNvSpPr/>
            <p:nvPr/>
          </p:nvSpPr>
          <p:spPr>
            <a:xfrm>
              <a:off x="1856010"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28" name="tx28"/>
            <p:cNvSpPr/>
            <p:nvPr/>
          </p:nvSpPr>
          <p:spPr>
            <a:xfrm>
              <a:off x="2283061" y="1224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29" name="tx29"/>
            <p:cNvSpPr/>
            <p:nvPr/>
          </p:nvSpPr>
          <p:spPr>
            <a:xfrm>
              <a:off x="2624702"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30" name="tx30"/>
            <p:cNvSpPr/>
            <p:nvPr/>
          </p:nvSpPr>
          <p:spPr>
            <a:xfrm>
              <a:off x="3051754" y="1199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287909"/>
              <a:ext cx="854103" cy="559129"/>
            </a:xfrm>
            <a:custGeom>
              <a:avLst/>
              <a:pathLst>
                <a:path w="854103" h="559129">
                  <a:moveTo>
                    <a:pt x="0" y="559129"/>
                  </a:moveTo>
                  <a:lnTo>
                    <a:pt x="85410" y="304979"/>
                  </a:lnTo>
                  <a:lnTo>
                    <a:pt x="170820" y="279564"/>
                  </a:lnTo>
                  <a:lnTo>
                    <a:pt x="256230" y="101659"/>
                  </a:lnTo>
                  <a:lnTo>
                    <a:pt x="341641" y="0"/>
                  </a:lnTo>
                  <a:lnTo>
                    <a:pt x="427051" y="0"/>
                  </a:lnTo>
                  <a:lnTo>
                    <a:pt x="512461" y="38122"/>
                  </a:lnTo>
                  <a:lnTo>
                    <a:pt x="597872" y="50829"/>
                  </a:lnTo>
                  <a:lnTo>
                    <a:pt x="683282" y="50829"/>
                  </a:lnTo>
                  <a:lnTo>
                    <a:pt x="768692" y="25414"/>
                  </a:lnTo>
                  <a:lnTo>
                    <a:pt x="854103" y="25414"/>
                  </a:lnTo>
                </a:path>
              </a:pathLst>
            </a:custGeom>
            <a:ln w="27101" cap="flat">
              <a:solidFill>
                <a:srgbClr val="1CABE2">
                  <a:alpha val="100000"/>
                </a:srgbClr>
              </a:solidFill>
              <a:prstDash val="solid"/>
              <a:round/>
            </a:ln>
          </p:spPr>
          <p:txBody>
            <a:bodyPr/>
            <a:lstStyle/>
            <a:p/>
          </p:txBody>
        </p:sp>
        <p:sp>
          <p:nvSpPr>
            <p:cNvPr id="51" name="tx51"/>
            <p:cNvSpPr/>
            <p:nvPr/>
          </p:nvSpPr>
          <p:spPr>
            <a:xfrm>
              <a:off x="2185458" y="37563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25</a:t>
              </a:r>
            </a:p>
          </p:txBody>
        </p:sp>
        <p:sp>
          <p:nvSpPr>
            <p:cNvPr id="52" name="tx52"/>
            <p:cNvSpPr/>
            <p:nvPr/>
          </p:nvSpPr>
          <p:spPr>
            <a:xfrm>
              <a:off x="3223923" y="32226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53" name="tx53"/>
            <p:cNvSpPr/>
            <p:nvPr/>
          </p:nvSpPr>
          <p:spPr>
            <a:xfrm>
              <a:off x="2624702" y="31483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54" name="tx54"/>
            <p:cNvSpPr/>
            <p:nvPr/>
          </p:nvSpPr>
          <p:spPr>
            <a:xfrm>
              <a:off x="3051754" y="3173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325983"/>
              <a:ext cx="2135258" cy="660789"/>
            </a:xfrm>
            <a:custGeom>
              <a:avLst/>
              <a:pathLst>
                <a:path w="2135258" h="660789">
                  <a:moveTo>
                    <a:pt x="0" y="660789"/>
                  </a:moveTo>
                  <a:lnTo>
                    <a:pt x="85410" y="660789"/>
                  </a:lnTo>
                  <a:lnTo>
                    <a:pt x="170820" y="660789"/>
                  </a:lnTo>
                  <a:lnTo>
                    <a:pt x="256230" y="660789"/>
                  </a:lnTo>
                  <a:lnTo>
                    <a:pt x="341641" y="660789"/>
                  </a:lnTo>
                  <a:lnTo>
                    <a:pt x="427051" y="660789"/>
                  </a:lnTo>
                  <a:lnTo>
                    <a:pt x="512461" y="660789"/>
                  </a:lnTo>
                  <a:lnTo>
                    <a:pt x="597872" y="660789"/>
                  </a:lnTo>
                  <a:lnTo>
                    <a:pt x="683282" y="660789"/>
                  </a:lnTo>
                  <a:lnTo>
                    <a:pt x="768692" y="660789"/>
                  </a:lnTo>
                  <a:lnTo>
                    <a:pt x="854103" y="660789"/>
                  </a:lnTo>
                  <a:lnTo>
                    <a:pt x="939513" y="660789"/>
                  </a:lnTo>
                  <a:lnTo>
                    <a:pt x="1024923" y="660789"/>
                  </a:lnTo>
                  <a:lnTo>
                    <a:pt x="1110334" y="609959"/>
                  </a:lnTo>
                  <a:lnTo>
                    <a:pt x="1195744" y="609959"/>
                  </a:lnTo>
                  <a:lnTo>
                    <a:pt x="1281154" y="571836"/>
                  </a:lnTo>
                  <a:lnTo>
                    <a:pt x="1366565" y="559129"/>
                  </a:lnTo>
                  <a:lnTo>
                    <a:pt x="1451975" y="559129"/>
                  </a:lnTo>
                  <a:lnTo>
                    <a:pt x="1537385" y="546421"/>
                  </a:lnTo>
                  <a:lnTo>
                    <a:pt x="1622796" y="508299"/>
                  </a:lnTo>
                  <a:lnTo>
                    <a:pt x="1708206" y="482884"/>
                  </a:lnTo>
                  <a:lnTo>
                    <a:pt x="1793616" y="482884"/>
                  </a:lnTo>
                  <a:lnTo>
                    <a:pt x="1879027" y="457469"/>
                  </a:lnTo>
                  <a:lnTo>
                    <a:pt x="1964437" y="279564"/>
                  </a:lnTo>
                  <a:lnTo>
                    <a:pt x="2049847" y="63537"/>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80217"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76" name="tx76"/>
            <p:cNvSpPr/>
            <p:nvPr/>
          </p:nvSpPr>
          <p:spPr>
            <a:xfrm>
              <a:off x="3223923" y="52352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52</a:t>
              </a:r>
            </a:p>
          </p:txBody>
        </p:sp>
        <p:sp>
          <p:nvSpPr>
            <p:cNvPr id="77" name="tx77"/>
            <p:cNvSpPr/>
            <p:nvPr/>
          </p:nvSpPr>
          <p:spPr>
            <a:xfrm>
              <a:off x="1456070"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78" name="tx78"/>
            <p:cNvSpPr/>
            <p:nvPr/>
          </p:nvSpPr>
          <p:spPr>
            <a:xfrm>
              <a:off x="1883121"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79" name="tx79"/>
            <p:cNvSpPr/>
            <p:nvPr/>
          </p:nvSpPr>
          <p:spPr>
            <a:xfrm>
              <a:off x="2310173" y="5758282"/>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a:t>
              </a:r>
            </a:p>
          </p:txBody>
        </p:sp>
        <p:sp>
          <p:nvSpPr>
            <p:cNvPr id="80" name="tx80"/>
            <p:cNvSpPr/>
            <p:nvPr/>
          </p:nvSpPr>
          <p:spPr>
            <a:xfrm>
              <a:off x="2624702" y="56947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12</a:t>
              </a:r>
            </a:p>
          </p:txBody>
        </p:sp>
        <p:sp>
          <p:nvSpPr>
            <p:cNvPr id="81" name="tx81"/>
            <p:cNvSpPr/>
            <p:nvPr/>
          </p:nvSpPr>
          <p:spPr>
            <a:xfrm>
              <a:off x="3051754" y="524998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47</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326079"/>
              <a:ext cx="2135258" cy="343102"/>
            </a:xfrm>
            <a:custGeom>
              <a:avLst/>
              <a:pathLst>
                <a:path w="2135258" h="343102">
                  <a:moveTo>
                    <a:pt x="0" y="343102"/>
                  </a:moveTo>
                  <a:lnTo>
                    <a:pt x="85410" y="304979"/>
                  </a:lnTo>
                  <a:lnTo>
                    <a:pt x="170820" y="292272"/>
                  </a:lnTo>
                  <a:lnTo>
                    <a:pt x="256230" y="241442"/>
                  </a:lnTo>
                  <a:lnTo>
                    <a:pt x="341641" y="152489"/>
                  </a:lnTo>
                  <a:lnTo>
                    <a:pt x="427051" y="152489"/>
                  </a:lnTo>
                  <a:lnTo>
                    <a:pt x="512461" y="101659"/>
                  </a:lnTo>
                  <a:lnTo>
                    <a:pt x="597872" y="76244"/>
                  </a:lnTo>
                  <a:lnTo>
                    <a:pt x="683282" y="63537"/>
                  </a:lnTo>
                  <a:lnTo>
                    <a:pt x="768692" y="50829"/>
                  </a:lnTo>
                  <a:lnTo>
                    <a:pt x="854103" y="101659"/>
                  </a:lnTo>
                  <a:lnTo>
                    <a:pt x="939513" y="38122"/>
                  </a:lnTo>
                  <a:lnTo>
                    <a:pt x="1024923" y="50829"/>
                  </a:lnTo>
                  <a:lnTo>
                    <a:pt x="1110334" y="63537"/>
                  </a:lnTo>
                  <a:lnTo>
                    <a:pt x="1195744" y="25414"/>
                  </a:lnTo>
                  <a:lnTo>
                    <a:pt x="1281154" y="38122"/>
                  </a:lnTo>
                  <a:lnTo>
                    <a:pt x="1366565" y="25414"/>
                  </a:lnTo>
                  <a:lnTo>
                    <a:pt x="1451975" y="38122"/>
                  </a:lnTo>
                  <a:lnTo>
                    <a:pt x="1537385" y="25414"/>
                  </a:lnTo>
                  <a:lnTo>
                    <a:pt x="1622796" y="12707"/>
                  </a:lnTo>
                  <a:lnTo>
                    <a:pt x="1708206" y="25414"/>
                  </a:lnTo>
                  <a:lnTo>
                    <a:pt x="1793616" y="38122"/>
                  </a:lnTo>
                  <a:lnTo>
                    <a:pt x="1879027" y="38122"/>
                  </a:lnTo>
                  <a:lnTo>
                    <a:pt x="1964437" y="0"/>
                  </a:lnTo>
                  <a:lnTo>
                    <a:pt x="2049847" y="0"/>
                  </a:lnTo>
                  <a:lnTo>
                    <a:pt x="2135258" y="0"/>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5784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53</a:t>
              </a:r>
            </a:p>
          </p:txBody>
        </p:sp>
        <p:sp>
          <p:nvSpPr>
            <p:cNvPr id="103" name="tx103"/>
            <p:cNvSpPr/>
            <p:nvPr/>
          </p:nvSpPr>
          <p:spPr>
            <a:xfrm>
              <a:off x="6018101" y="12353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04" name="tx104"/>
            <p:cNvSpPr/>
            <p:nvPr/>
          </p:nvSpPr>
          <p:spPr>
            <a:xfrm>
              <a:off x="4223136" y="133903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105" name="tx105"/>
            <p:cNvSpPr/>
            <p:nvPr/>
          </p:nvSpPr>
          <p:spPr>
            <a:xfrm>
              <a:off x="4650188" y="128820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106" name="tx106"/>
            <p:cNvSpPr/>
            <p:nvPr/>
          </p:nvSpPr>
          <p:spPr>
            <a:xfrm>
              <a:off x="5077239" y="1224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07" name="tx107"/>
            <p:cNvSpPr/>
            <p:nvPr/>
          </p:nvSpPr>
          <p:spPr>
            <a:xfrm>
              <a:off x="5418881" y="1199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79</a:t>
              </a:r>
            </a:p>
          </p:txBody>
        </p:sp>
        <p:sp>
          <p:nvSpPr>
            <p:cNvPr id="108" name="tx108"/>
            <p:cNvSpPr/>
            <p:nvPr/>
          </p:nvSpPr>
          <p:spPr>
            <a:xfrm>
              <a:off x="5845932"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516643"/>
              <a:ext cx="341641" cy="648081"/>
            </a:xfrm>
            <a:custGeom>
              <a:avLst/>
              <a:pathLst>
                <a:path w="341641" h="648081">
                  <a:moveTo>
                    <a:pt x="0" y="648081"/>
                  </a:moveTo>
                  <a:lnTo>
                    <a:pt x="85410" y="609959"/>
                  </a:lnTo>
                  <a:lnTo>
                    <a:pt x="170820" y="317687"/>
                  </a:lnTo>
                  <a:lnTo>
                    <a:pt x="256230" y="38122"/>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568012" y="4074026"/>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30" name="tx130"/>
            <p:cNvSpPr/>
            <p:nvPr/>
          </p:nvSpPr>
          <p:spPr>
            <a:xfrm>
              <a:off x="6018101" y="342594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51</a:t>
              </a:r>
            </a:p>
          </p:txBody>
        </p:sp>
        <p:sp>
          <p:nvSpPr>
            <p:cNvPr id="131" name="tx131"/>
            <p:cNvSpPr/>
            <p:nvPr/>
          </p:nvSpPr>
          <p:spPr>
            <a:xfrm>
              <a:off x="5845932" y="341522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48</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186201"/>
              <a:ext cx="1451975" cy="800571"/>
            </a:xfrm>
            <a:custGeom>
              <a:avLst/>
              <a:pathLst>
                <a:path w="1451975" h="800571">
                  <a:moveTo>
                    <a:pt x="0" y="800571"/>
                  </a:moveTo>
                  <a:lnTo>
                    <a:pt x="85410" y="800571"/>
                  </a:lnTo>
                  <a:lnTo>
                    <a:pt x="170820" y="800571"/>
                  </a:lnTo>
                  <a:lnTo>
                    <a:pt x="256230" y="737034"/>
                  </a:lnTo>
                  <a:lnTo>
                    <a:pt x="341641" y="432054"/>
                  </a:lnTo>
                  <a:lnTo>
                    <a:pt x="427051" y="343102"/>
                  </a:lnTo>
                  <a:lnTo>
                    <a:pt x="512461" y="177904"/>
                  </a:lnTo>
                  <a:lnTo>
                    <a:pt x="597872" y="50829"/>
                  </a:lnTo>
                  <a:lnTo>
                    <a:pt x="683282" y="38122"/>
                  </a:lnTo>
                  <a:lnTo>
                    <a:pt x="768692" y="25414"/>
                  </a:lnTo>
                  <a:lnTo>
                    <a:pt x="854103" y="12707"/>
                  </a:lnTo>
                  <a:lnTo>
                    <a:pt x="939513" y="12707"/>
                  </a:lnTo>
                  <a:lnTo>
                    <a:pt x="1024923" y="25414"/>
                  </a:lnTo>
                  <a:lnTo>
                    <a:pt x="1110334" y="88952"/>
                  </a:lnTo>
                  <a:lnTo>
                    <a:pt x="1195744" y="101659"/>
                  </a:lnTo>
                  <a:lnTo>
                    <a:pt x="1281154" y="88952"/>
                  </a:lnTo>
                  <a:lnTo>
                    <a:pt x="1366565" y="76244"/>
                  </a:lnTo>
                  <a:lnTo>
                    <a:pt x="1451975" y="0"/>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50955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63</a:t>
              </a:r>
            </a:p>
          </p:txBody>
        </p:sp>
        <p:sp>
          <p:nvSpPr>
            <p:cNvPr id="154" name="tx154"/>
            <p:cNvSpPr/>
            <p:nvPr/>
          </p:nvSpPr>
          <p:spPr>
            <a:xfrm>
              <a:off x="4677300"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5" name="tx155"/>
            <p:cNvSpPr/>
            <p:nvPr/>
          </p:nvSpPr>
          <p:spPr>
            <a:xfrm>
              <a:off x="5077239" y="5097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59</a:t>
              </a:r>
            </a:p>
          </p:txBody>
        </p:sp>
        <p:sp>
          <p:nvSpPr>
            <p:cNvPr id="156" name="tx156"/>
            <p:cNvSpPr/>
            <p:nvPr/>
          </p:nvSpPr>
          <p:spPr>
            <a:xfrm>
              <a:off x="5418881" y="505937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62</a:t>
              </a:r>
            </a:p>
          </p:txBody>
        </p:sp>
        <p:sp>
          <p:nvSpPr>
            <p:cNvPr id="157" name="tx157"/>
            <p:cNvSpPr/>
            <p:nvPr/>
          </p:nvSpPr>
          <p:spPr>
            <a:xfrm>
              <a:off x="5845932" y="51229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57</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465862"/>
              <a:ext cx="2135258" cy="381224"/>
            </a:xfrm>
            <a:custGeom>
              <a:avLst/>
              <a:pathLst>
                <a:path w="2135258" h="381224">
                  <a:moveTo>
                    <a:pt x="0" y="381224"/>
                  </a:moveTo>
                  <a:lnTo>
                    <a:pt x="85410" y="381224"/>
                  </a:lnTo>
                  <a:lnTo>
                    <a:pt x="170820" y="304979"/>
                  </a:lnTo>
                  <a:lnTo>
                    <a:pt x="256230" y="266857"/>
                  </a:lnTo>
                  <a:lnTo>
                    <a:pt x="341641" y="190612"/>
                  </a:lnTo>
                  <a:lnTo>
                    <a:pt x="427051" y="127074"/>
                  </a:lnTo>
                  <a:lnTo>
                    <a:pt x="512461" y="101659"/>
                  </a:lnTo>
                  <a:lnTo>
                    <a:pt x="597872" y="88952"/>
                  </a:lnTo>
                  <a:lnTo>
                    <a:pt x="683282" y="76244"/>
                  </a:lnTo>
                  <a:lnTo>
                    <a:pt x="768692" y="50829"/>
                  </a:lnTo>
                  <a:lnTo>
                    <a:pt x="854103" y="88952"/>
                  </a:lnTo>
                  <a:lnTo>
                    <a:pt x="939513" y="38122"/>
                  </a:lnTo>
                  <a:lnTo>
                    <a:pt x="1024923" y="25414"/>
                  </a:lnTo>
                  <a:lnTo>
                    <a:pt x="1110334" y="38122"/>
                  </a:lnTo>
                  <a:lnTo>
                    <a:pt x="1195744" y="12707"/>
                  </a:lnTo>
                  <a:lnTo>
                    <a:pt x="1281154" y="25414"/>
                  </a:lnTo>
                  <a:lnTo>
                    <a:pt x="1366565" y="25414"/>
                  </a:lnTo>
                  <a:lnTo>
                    <a:pt x="1451975" y="38122"/>
                  </a:lnTo>
                  <a:lnTo>
                    <a:pt x="1537385" y="12707"/>
                  </a:lnTo>
                  <a:lnTo>
                    <a:pt x="1622796" y="0"/>
                  </a:lnTo>
                  <a:lnTo>
                    <a:pt x="1708206" y="38122"/>
                  </a:lnTo>
                  <a:lnTo>
                    <a:pt x="1793616" y="63537"/>
                  </a:lnTo>
                  <a:lnTo>
                    <a:pt x="1879027" y="63537"/>
                  </a:lnTo>
                  <a:lnTo>
                    <a:pt x="1964437" y="63537"/>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7563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39</a:t>
              </a:r>
            </a:p>
          </p:txBody>
        </p:sp>
        <p:sp>
          <p:nvSpPr>
            <p:cNvPr id="179" name="tx179"/>
            <p:cNvSpPr/>
            <p:nvPr/>
          </p:nvSpPr>
          <p:spPr>
            <a:xfrm>
              <a:off x="8812279" y="14005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180" name="tx180"/>
            <p:cNvSpPr/>
            <p:nvPr/>
          </p:nvSpPr>
          <p:spPr>
            <a:xfrm>
              <a:off x="7017315" y="14533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59</a:t>
              </a:r>
            </a:p>
          </p:txBody>
        </p:sp>
        <p:sp>
          <p:nvSpPr>
            <p:cNvPr id="181" name="tx181"/>
            <p:cNvSpPr/>
            <p:nvPr/>
          </p:nvSpPr>
          <p:spPr>
            <a:xfrm>
              <a:off x="7444366" y="14152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62</a:t>
              </a:r>
            </a:p>
          </p:txBody>
        </p:sp>
        <p:sp>
          <p:nvSpPr>
            <p:cNvPr id="182" name="tx182"/>
            <p:cNvSpPr/>
            <p:nvPr/>
          </p:nvSpPr>
          <p:spPr>
            <a:xfrm>
              <a:off x="7871418" y="13517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183" name="tx183"/>
            <p:cNvSpPr/>
            <p:nvPr/>
          </p:nvSpPr>
          <p:spPr>
            <a:xfrm>
              <a:off x="8213059" y="13263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69</a:t>
              </a:r>
            </a:p>
          </p:txBody>
        </p:sp>
        <p:sp>
          <p:nvSpPr>
            <p:cNvPr id="184" name="tx184"/>
            <p:cNvSpPr/>
            <p:nvPr/>
          </p:nvSpPr>
          <p:spPr>
            <a:xfrm>
              <a:off x="8640111" y="13517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287909"/>
              <a:ext cx="2135258" cy="432054"/>
            </a:xfrm>
            <a:custGeom>
              <a:avLst/>
              <a:pathLst>
                <a:path w="2135258" h="432054">
                  <a:moveTo>
                    <a:pt x="0" y="432054"/>
                  </a:moveTo>
                  <a:lnTo>
                    <a:pt x="85410" y="317687"/>
                  </a:lnTo>
                  <a:lnTo>
                    <a:pt x="170820" y="254149"/>
                  </a:lnTo>
                  <a:lnTo>
                    <a:pt x="256230" y="216027"/>
                  </a:lnTo>
                  <a:lnTo>
                    <a:pt x="341641" y="152489"/>
                  </a:lnTo>
                  <a:lnTo>
                    <a:pt x="427051" y="152489"/>
                  </a:lnTo>
                  <a:lnTo>
                    <a:pt x="512461" y="101659"/>
                  </a:lnTo>
                  <a:lnTo>
                    <a:pt x="597872" y="88952"/>
                  </a:lnTo>
                  <a:lnTo>
                    <a:pt x="683282" y="76244"/>
                  </a:lnTo>
                  <a:lnTo>
                    <a:pt x="768692" y="63537"/>
                  </a:lnTo>
                  <a:lnTo>
                    <a:pt x="854103" y="38122"/>
                  </a:lnTo>
                  <a:lnTo>
                    <a:pt x="939513" y="25414"/>
                  </a:lnTo>
                  <a:lnTo>
                    <a:pt x="1024923" y="0"/>
                  </a:lnTo>
                  <a:lnTo>
                    <a:pt x="1110334" y="25414"/>
                  </a:lnTo>
                  <a:lnTo>
                    <a:pt x="1195744" y="38122"/>
                  </a:lnTo>
                  <a:lnTo>
                    <a:pt x="1281154" y="76244"/>
                  </a:lnTo>
                  <a:lnTo>
                    <a:pt x="1366565" y="101659"/>
                  </a:lnTo>
                  <a:lnTo>
                    <a:pt x="1451975" y="101659"/>
                  </a:lnTo>
                  <a:lnTo>
                    <a:pt x="1537385" y="101659"/>
                  </a:lnTo>
                  <a:lnTo>
                    <a:pt x="1622796" y="88952"/>
                  </a:lnTo>
                  <a:lnTo>
                    <a:pt x="1708206" y="114367"/>
                  </a:lnTo>
                  <a:lnTo>
                    <a:pt x="1793616" y="152489"/>
                  </a:lnTo>
                  <a:lnTo>
                    <a:pt x="1879027" y="139782"/>
                  </a:lnTo>
                  <a:lnTo>
                    <a:pt x="1964437" y="127074"/>
                  </a:lnTo>
                  <a:lnTo>
                    <a:pt x="2049847" y="114367"/>
                  </a:lnTo>
                  <a:lnTo>
                    <a:pt x="2135258" y="76244"/>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6292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35</a:t>
              </a:r>
            </a:p>
          </p:txBody>
        </p:sp>
        <p:sp>
          <p:nvSpPr>
            <p:cNvPr id="206" name="tx206"/>
            <p:cNvSpPr/>
            <p:nvPr/>
          </p:nvSpPr>
          <p:spPr>
            <a:xfrm>
              <a:off x="8812279" y="32734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63</a:t>
              </a:r>
            </a:p>
          </p:txBody>
        </p:sp>
        <p:sp>
          <p:nvSpPr>
            <p:cNvPr id="207" name="tx207"/>
            <p:cNvSpPr/>
            <p:nvPr/>
          </p:nvSpPr>
          <p:spPr>
            <a:xfrm>
              <a:off x="7017315" y="33008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57</a:t>
              </a:r>
            </a:p>
          </p:txBody>
        </p:sp>
        <p:sp>
          <p:nvSpPr>
            <p:cNvPr id="208" name="tx208"/>
            <p:cNvSpPr/>
            <p:nvPr/>
          </p:nvSpPr>
          <p:spPr>
            <a:xfrm>
              <a:off x="7444366" y="31864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66</a:t>
              </a:r>
            </a:p>
          </p:txBody>
        </p:sp>
        <p:sp>
          <p:nvSpPr>
            <p:cNvPr id="209" name="tx209"/>
            <p:cNvSpPr/>
            <p:nvPr/>
          </p:nvSpPr>
          <p:spPr>
            <a:xfrm>
              <a:off x="7871418" y="322461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63</a:t>
              </a:r>
            </a:p>
          </p:txBody>
        </p:sp>
        <p:sp>
          <p:nvSpPr>
            <p:cNvPr id="210" name="tx210"/>
            <p:cNvSpPr/>
            <p:nvPr/>
          </p:nvSpPr>
          <p:spPr>
            <a:xfrm>
              <a:off x="8213059" y="323732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62</a:t>
              </a:r>
            </a:p>
          </p:txBody>
        </p:sp>
        <p:sp>
          <p:nvSpPr>
            <p:cNvPr id="211" name="tx211"/>
            <p:cNvSpPr/>
            <p:nvPr/>
          </p:nvSpPr>
          <p:spPr>
            <a:xfrm>
              <a:off x="8640111" y="32627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249738"/>
              <a:ext cx="1622796" cy="737034"/>
            </a:xfrm>
            <a:custGeom>
              <a:avLst/>
              <a:pathLst>
                <a:path w="1622796" h="737034">
                  <a:moveTo>
                    <a:pt x="0" y="737034"/>
                  </a:moveTo>
                  <a:lnTo>
                    <a:pt x="85410" y="737034"/>
                  </a:lnTo>
                  <a:lnTo>
                    <a:pt x="170820" y="737034"/>
                  </a:lnTo>
                  <a:lnTo>
                    <a:pt x="256230" y="737034"/>
                  </a:lnTo>
                  <a:lnTo>
                    <a:pt x="341641" y="737034"/>
                  </a:lnTo>
                  <a:lnTo>
                    <a:pt x="427051" y="737034"/>
                  </a:lnTo>
                  <a:lnTo>
                    <a:pt x="512461" y="737034"/>
                  </a:lnTo>
                  <a:lnTo>
                    <a:pt x="597872" y="737034"/>
                  </a:lnTo>
                  <a:lnTo>
                    <a:pt x="683282" y="546421"/>
                  </a:lnTo>
                  <a:lnTo>
                    <a:pt x="768692" y="432054"/>
                  </a:lnTo>
                  <a:lnTo>
                    <a:pt x="854103" y="419346"/>
                  </a:lnTo>
                  <a:lnTo>
                    <a:pt x="939513" y="432054"/>
                  </a:lnTo>
                  <a:lnTo>
                    <a:pt x="1024923" y="419346"/>
                  </a:lnTo>
                  <a:lnTo>
                    <a:pt x="1110334" y="381224"/>
                  </a:lnTo>
                  <a:lnTo>
                    <a:pt x="1195744" y="266857"/>
                  </a:lnTo>
                  <a:lnTo>
                    <a:pt x="1281154" y="139782"/>
                  </a:lnTo>
                  <a:lnTo>
                    <a:pt x="1366565" y="76244"/>
                  </a:lnTo>
                  <a:lnTo>
                    <a:pt x="1451975" y="114367"/>
                  </a:lnTo>
                  <a:lnTo>
                    <a:pt x="1537385" y="63537"/>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51590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58</a:t>
              </a:r>
            </a:p>
          </p:txBody>
        </p:sp>
        <p:sp>
          <p:nvSpPr>
            <p:cNvPr id="234" name="tx234"/>
            <p:cNvSpPr/>
            <p:nvPr/>
          </p:nvSpPr>
          <p:spPr>
            <a:xfrm>
              <a:off x="7471478" y="58472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5" name="tx235"/>
            <p:cNvSpPr/>
            <p:nvPr/>
          </p:nvSpPr>
          <p:spPr>
            <a:xfrm>
              <a:off x="7871418" y="55422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24</a:t>
              </a:r>
            </a:p>
          </p:txBody>
        </p:sp>
        <p:sp>
          <p:nvSpPr>
            <p:cNvPr id="236" name="tx236"/>
            <p:cNvSpPr/>
            <p:nvPr/>
          </p:nvSpPr>
          <p:spPr>
            <a:xfrm>
              <a:off x="8213059" y="549142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28</a:t>
              </a:r>
            </a:p>
          </p:txBody>
        </p:sp>
        <p:sp>
          <p:nvSpPr>
            <p:cNvPr id="237" name="tx237"/>
            <p:cNvSpPr/>
            <p:nvPr/>
          </p:nvSpPr>
          <p:spPr>
            <a:xfrm>
              <a:off x="8640111" y="51737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53</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478135" y="435349"/>
              <a:ext cx="48796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AFRO-Central,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IPVC had the lowest coverage of all vaccines (51%), followed by MCV2 (52%).</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12% in 2000 to 56% in 2025. This increase since 2000 is a result of incremental improvement in introducing new vaccines and expanding vaccination services to previously missed populations.
Enhancing BOP now depends partly on improving the coverage of HPV, RCV1, IPVC, MCV2, ROTAC, MCV1, PCVC, DTP3, HEPB3, HIB3, and IPV1 -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AFRO-Central,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remained constant at 80% between 2024 and 2025.
• DTP3 coverage remained constant at 67% between 2024 and 2025.
• In AFRO-Central, there were approximately the same number of zero-dose children in 2024 and 2025. This leaves 1.7 million children without vaccination, vulnerable to vaccine-preventable diseases and a further 1.2 million with only partial protection.
• In AFRO-Central, 2 countries* accounted for over half (73.6%) of all zero-dose children.
• There were 0 (0%) countries that achieved DTP3 coverage of at least 90% (IA2030 target).
• MCV1 coverage increased 3 percentage points from 60% in 2024 to 63% in 2025. There were 3.2 million children who missed out on the first measles vaccination.
• MCV2 coverage increased 5 percentage points from 47% in 2024 to 52% in 2025.
• Last dose coverage of HPV vaccination (HPVc) among girls increased from 5% to 14%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*DRC (46.7%) and ANGOLA (26.9%)</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3007540"/>
              <a:ext cx="6265474" cy="1190608"/>
            </a:xfrm>
            <a:custGeom>
              <a:avLst/>
              <a:pathLst>
                <a:path w="6265474" h="1190608">
                  <a:moveTo>
                    <a:pt x="0" y="1190608"/>
                  </a:moveTo>
                  <a:lnTo>
                    <a:pt x="250618" y="1190608"/>
                  </a:lnTo>
                  <a:lnTo>
                    <a:pt x="501237" y="952487"/>
                  </a:lnTo>
                  <a:lnTo>
                    <a:pt x="751856" y="833426"/>
                  </a:lnTo>
                  <a:lnTo>
                    <a:pt x="1002475" y="595304"/>
                  </a:lnTo>
                  <a:lnTo>
                    <a:pt x="1253094" y="396869"/>
                  </a:lnTo>
                  <a:lnTo>
                    <a:pt x="1503713" y="317495"/>
                  </a:lnTo>
                  <a:lnTo>
                    <a:pt x="1754332" y="277808"/>
                  </a:lnTo>
                  <a:lnTo>
                    <a:pt x="2004951" y="238121"/>
                  </a:lnTo>
                  <a:lnTo>
                    <a:pt x="2255570" y="158747"/>
                  </a:lnTo>
                  <a:lnTo>
                    <a:pt x="2506189" y="277808"/>
                  </a:lnTo>
                  <a:lnTo>
                    <a:pt x="2756808" y="119060"/>
                  </a:lnTo>
                  <a:lnTo>
                    <a:pt x="3007427" y="79373"/>
                  </a:lnTo>
                  <a:lnTo>
                    <a:pt x="3258046" y="119060"/>
                  </a:lnTo>
                  <a:lnTo>
                    <a:pt x="3508665" y="39686"/>
                  </a:lnTo>
                  <a:lnTo>
                    <a:pt x="3759284" y="79373"/>
                  </a:lnTo>
                  <a:lnTo>
                    <a:pt x="4009903" y="79373"/>
                  </a:lnTo>
                  <a:lnTo>
                    <a:pt x="4260522" y="119060"/>
                  </a:lnTo>
                  <a:lnTo>
                    <a:pt x="4511141" y="39686"/>
                  </a:lnTo>
                  <a:lnTo>
                    <a:pt x="4761760" y="0"/>
                  </a:lnTo>
                  <a:lnTo>
                    <a:pt x="5012379" y="119060"/>
                  </a:lnTo>
                  <a:lnTo>
                    <a:pt x="5262998" y="198434"/>
                  </a:lnTo>
                  <a:lnTo>
                    <a:pt x="5513617" y="198434"/>
                  </a:lnTo>
                  <a:lnTo>
                    <a:pt x="5764236" y="198434"/>
                  </a:lnTo>
                  <a:lnTo>
                    <a:pt x="6014855" y="79373"/>
                  </a:lnTo>
                  <a:lnTo>
                    <a:pt x="6265474" y="79373"/>
                  </a:lnTo>
                </a:path>
              </a:pathLst>
            </a:custGeom>
            <a:ln w="27101" cap="flat">
              <a:solidFill>
                <a:srgbClr val="1C86EE">
                  <a:alpha val="100000"/>
                </a:srgbClr>
              </a:solidFill>
              <a:prstDash val="solid"/>
              <a:round/>
            </a:ln>
          </p:spPr>
          <p:txBody>
            <a:bodyPr/>
            <a:lstStyle/>
            <a:p/>
          </p:txBody>
        </p:sp>
        <p:sp>
          <p:nvSpPr>
            <p:cNvPr id="41" name="pl41"/>
            <p:cNvSpPr/>
            <p:nvPr/>
          </p:nvSpPr>
          <p:spPr>
            <a:xfrm>
              <a:off x="1179913" y="3007540"/>
              <a:ext cx="6265474" cy="2738400"/>
            </a:xfrm>
            <a:custGeom>
              <a:avLst/>
              <a:pathLst>
                <a:path w="6265474" h="2738400">
                  <a:moveTo>
                    <a:pt x="0" y="2738400"/>
                  </a:moveTo>
                  <a:lnTo>
                    <a:pt x="250618" y="2738400"/>
                  </a:lnTo>
                  <a:lnTo>
                    <a:pt x="501237" y="2738400"/>
                  </a:lnTo>
                  <a:lnTo>
                    <a:pt x="751856" y="2738400"/>
                  </a:lnTo>
                  <a:lnTo>
                    <a:pt x="1002475" y="2539965"/>
                  </a:lnTo>
                  <a:lnTo>
                    <a:pt x="1253094" y="2103409"/>
                  </a:lnTo>
                  <a:lnTo>
                    <a:pt x="1503713" y="2063722"/>
                  </a:lnTo>
                  <a:lnTo>
                    <a:pt x="1754332" y="476243"/>
                  </a:lnTo>
                  <a:lnTo>
                    <a:pt x="2004951" y="317495"/>
                  </a:lnTo>
                  <a:lnTo>
                    <a:pt x="2255570" y="198434"/>
                  </a:lnTo>
                  <a:lnTo>
                    <a:pt x="2506189" y="317495"/>
                  </a:lnTo>
                  <a:lnTo>
                    <a:pt x="2756808" y="158747"/>
                  </a:lnTo>
                  <a:lnTo>
                    <a:pt x="3007427" y="79373"/>
                  </a:lnTo>
                  <a:lnTo>
                    <a:pt x="3258046" y="119060"/>
                  </a:lnTo>
                  <a:lnTo>
                    <a:pt x="3508665" y="39686"/>
                  </a:lnTo>
                  <a:lnTo>
                    <a:pt x="3759284" y="79373"/>
                  </a:lnTo>
                  <a:lnTo>
                    <a:pt x="4009903" y="79373"/>
                  </a:lnTo>
                  <a:lnTo>
                    <a:pt x="4260522" y="119060"/>
                  </a:lnTo>
                  <a:lnTo>
                    <a:pt x="4511141" y="39686"/>
                  </a:lnTo>
                  <a:lnTo>
                    <a:pt x="4761760" y="0"/>
                  </a:lnTo>
                  <a:lnTo>
                    <a:pt x="5012379" y="119060"/>
                  </a:lnTo>
                  <a:lnTo>
                    <a:pt x="5262998" y="198434"/>
                  </a:lnTo>
                  <a:lnTo>
                    <a:pt x="5513617" y="198434"/>
                  </a:lnTo>
                  <a:lnTo>
                    <a:pt x="5764236" y="198434"/>
                  </a:lnTo>
                  <a:lnTo>
                    <a:pt x="6014855" y="79373"/>
                  </a:lnTo>
                  <a:lnTo>
                    <a:pt x="6265474" y="79373"/>
                  </a:lnTo>
                </a:path>
              </a:pathLst>
            </a:custGeom>
            <a:ln w="27101" cap="flat">
              <a:solidFill>
                <a:srgbClr val="80BD41">
                  <a:alpha val="100000"/>
                </a:srgbClr>
              </a:solidFill>
              <a:prstDash val="solid"/>
              <a:round/>
            </a:ln>
          </p:spPr>
          <p:txBody>
            <a:bodyPr/>
            <a:lstStyle/>
            <a:p/>
          </p:txBody>
        </p:sp>
        <p:sp>
          <p:nvSpPr>
            <p:cNvPr id="42" name="pl42"/>
            <p:cNvSpPr/>
            <p:nvPr/>
          </p:nvSpPr>
          <p:spPr>
            <a:xfrm>
              <a:off x="1179913" y="3007540"/>
              <a:ext cx="6265474" cy="2738400"/>
            </a:xfrm>
            <a:custGeom>
              <a:avLst/>
              <a:pathLst>
                <a:path w="6265474" h="2738400">
                  <a:moveTo>
                    <a:pt x="0" y="2738400"/>
                  </a:moveTo>
                  <a:lnTo>
                    <a:pt x="250618" y="2738400"/>
                  </a:lnTo>
                  <a:lnTo>
                    <a:pt x="501237" y="2738400"/>
                  </a:lnTo>
                  <a:lnTo>
                    <a:pt x="751856" y="2738400"/>
                  </a:lnTo>
                  <a:lnTo>
                    <a:pt x="1002475" y="2539965"/>
                  </a:lnTo>
                  <a:lnTo>
                    <a:pt x="1253094" y="2500278"/>
                  </a:lnTo>
                  <a:lnTo>
                    <a:pt x="1503713" y="2500278"/>
                  </a:lnTo>
                  <a:lnTo>
                    <a:pt x="1754332" y="2182783"/>
                  </a:lnTo>
                  <a:lnTo>
                    <a:pt x="2004951" y="2143096"/>
                  </a:lnTo>
                  <a:lnTo>
                    <a:pt x="2255570" y="238121"/>
                  </a:lnTo>
                  <a:lnTo>
                    <a:pt x="2506189" y="317495"/>
                  </a:lnTo>
                  <a:lnTo>
                    <a:pt x="2756808" y="158747"/>
                  </a:lnTo>
                  <a:lnTo>
                    <a:pt x="3007427" y="119060"/>
                  </a:lnTo>
                  <a:lnTo>
                    <a:pt x="3258046" y="119060"/>
                  </a:lnTo>
                  <a:lnTo>
                    <a:pt x="3508665" y="39686"/>
                  </a:lnTo>
                  <a:lnTo>
                    <a:pt x="3759284" y="79373"/>
                  </a:lnTo>
                  <a:lnTo>
                    <a:pt x="4009903" y="79373"/>
                  </a:lnTo>
                  <a:lnTo>
                    <a:pt x="4260522" y="119060"/>
                  </a:lnTo>
                  <a:lnTo>
                    <a:pt x="4511141" y="39686"/>
                  </a:lnTo>
                  <a:lnTo>
                    <a:pt x="4761760" y="0"/>
                  </a:lnTo>
                  <a:lnTo>
                    <a:pt x="5012379" y="119060"/>
                  </a:lnTo>
                  <a:lnTo>
                    <a:pt x="5262998" y="198434"/>
                  </a:lnTo>
                  <a:lnTo>
                    <a:pt x="5513617" y="198434"/>
                  </a:lnTo>
                  <a:lnTo>
                    <a:pt x="5764236" y="198434"/>
                  </a:lnTo>
                  <a:lnTo>
                    <a:pt x="6014855" y="79373"/>
                  </a:lnTo>
                  <a:lnTo>
                    <a:pt x="6265474" y="79373"/>
                  </a:lnTo>
                </a:path>
              </a:pathLst>
            </a:custGeom>
            <a:ln w="27101" cap="flat">
              <a:solidFill>
                <a:srgbClr val="EE00EE">
                  <a:alpha val="100000"/>
                </a:srgbClr>
              </a:solidFill>
              <a:prstDash val="solid"/>
              <a:round/>
            </a:ln>
          </p:spPr>
          <p:txBody>
            <a:bodyPr/>
            <a:lstStyle/>
            <a:p/>
          </p:txBody>
        </p:sp>
        <p:sp>
          <p:nvSpPr>
            <p:cNvPr id="43" name="pl43"/>
            <p:cNvSpPr/>
            <p:nvPr/>
          </p:nvSpPr>
          <p:spPr>
            <a:xfrm>
              <a:off x="3686102" y="5190323"/>
              <a:ext cx="3759284" cy="555617"/>
            </a:xfrm>
            <a:custGeom>
              <a:avLst/>
              <a:pathLst>
                <a:path w="3759284" h="555617">
                  <a:moveTo>
                    <a:pt x="0" y="555617"/>
                  </a:moveTo>
                  <a:lnTo>
                    <a:pt x="250618" y="555617"/>
                  </a:lnTo>
                  <a:lnTo>
                    <a:pt x="501237" y="555617"/>
                  </a:lnTo>
                  <a:lnTo>
                    <a:pt x="751856" y="555617"/>
                  </a:lnTo>
                  <a:lnTo>
                    <a:pt x="1002475" y="555617"/>
                  </a:lnTo>
                  <a:lnTo>
                    <a:pt x="1253094" y="555617"/>
                  </a:lnTo>
                  <a:lnTo>
                    <a:pt x="1503713" y="555617"/>
                  </a:lnTo>
                  <a:lnTo>
                    <a:pt x="1754332" y="555617"/>
                  </a:lnTo>
                  <a:lnTo>
                    <a:pt x="2004951" y="555617"/>
                  </a:lnTo>
                  <a:lnTo>
                    <a:pt x="2255570" y="555617"/>
                  </a:lnTo>
                  <a:lnTo>
                    <a:pt x="2506189" y="555617"/>
                  </a:lnTo>
                  <a:lnTo>
                    <a:pt x="2756808" y="515930"/>
                  </a:lnTo>
                  <a:lnTo>
                    <a:pt x="3007427" y="515930"/>
                  </a:lnTo>
                  <a:lnTo>
                    <a:pt x="3258046" y="198434"/>
                  </a:lnTo>
                  <a:lnTo>
                    <a:pt x="3508665" y="357182"/>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3007540"/>
              <a:ext cx="2506189" cy="1746226"/>
            </a:xfrm>
            <a:custGeom>
              <a:avLst/>
              <a:pathLst>
                <a:path w="2506189" h="1746226">
                  <a:moveTo>
                    <a:pt x="0" y="1746226"/>
                  </a:moveTo>
                  <a:lnTo>
                    <a:pt x="250618" y="952487"/>
                  </a:lnTo>
                  <a:lnTo>
                    <a:pt x="501237" y="873113"/>
                  </a:lnTo>
                  <a:lnTo>
                    <a:pt x="751856" y="317495"/>
                  </a:lnTo>
                  <a:lnTo>
                    <a:pt x="1002475" y="0"/>
                  </a:lnTo>
                  <a:lnTo>
                    <a:pt x="1253094" y="0"/>
                  </a:lnTo>
                  <a:lnTo>
                    <a:pt x="1503713" y="119060"/>
                  </a:lnTo>
                  <a:lnTo>
                    <a:pt x="1754332" y="158747"/>
                  </a:lnTo>
                  <a:lnTo>
                    <a:pt x="2004951" y="158747"/>
                  </a:lnTo>
                  <a:lnTo>
                    <a:pt x="2255570" y="79373"/>
                  </a:lnTo>
                  <a:lnTo>
                    <a:pt x="2506189" y="79373"/>
                  </a:lnTo>
                </a:path>
              </a:pathLst>
            </a:custGeom>
            <a:ln w="27101" cap="flat">
              <a:solidFill>
                <a:srgbClr val="E31A1C">
                  <a:alpha val="100000"/>
                </a:srgbClr>
              </a:solidFill>
              <a:prstDash val="solid"/>
              <a:round/>
            </a:ln>
          </p:spPr>
          <p:txBody>
            <a:bodyPr/>
            <a:lstStyle/>
            <a:p/>
          </p:txBody>
        </p:sp>
        <p:sp>
          <p:nvSpPr>
            <p:cNvPr id="45" name="pl45"/>
            <p:cNvSpPr/>
            <p:nvPr/>
          </p:nvSpPr>
          <p:spPr>
            <a:xfrm>
              <a:off x="6442911" y="3721905"/>
              <a:ext cx="1002475" cy="2024035"/>
            </a:xfrm>
            <a:custGeom>
              <a:avLst/>
              <a:pathLst>
                <a:path w="1002475" h="2024035">
                  <a:moveTo>
                    <a:pt x="0" y="2024035"/>
                  </a:moveTo>
                  <a:lnTo>
                    <a:pt x="250618" y="1904974"/>
                  </a:lnTo>
                  <a:lnTo>
                    <a:pt x="501237" y="992174"/>
                  </a:lnTo>
                  <a:lnTo>
                    <a:pt x="751856" y="119060"/>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3007540"/>
              <a:ext cx="6265474" cy="1349356"/>
            </a:xfrm>
            <a:custGeom>
              <a:avLst/>
              <a:pathLst>
                <a:path w="6265474" h="1349356">
                  <a:moveTo>
                    <a:pt x="0" y="1349356"/>
                  </a:moveTo>
                  <a:lnTo>
                    <a:pt x="250618" y="992174"/>
                  </a:lnTo>
                  <a:lnTo>
                    <a:pt x="501237" y="793739"/>
                  </a:lnTo>
                  <a:lnTo>
                    <a:pt x="751856" y="674678"/>
                  </a:lnTo>
                  <a:lnTo>
                    <a:pt x="1002475" y="476243"/>
                  </a:lnTo>
                  <a:lnTo>
                    <a:pt x="1253094" y="476243"/>
                  </a:lnTo>
                  <a:lnTo>
                    <a:pt x="1503713" y="317495"/>
                  </a:lnTo>
                  <a:lnTo>
                    <a:pt x="1754332" y="277808"/>
                  </a:lnTo>
                  <a:lnTo>
                    <a:pt x="2004951" y="238121"/>
                  </a:lnTo>
                  <a:lnTo>
                    <a:pt x="2255570" y="198434"/>
                  </a:lnTo>
                  <a:lnTo>
                    <a:pt x="2506189" y="119060"/>
                  </a:lnTo>
                  <a:lnTo>
                    <a:pt x="2756808" y="79373"/>
                  </a:lnTo>
                  <a:lnTo>
                    <a:pt x="3007427" y="0"/>
                  </a:lnTo>
                  <a:lnTo>
                    <a:pt x="3258046" y="79373"/>
                  </a:lnTo>
                  <a:lnTo>
                    <a:pt x="3508665" y="119060"/>
                  </a:lnTo>
                  <a:lnTo>
                    <a:pt x="3759284" y="238121"/>
                  </a:lnTo>
                  <a:lnTo>
                    <a:pt x="4009903" y="317495"/>
                  </a:lnTo>
                  <a:lnTo>
                    <a:pt x="4260522" y="317495"/>
                  </a:lnTo>
                  <a:lnTo>
                    <a:pt x="4511141" y="317495"/>
                  </a:lnTo>
                  <a:lnTo>
                    <a:pt x="4761760" y="277808"/>
                  </a:lnTo>
                  <a:lnTo>
                    <a:pt x="5012379" y="357182"/>
                  </a:lnTo>
                  <a:lnTo>
                    <a:pt x="5262998" y="476243"/>
                  </a:lnTo>
                  <a:lnTo>
                    <a:pt x="5513617" y="436556"/>
                  </a:lnTo>
                  <a:lnTo>
                    <a:pt x="5764236" y="396869"/>
                  </a:lnTo>
                  <a:lnTo>
                    <a:pt x="6014855" y="357182"/>
                  </a:lnTo>
                  <a:lnTo>
                    <a:pt x="6265474" y="238121"/>
                  </a:lnTo>
                </a:path>
              </a:pathLst>
            </a:custGeom>
            <a:ln w="27101" cap="flat">
              <a:solidFill>
                <a:srgbClr val="FFC20E">
                  <a:alpha val="100000"/>
                </a:srgbClr>
              </a:solidFill>
              <a:prstDash val="solid"/>
              <a:round/>
            </a:ln>
          </p:spPr>
          <p:txBody>
            <a:bodyPr/>
            <a:lstStyle/>
            <a:p/>
          </p:txBody>
        </p:sp>
        <p:sp>
          <p:nvSpPr>
            <p:cNvPr id="47" name="pl47"/>
            <p:cNvSpPr/>
            <p:nvPr/>
          </p:nvSpPr>
          <p:spPr>
            <a:xfrm>
              <a:off x="1179913" y="3682218"/>
              <a:ext cx="6265474" cy="2063722"/>
            </a:xfrm>
            <a:custGeom>
              <a:avLst/>
              <a:pathLst>
                <a:path w="6265474" h="2063722">
                  <a:moveTo>
                    <a:pt x="0" y="2063722"/>
                  </a:moveTo>
                  <a:lnTo>
                    <a:pt x="250618" y="2063722"/>
                  </a:lnTo>
                  <a:lnTo>
                    <a:pt x="501237" y="2063722"/>
                  </a:lnTo>
                  <a:lnTo>
                    <a:pt x="751856" y="2063722"/>
                  </a:lnTo>
                  <a:lnTo>
                    <a:pt x="1002475" y="2063722"/>
                  </a:lnTo>
                  <a:lnTo>
                    <a:pt x="1253094" y="2063722"/>
                  </a:lnTo>
                  <a:lnTo>
                    <a:pt x="1503713" y="2063722"/>
                  </a:lnTo>
                  <a:lnTo>
                    <a:pt x="1754332" y="2063722"/>
                  </a:lnTo>
                  <a:lnTo>
                    <a:pt x="2004951" y="2063722"/>
                  </a:lnTo>
                  <a:lnTo>
                    <a:pt x="2255570" y="2063722"/>
                  </a:lnTo>
                  <a:lnTo>
                    <a:pt x="2506189" y="2063722"/>
                  </a:lnTo>
                  <a:lnTo>
                    <a:pt x="2756808" y="2063722"/>
                  </a:lnTo>
                  <a:lnTo>
                    <a:pt x="3007427" y="2063722"/>
                  </a:lnTo>
                  <a:lnTo>
                    <a:pt x="3258046" y="1904974"/>
                  </a:lnTo>
                  <a:lnTo>
                    <a:pt x="3508665" y="1904974"/>
                  </a:lnTo>
                  <a:lnTo>
                    <a:pt x="3759284" y="1785913"/>
                  </a:lnTo>
                  <a:lnTo>
                    <a:pt x="4009903" y="1746226"/>
                  </a:lnTo>
                  <a:lnTo>
                    <a:pt x="4260522" y="1746226"/>
                  </a:lnTo>
                  <a:lnTo>
                    <a:pt x="4511141" y="1706539"/>
                  </a:lnTo>
                  <a:lnTo>
                    <a:pt x="4761760" y="1587478"/>
                  </a:lnTo>
                  <a:lnTo>
                    <a:pt x="5012379" y="1508104"/>
                  </a:lnTo>
                  <a:lnTo>
                    <a:pt x="5262998" y="1508104"/>
                  </a:lnTo>
                  <a:lnTo>
                    <a:pt x="5513617" y="1428730"/>
                  </a:lnTo>
                  <a:lnTo>
                    <a:pt x="5764236" y="873113"/>
                  </a:lnTo>
                  <a:lnTo>
                    <a:pt x="6014855" y="198434"/>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3245661"/>
              <a:ext cx="4260522" cy="2500278"/>
            </a:xfrm>
            <a:custGeom>
              <a:avLst/>
              <a:pathLst>
                <a:path w="4260522" h="2500278">
                  <a:moveTo>
                    <a:pt x="0" y="2500278"/>
                  </a:moveTo>
                  <a:lnTo>
                    <a:pt x="250618" y="2500278"/>
                  </a:lnTo>
                  <a:lnTo>
                    <a:pt x="501237" y="2500278"/>
                  </a:lnTo>
                  <a:lnTo>
                    <a:pt x="751856" y="2301843"/>
                  </a:lnTo>
                  <a:lnTo>
                    <a:pt x="1002475" y="1349356"/>
                  </a:lnTo>
                  <a:lnTo>
                    <a:pt x="1253094" y="1071548"/>
                  </a:lnTo>
                  <a:lnTo>
                    <a:pt x="1503713" y="555617"/>
                  </a:lnTo>
                  <a:lnTo>
                    <a:pt x="1754332" y="158747"/>
                  </a:lnTo>
                  <a:lnTo>
                    <a:pt x="2004951" y="119060"/>
                  </a:lnTo>
                  <a:lnTo>
                    <a:pt x="2255570" y="79373"/>
                  </a:lnTo>
                  <a:lnTo>
                    <a:pt x="2506189" y="39686"/>
                  </a:lnTo>
                  <a:lnTo>
                    <a:pt x="2756808" y="39686"/>
                  </a:lnTo>
                  <a:lnTo>
                    <a:pt x="3007427" y="79373"/>
                  </a:lnTo>
                  <a:lnTo>
                    <a:pt x="3258046" y="277808"/>
                  </a:lnTo>
                  <a:lnTo>
                    <a:pt x="3508665" y="317495"/>
                  </a:lnTo>
                  <a:lnTo>
                    <a:pt x="3759284" y="277808"/>
                  </a:lnTo>
                  <a:lnTo>
                    <a:pt x="4009903" y="238121"/>
                  </a:lnTo>
                  <a:lnTo>
                    <a:pt x="4260522" y="0"/>
                  </a:lnTo>
                </a:path>
              </a:pathLst>
            </a:custGeom>
            <a:ln w="27101" cap="flat">
              <a:solidFill>
                <a:srgbClr val="9A32CD">
                  <a:alpha val="100000"/>
                </a:srgbClr>
              </a:solidFill>
              <a:prstDash val="solid"/>
              <a:round/>
            </a:ln>
          </p:spPr>
          <p:txBody>
            <a:bodyPr/>
            <a:lstStyle/>
            <a:p/>
          </p:txBody>
        </p:sp>
        <p:sp>
          <p:nvSpPr>
            <p:cNvPr id="49" name="pl49"/>
            <p:cNvSpPr/>
            <p:nvPr/>
          </p:nvSpPr>
          <p:spPr>
            <a:xfrm>
              <a:off x="2683627" y="3444096"/>
              <a:ext cx="4761760" cy="2301843"/>
            </a:xfrm>
            <a:custGeom>
              <a:avLst/>
              <a:pathLst>
                <a:path w="4761760" h="2301843">
                  <a:moveTo>
                    <a:pt x="0" y="2301843"/>
                  </a:moveTo>
                  <a:lnTo>
                    <a:pt x="250618" y="2301843"/>
                  </a:lnTo>
                  <a:lnTo>
                    <a:pt x="501237" y="2301843"/>
                  </a:lnTo>
                  <a:lnTo>
                    <a:pt x="751856" y="2301843"/>
                  </a:lnTo>
                  <a:lnTo>
                    <a:pt x="1002475" y="2301843"/>
                  </a:lnTo>
                  <a:lnTo>
                    <a:pt x="1253094" y="2301843"/>
                  </a:lnTo>
                  <a:lnTo>
                    <a:pt x="1503713" y="2301843"/>
                  </a:lnTo>
                  <a:lnTo>
                    <a:pt x="1754332" y="2301843"/>
                  </a:lnTo>
                  <a:lnTo>
                    <a:pt x="2004951" y="1706539"/>
                  </a:lnTo>
                  <a:lnTo>
                    <a:pt x="2255570" y="1349356"/>
                  </a:lnTo>
                  <a:lnTo>
                    <a:pt x="2506189" y="1309669"/>
                  </a:lnTo>
                  <a:lnTo>
                    <a:pt x="2756808" y="1349356"/>
                  </a:lnTo>
                  <a:lnTo>
                    <a:pt x="3007427" y="1309669"/>
                  </a:lnTo>
                  <a:lnTo>
                    <a:pt x="3258046" y="1190608"/>
                  </a:lnTo>
                  <a:lnTo>
                    <a:pt x="3508665" y="833426"/>
                  </a:lnTo>
                  <a:lnTo>
                    <a:pt x="3759284" y="436556"/>
                  </a:lnTo>
                  <a:lnTo>
                    <a:pt x="4009903" y="238121"/>
                  </a:lnTo>
                  <a:lnTo>
                    <a:pt x="4260522" y="357182"/>
                  </a:lnTo>
                  <a:lnTo>
                    <a:pt x="4511141" y="198434"/>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4714079"/>
              <a:ext cx="6265474" cy="1031861"/>
            </a:xfrm>
            <a:custGeom>
              <a:avLst/>
              <a:pathLst>
                <a:path w="6265474" h="1031861">
                  <a:moveTo>
                    <a:pt x="0" y="1031861"/>
                  </a:moveTo>
                  <a:lnTo>
                    <a:pt x="250618" y="1031861"/>
                  </a:lnTo>
                  <a:lnTo>
                    <a:pt x="501237" y="1031861"/>
                  </a:lnTo>
                  <a:lnTo>
                    <a:pt x="751856" y="1031861"/>
                  </a:lnTo>
                  <a:lnTo>
                    <a:pt x="1002475" y="1031861"/>
                  </a:lnTo>
                  <a:lnTo>
                    <a:pt x="1253094" y="1031861"/>
                  </a:lnTo>
                  <a:lnTo>
                    <a:pt x="1503713" y="1031861"/>
                  </a:lnTo>
                  <a:lnTo>
                    <a:pt x="1754332" y="1031861"/>
                  </a:lnTo>
                  <a:lnTo>
                    <a:pt x="2004951" y="1031861"/>
                  </a:lnTo>
                  <a:lnTo>
                    <a:pt x="2255570" y="1031861"/>
                  </a:lnTo>
                  <a:lnTo>
                    <a:pt x="2506189" y="1031861"/>
                  </a:lnTo>
                  <a:lnTo>
                    <a:pt x="2756808" y="1031861"/>
                  </a:lnTo>
                  <a:lnTo>
                    <a:pt x="3007427" y="1031861"/>
                  </a:lnTo>
                  <a:lnTo>
                    <a:pt x="3258046" y="1031861"/>
                  </a:lnTo>
                  <a:lnTo>
                    <a:pt x="3508665" y="1031861"/>
                  </a:lnTo>
                  <a:lnTo>
                    <a:pt x="3759284" y="1031861"/>
                  </a:lnTo>
                  <a:lnTo>
                    <a:pt x="4009903" y="1031861"/>
                  </a:lnTo>
                  <a:lnTo>
                    <a:pt x="4260522" y="476243"/>
                  </a:lnTo>
                  <a:lnTo>
                    <a:pt x="4511141" y="158747"/>
                  </a:lnTo>
                  <a:lnTo>
                    <a:pt x="4761760" y="79373"/>
                  </a:lnTo>
                  <a:lnTo>
                    <a:pt x="5012379" y="119060"/>
                  </a:lnTo>
                  <a:lnTo>
                    <a:pt x="5262998" y="158747"/>
                  </a:lnTo>
                  <a:lnTo>
                    <a:pt x="5513617" y="158747"/>
                  </a:lnTo>
                  <a:lnTo>
                    <a:pt x="5764236" y="79373"/>
                  </a:lnTo>
                  <a:lnTo>
                    <a:pt x="6014855" y="119060"/>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3523470"/>
              <a:ext cx="6265474" cy="1746226"/>
            </a:xfrm>
            <a:custGeom>
              <a:avLst/>
              <a:pathLst>
                <a:path w="6265474" h="1746226">
                  <a:moveTo>
                    <a:pt x="0" y="1746226"/>
                  </a:moveTo>
                  <a:lnTo>
                    <a:pt x="250618" y="1746226"/>
                  </a:lnTo>
                  <a:lnTo>
                    <a:pt x="501237" y="1666852"/>
                  </a:lnTo>
                  <a:lnTo>
                    <a:pt x="751856" y="1627165"/>
                  </a:lnTo>
                  <a:lnTo>
                    <a:pt x="1002475" y="1508104"/>
                  </a:lnTo>
                  <a:lnTo>
                    <a:pt x="1253094" y="1428730"/>
                  </a:lnTo>
                  <a:lnTo>
                    <a:pt x="1503713" y="1389043"/>
                  </a:lnTo>
                  <a:lnTo>
                    <a:pt x="1754332" y="1230295"/>
                  </a:lnTo>
                  <a:lnTo>
                    <a:pt x="2004951" y="1230295"/>
                  </a:lnTo>
                  <a:lnTo>
                    <a:pt x="2255570" y="1031861"/>
                  </a:lnTo>
                  <a:lnTo>
                    <a:pt x="2506189" y="1071548"/>
                  </a:lnTo>
                  <a:lnTo>
                    <a:pt x="2756808" y="992174"/>
                  </a:lnTo>
                  <a:lnTo>
                    <a:pt x="3007427" y="912800"/>
                  </a:lnTo>
                  <a:lnTo>
                    <a:pt x="3258046" y="873113"/>
                  </a:lnTo>
                  <a:lnTo>
                    <a:pt x="3508665" y="793739"/>
                  </a:lnTo>
                  <a:lnTo>
                    <a:pt x="3759284" y="674678"/>
                  </a:lnTo>
                  <a:lnTo>
                    <a:pt x="4009903" y="595304"/>
                  </a:lnTo>
                  <a:lnTo>
                    <a:pt x="4260522" y="555617"/>
                  </a:lnTo>
                  <a:lnTo>
                    <a:pt x="4511141" y="436556"/>
                  </a:lnTo>
                  <a:lnTo>
                    <a:pt x="4761760" y="396869"/>
                  </a:lnTo>
                  <a:lnTo>
                    <a:pt x="5012379" y="396869"/>
                  </a:lnTo>
                  <a:lnTo>
                    <a:pt x="5262998" y="436556"/>
                  </a:lnTo>
                  <a:lnTo>
                    <a:pt x="5513617" y="396869"/>
                  </a:lnTo>
                  <a:lnTo>
                    <a:pt x="5764236" y="277808"/>
                  </a:lnTo>
                  <a:lnTo>
                    <a:pt x="6014855" y="119060"/>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524487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524487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51654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51258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50067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9273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8876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7289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7289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5305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5701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4908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44114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43717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42923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417332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40939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40542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9352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895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895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9352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3895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37764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36177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4000" y="2060483"/>
              <a:ext cx="989474" cy="1017572"/>
            </a:xfrm>
            <a:custGeom>
              <a:avLst/>
              <a:pathLst>
                <a:path w="989474" h="1017572">
                  <a:moveTo>
                    <a:pt x="989474" y="0"/>
                  </a:moveTo>
                  <a:lnTo>
                    <a:pt x="0" y="1017572"/>
                  </a:lnTo>
                </a:path>
              </a:pathLst>
            </a:custGeom>
          </p:spPr>
          <p:txBody>
            <a:bodyPr/>
            <a:lstStyle/>
            <a:p/>
          </p:txBody>
        </p:sp>
        <p:sp>
          <p:nvSpPr>
            <p:cNvPr id="79" name="pl79"/>
            <p:cNvSpPr/>
            <p:nvPr/>
          </p:nvSpPr>
          <p:spPr>
            <a:xfrm>
              <a:off x="7458456" y="2584950"/>
              <a:ext cx="900619" cy="494784"/>
            </a:xfrm>
            <a:custGeom>
              <a:avLst/>
              <a:pathLst>
                <a:path w="900619" h="494784">
                  <a:moveTo>
                    <a:pt x="900619" y="0"/>
                  </a:moveTo>
                  <a:lnTo>
                    <a:pt x="0" y="494784"/>
                  </a:lnTo>
                </a:path>
              </a:pathLst>
            </a:custGeom>
          </p:spPr>
          <p:txBody>
            <a:bodyPr/>
            <a:lstStyle/>
            <a:p/>
          </p:txBody>
        </p:sp>
        <p:sp>
          <p:nvSpPr>
            <p:cNvPr id="80" name="pl80"/>
            <p:cNvSpPr/>
            <p:nvPr/>
          </p:nvSpPr>
          <p:spPr>
            <a:xfrm>
              <a:off x="7456467" y="2321721"/>
              <a:ext cx="1041139" cy="757135"/>
            </a:xfrm>
            <a:custGeom>
              <a:avLst/>
              <a:pathLst>
                <a:path w="1041139" h="757135">
                  <a:moveTo>
                    <a:pt x="1041139" y="0"/>
                  </a:moveTo>
                  <a:lnTo>
                    <a:pt x="0" y="757135"/>
                  </a:lnTo>
                </a:path>
              </a:pathLst>
            </a:custGeom>
          </p:spPr>
          <p:txBody>
            <a:bodyPr/>
            <a:lstStyle/>
            <a:p/>
          </p:txBody>
        </p:sp>
        <p:sp>
          <p:nvSpPr>
            <p:cNvPr id="81" name="pl81"/>
            <p:cNvSpPr/>
            <p:nvPr/>
          </p:nvSpPr>
          <p:spPr>
            <a:xfrm>
              <a:off x="7462446" y="2842877"/>
              <a:ext cx="962923" cy="239788"/>
            </a:xfrm>
            <a:custGeom>
              <a:avLst/>
              <a:pathLst>
                <a:path w="962923" h="239788">
                  <a:moveTo>
                    <a:pt x="962923" y="0"/>
                  </a:moveTo>
                  <a:lnTo>
                    <a:pt x="0" y="239788"/>
                  </a:lnTo>
                </a:path>
              </a:pathLst>
            </a:custGeom>
          </p:spPr>
          <p:txBody>
            <a:bodyPr/>
            <a:lstStyle/>
            <a:p/>
          </p:txBody>
        </p:sp>
        <p:sp>
          <p:nvSpPr>
            <p:cNvPr id="82" name="pl82"/>
            <p:cNvSpPr/>
            <p:nvPr/>
          </p:nvSpPr>
          <p:spPr>
            <a:xfrm>
              <a:off x="7463254" y="3100762"/>
              <a:ext cx="793408" cy="141707"/>
            </a:xfrm>
            <a:custGeom>
              <a:avLst/>
              <a:pathLst>
                <a:path w="793408" h="141707">
                  <a:moveTo>
                    <a:pt x="793408" y="0"/>
                  </a:moveTo>
                  <a:lnTo>
                    <a:pt x="0" y="141707"/>
                  </a:lnTo>
                </a:path>
              </a:pathLst>
            </a:custGeom>
          </p:spPr>
          <p:txBody>
            <a:bodyPr/>
            <a:lstStyle/>
            <a:p/>
          </p:txBody>
        </p:sp>
        <p:sp>
          <p:nvSpPr>
            <p:cNvPr id="83" name="pl83"/>
            <p:cNvSpPr/>
            <p:nvPr/>
          </p:nvSpPr>
          <p:spPr>
            <a:xfrm>
              <a:off x="7463677" y="3248095"/>
              <a:ext cx="792985" cy="105530"/>
            </a:xfrm>
            <a:custGeom>
              <a:avLst/>
              <a:pathLst>
                <a:path w="792985" h="105530">
                  <a:moveTo>
                    <a:pt x="792985" y="105530"/>
                  </a:moveTo>
                  <a:lnTo>
                    <a:pt x="0" y="0"/>
                  </a:lnTo>
                </a:path>
              </a:pathLst>
            </a:custGeom>
          </p:spPr>
          <p:txBody>
            <a:bodyPr/>
            <a:lstStyle/>
            <a:p/>
          </p:txBody>
        </p:sp>
        <p:sp>
          <p:nvSpPr>
            <p:cNvPr id="84" name="pl84"/>
            <p:cNvSpPr/>
            <p:nvPr/>
          </p:nvSpPr>
          <p:spPr>
            <a:xfrm>
              <a:off x="7462787" y="3447941"/>
              <a:ext cx="739652" cy="163421"/>
            </a:xfrm>
            <a:custGeom>
              <a:avLst/>
              <a:pathLst>
                <a:path w="739652" h="163421">
                  <a:moveTo>
                    <a:pt x="739652" y="163421"/>
                  </a:moveTo>
                  <a:lnTo>
                    <a:pt x="0" y="0"/>
                  </a:lnTo>
                </a:path>
              </a:pathLst>
            </a:custGeom>
          </p:spPr>
          <p:txBody>
            <a:bodyPr/>
            <a:lstStyle/>
            <a:p/>
          </p:txBody>
        </p:sp>
        <p:sp>
          <p:nvSpPr>
            <p:cNvPr id="85" name="pl85"/>
            <p:cNvSpPr/>
            <p:nvPr/>
          </p:nvSpPr>
          <p:spPr>
            <a:xfrm>
              <a:off x="7460070" y="3529720"/>
              <a:ext cx="995382" cy="423681"/>
            </a:xfrm>
            <a:custGeom>
              <a:avLst/>
              <a:pathLst>
                <a:path w="995382" h="423681">
                  <a:moveTo>
                    <a:pt x="995382" y="423681"/>
                  </a:moveTo>
                  <a:lnTo>
                    <a:pt x="0" y="0"/>
                  </a:lnTo>
                </a:path>
              </a:pathLst>
            </a:custGeom>
          </p:spPr>
          <p:txBody>
            <a:bodyPr/>
            <a:lstStyle/>
            <a:p/>
          </p:txBody>
        </p:sp>
        <p:sp>
          <p:nvSpPr>
            <p:cNvPr id="86" name="pl86"/>
            <p:cNvSpPr/>
            <p:nvPr/>
          </p:nvSpPr>
          <p:spPr>
            <a:xfrm>
              <a:off x="7461476" y="3687415"/>
              <a:ext cx="319241" cy="103128"/>
            </a:xfrm>
            <a:custGeom>
              <a:avLst/>
              <a:pathLst>
                <a:path w="319241" h="103128">
                  <a:moveTo>
                    <a:pt x="319241" y="103128"/>
                  </a:moveTo>
                  <a:lnTo>
                    <a:pt x="0" y="0"/>
                  </a:lnTo>
                </a:path>
              </a:pathLst>
            </a:custGeom>
          </p:spPr>
          <p:txBody>
            <a:bodyPr/>
            <a:lstStyle/>
            <a:p/>
          </p:txBody>
        </p:sp>
        <p:sp>
          <p:nvSpPr>
            <p:cNvPr id="87" name="pl87"/>
            <p:cNvSpPr/>
            <p:nvPr/>
          </p:nvSpPr>
          <p:spPr>
            <a:xfrm>
              <a:off x="7458460" y="3729082"/>
              <a:ext cx="972943" cy="534134"/>
            </a:xfrm>
            <a:custGeom>
              <a:avLst/>
              <a:pathLst>
                <a:path w="972943" h="534134">
                  <a:moveTo>
                    <a:pt x="972943" y="534134"/>
                  </a:moveTo>
                  <a:lnTo>
                    <a:pt x="0" y="0"/>
                  </a:lnTo>
                </a:path>
              </a:pathLst>
            </a:custGeom>
          </p:spPr>
          <p:txBody>
            <a:bodyPr/>
            <a:lstStyle/>
            <a:p/>
          </p:txBody>
        </p:sp>
        <p:sp>
          <p:nvSpPr>
            <p:cNvPr id="88" name="pl88"/>
            <p:cNvSpPr/>
            <p:nvPr/>
          </p:nvSpPr>
          <p:spPr>
            <a:xfrm>
              <a:off x="7464249" y="4714079"/>
              <a:ext cx="828532" cy="2"/>
            </a:xfrm>
            <a:custGeom>
              <a:avLst/>
              <a:pathLst>
                <a:path w="828532" h="2">
                  <a:moveTo>
                    <a:pt x="828532" y="2"/>
                  </a:moveTo>
                  <a:lnTo>
                    <a:pt x="0" y="0"/>
                  </a:lnTo>
                </a:path>
              </a:pathLst>
            </a:custGeom>
          </p:spPr>
          <p:txBody>
            <a:bodyPr/>
            <a:lstStyle/>
            <a:p/>
          </p:txBody>
        </p:sp>
        <p:sp>
          <p:nvSpPr>
            <p:cNvPr id="89" name="pl89"/>
            <p:cNvSpPr/>
            <p:nvPr/>
          </p:nvSpPr>
          <p:spPr>
            <a:xfrm>
              <a:off x="7464249" y="5190321"/>
              <a:ext cx="918966" cy="1"/>
            </a:xfrm>
            <a:custGeom>
              <a:avLst/>
              <a:pathLst>
                <a:path w="918966" h="1">
                  <a:moveTo>
                    <a:pt x="918966" y="0"/>
                  </a:moveTo>
                  <a:lnTo>
                    <a:pt x="0" y="1"/>
                  </a:lnTo>
                </a:path>
              </a:pathLst>
            </a:custGeom>
          </p:spPr>
          <p:txBody>
            <a:bodyPr/>
            <a:lstStyle/>
            <a:p/>
          </p:txBody>
        </p:sp>
        <p:sp>
          <p:nvSpPr>
            <p:cNvPr id="90" name="pg90"/>
            <p:cNvSpPr/>
            <p:nvPr/>
          </p:nvSpPr>
          <p:spPr>
            <a:xfrm>
              <a:off x="8374894" y="1970503"/>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1" name="tx91"/>
            <p:cNvSpPr/>
            <p:nvPr/>
          </p:nvSpPr>
          <p:spPr>
            <a:xfrm>
              <a:off x="8397754" y="2016223"/>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67%</a:t>
              </a:r>
            </a:p>
          </p:txBody>
        </p:sp>
        <p:sp>
          <p:nvSpPr>
            <p:cNvPr id="92" name="pg92"/>
            <p:cNvSpPr/>
            <p:nvPr/>
          </p:nvSpPr>
          <p:spPr>
            <a:xfrm>
              <a:off x="8290495" y="2493333"/>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3" name="tx93"/>
            <p:cNvSpPr/>
            <p:nvPr/>
          </p:nvSpPr>
          <p:spPr>
            <a:xfrm>
              <a:off x="8313355" y="2539053"/>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67%</a:t>
              </a:r>
            </a:p>
          </p:txBody>
        </p:sp>
        <p:sp>
          <p:nvSpPr>
            <p:cNvPr id="94" name="pg94"/>
            <p:cNvSpPr/>
            <p:nvPr/>
          </p:nvSpPr>
          <p:spPr>
            <a:xfrm>
              <a:off x="8429027" y="2231206"/>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5" name="tx95"/>
            <p:cNvSpPr/>
            <p:nvPr/>
          </p:nvSpPr>
          <p:spPr>
            <a:xfrm>
              <a:off x="8451887" y="2276926"/>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67%</a:t>
              </a:r>
            </a:p>
          </p:txBody>
        </p:sp>
        <p:sp>
          <p:nvSpPr>
            <p:cNvPr id="96" name="pg96"/>
            <p:cNvSpPr/>
            <p:nvPr/>
          </p:nvSpPr>
          <p:spPr>
            <a:xfrm>
              <a:off x="8356789" y="2753738"/>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7" name="tx97"/>
            <p:cNvSpPr/>
            <p:nvPr/>
          </p:nvSpPr>
          <p:spPr>
            <a:xfrm>
              <a:off x="8379649" y="2799458"/>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67%</a:t>
              </a:r>
            </a:p>
          </p:txBody>
        </p:sp>
        <p:sp>
          <p:nvSpPr>
            <p:cNvPr id="98" name="pg98"/>
            <p:cNvSpPr/>
            <p:nvPr/>
          </p:nvSpPr>
          <p:spPr>
            <a:xfrm>
              <a:off x="8188083" y="3012440"/>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9" name="tx99"/>
            <p:cNvSpPr/>
            <p:nvPr/>
          </p:nvSpPr>
          <p:spPr>
            <a:xfrm>
              <a:off x="8210943" y="3058160"/>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63%</a:t>
              </a:r>
            </a:p>
          </p:txBody>
        </p:sp>
        <p:sp>
          <p:nvSpPr>
            <p:cNvPr id="100" name="pg100"/>
            <p:cNvSpPr/>
            <p:nvPr/>
          </p:nvSpPr>
          <p:spPr>
            <a:xfrm>
              <a:off x="8188083" y="3271620"/>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2"/>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1" name="tx101"/>
            <p:cNvSpPr/>
            <p:nvPr/>
          </p:nvSpPr>
          <p:spPr>
            <a:xfrm>
              <a:off x="8210943" y="3317340"/>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63%</a:t>
              </a:r>
            </a:p>
          </p:txBody>
        </p:sp>
        <p:sp>
          <p:nvSpPr>
            <p:cNvPr id="102" name="pg102"/>
            <p:cNvSpPr/>
            <p:nvPr/>
          </p:nvSpPr>
          <p:spPr>
            <a:xfrm>
              <a:off x="8133859" y="3531885"/>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1"/>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03" name="tx103"/>
            <p:cNvSpPr/>
            <p:nvPr/>
          </p:nvSpPr>
          <p:spPr>
            <a:xfrm>
              <a:off x="8156719" y="3577605"/>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58%</a:t>
              </a:r>
            </a:p>
          </p:txBody>
        </p:sp>
        <p:sp>
          <p:nvSpPr>
            <p:cNvPr id="104" name="pg104"/>
            <p:cNvSpPr/>
            <p:nvPr/>
          </p:nvSpPr>
          <p:spPr>
            <a:xfrm>
              <a:off x="8386873" y="3875022"/>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1"/>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5" name="tx105"/>
            <p:cNvSpPr/>
            <p:nvPr/>
          </p:nvSpPr>
          <p:spPr>
            <a:xfrm>
              <a:off x="8409733" y="3920742"/>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56%</a:t>
              </a:r>
            </a:p>
          </p:txBody>
        </p:sp>
        <p:sp>
          <p:nvSpPr>
            <p:cNvPr id="106" name="pg106"/>
            <p:cNvSpPr/>
            <p:nvPr/>
          </p:nvSpPr>
          <p:spPr>
            <a:xfrm>
              <a:off x="7712137" y="3719364"/>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2"/>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7" name="tx107"/>
            <p:cNvSpPr/>
            <p:nvPr/>
          </p:nvSpPr>
          <p:spPr>
            <a:xfrm>
              <a:off x="7734997" y="3765084"/>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52%</a:t>
              </a:r>
            </a:p>
          </p:txBody>
        </p:sp>
        <p:sp>
          <p:nvSpPr>
            <p:cNvPr id="108" name="pg108"/>
            <p:cNvSpPr/>
            <p:nvPr/>
          </p:nvSpPr>
          <p:spPr>
            <a:xfrm>
              <a:off x="8362824" y="4185264"/>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1"/>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9" name="tx109"/>
            <p:cNvSpPr/>
            <p:nvPr/>
          </p:nvSpPr>
          <p:spPr>
            <a:xfrm>
              <a:off x="8385684" y="4230984"/>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51%</a:t>
              </a:r>
            </a:p>
          </p:txBody>
        </p:sp>
        <p:sp>
          <p:nvSpPr>
            <p:cNvPr id="110" name="pg110"/>
            <p:cNvSpPr/>
            <p:nvPr/>
          </p:nvSpPr>
          <p:spPr>
            <a:xfrm>
              <a:off x="8224201" y="4629545"/>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11" name="tx111"/>
            <p:cNvSpPr/>
            <p:nvPr/>
          </p:nvSpPr>
          <p:spPr>
            <a:xfrm>
              <a:off x="8247061" y="4675265"/>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26%</a:t>
              </a:r>
            </a:p>
          </p:txBody>
        </p:sp>
        <p:sp>
          <p:nvSpPr>
            <p:cNvPr id="112" name="pg112"/>
            <p:cNvSpPr/>
            <p:nvPr/>
          </p:nvSpPr>
          <p:spPr>
            <a:xfrm>
              <a:off x="8314635" y="5105784"/>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3" name="tx113"/>
            <p:cNvSpPr/>
            <p:nvPr/>
          </p:nvSpPr>
          <p:spPr>
            <a:xfrm>
              <a:off x="8337495" y="5151504"/>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14%</a:t>
              </a:r>
            </a:p>
          </p:txBody>
        </p:sp>
        <p:sp>
          <p:nvSpPr>
            <p:cNvPr id="114" name="pg114"/>
            <p:cNvSpPr/>
            <p:nvPr/>
          </p:nvSpPr>
          <p:spPr>
            <a:xfrm>
              <a:off x="1099680" y="5325976"/>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00" y="53716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12</a:t>
              </a:r>
            </a:p>
          </p:txBody>
        </p:sp>
        <p:sp>
          <p:nvSpPr>
            <p:cNvPr id="116" name="pg116"/>
            <p:cNvSpPr/>
            <p:nvPr/>
          </p:nvSpPr>
          <p:spPr>
            <a:xfrm>
              <a:off x="2352786" y="5008474"/>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06" y="50541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20</a:t>
              </a:r>
            </a:p>
          </p:txBody>
        </p:sp>
        <p:sp>
          <p:nvSpPr>
            <p:cNvPr id="118" name="pg118"/>
            <p:cNvSpPr/>
            <p:nvPr/>
          </p:nvSpPr>
          <p:spPr>
            <a:xfrm>
              <a:off x="3605884" y="4651290"/>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604" y="46970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29</a:t>
              </a:r>
            </a:p>
          </p:txBody>
        </p:sp>
        <p:sp>
          <p:nvSpPr>
            <p:cNvPr id="120" name="pg120"/>
            <p:cNvSpPr/>
            <p:nvPr/>
          </p:nvSpPr>
          <p:spPr>
            <a:xfrm>
              <a:off x="4858958" y="4254431"/>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78" y="43001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39</a:t>
              </a:r>
            </a:p>
          </p:txBody>
        </p:sp>
        <p:sp>
          <p:nvSpPr>
            <p:cNvPr id="122" name="pg122"/>
            <p:cNvSpPr/>
            <p:nvPr/>
          </p:nvSpPr>
          <p:spPr>
            <a:xfrm>
              <a:off x="5861445" y="3976617"/>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65" y="4022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46</a:t>
              </a:r>
            </a:p>
          </p:txBody>
        </p:sp>
        <p:sp>
          <p:nvSpPr>
            <p:cNvPr id="124" name="pg124"/>
            <p:cNvSpPr/>
            <p:nvPr/>
          </p:nvSpPr>
          <p:spPr>
            <a:xfrm>
              <a:off x="7365181" y="3579736"/>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901" y="36254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56</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304067" y="1368037"/>
              <a:ext cx="327026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AFRO-Central,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12% in 2000 to 56% in 2025. This increase since 2000 is a result of incremental improvement in introducing new vaccines and expanding vaccination services to previously missed populations.
Enhancing BOP now depends partly on improving the coverage of HPV, RCV1, IPVC, MCV2, ROTAC, MCV1, PCVC, DTP3, HEPB3, HIB3, and IPV1 -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56%.</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486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7421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8356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06231"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9" name="pt9"/>
            <p:cNvSpPr/>
            <p:nvPr/>
          </p:nvSpPr>
          <p:spPr>
            <a:xfrm>
              <a:off x="832633"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 name="pt10"/>
            <p:cNvSpPr/>
            <p:nvPr/>
          </p:nvSpPr>
          <p:spPr>
            <a:xfrm>
              <a:off x="925439" y="49558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 name="pt11"/>
            <p:cNvSpPr/>
            <p:nvPr/>
          </p:nvSpPr>
          <p:spPr>
            <a:xfrm>
              <a:off x="956374" y="45774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 name="pt12"/>
            <p:cNvSpPr/>
            <p:nvPr/>
          </p:nvSpPr>
          <p:spPr>
            <a:xfrm>
              <a:off x="1188389" y="41991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219325" y="382080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250260" y="34424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250260" y="30641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265728" y="26857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96663" y="23074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58534" y="192912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tx19"/>
            <p:cNvSpPr/>
            <p:nvPr/>
          </p:nvSpPr>
          <p:spPr>
            <a:xfrm>
              <a:off x="958748" y="535449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20" name="tx20"/>
            <p:cNvSpPr/>
            <p:nvPr/>
          </p:nvSpPr>
          <p:spPr>
            <a:xfrm>
              <a:off x="1051554" y="497615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21" name="tx21"/>
            <p:cNvSpPr/>
            <p:nvPr/>
          </p:nvSpPr>
          <p:spPr>
            <a:xfrm>
              <a:off x="1082490" y="459781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2" name="tx22"/>
            <p:cNvSpPr/>
            <p:nvPr/>
          </p:nvSpPr>
          <p:spPr>
            <a:xfrm>
              <a:off x="983440" y="421948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23" name="tx23"/>
            <p:cNvSpPr/>
            <p:nvPr/>
          </p:nvSpPr>
          <p:spPr>
            <a:xfrm>
              <a:off x="1009986" y="384114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24" name="tx24"/>
            <p:cNvSpPr/>
            <p:nvPr/>
          </p:nvSpPr>
          <p:spPr>
            <a:xfrm>
              <a:off x="1040922" y="346280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5" name="tx25"/>
            <p:cNvSpPr/>
            <p:nvPr/>
          </p:nvSpPr>
          <p:spPr>
            <a:xfrm>
              <a:off x="1058570" y="308447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26" name="tx26"/>
            <p:cNvSpPr/>
            <p:nvPr/>
          </p:nvSpPr>
          <p:spPr>
            <a:xfrm>
              <a:off x="1082816" y="2706137"/>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27" name="tx27"/>
            <p:cNvSpPr/>
            <p:nvPr/>
          </p:nvSpPr>
          <p:spPr>
            <a:xfrm>
              <a:off x="1135788" y="232780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28" name="tx28"/>
            <p:cNvSpPr/>
            <p:nvPr/>
          </p:nvSpPr>
          <p:spPr>
            <a:xfrm>
              <a:off x="1149195" y="194946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29" name="rc29"/>
            <p:cNvSpPr/>
            <p:nvPr/>
          </p:nvSpPr>
          <p:spPr>
            <a:xfrm>
              <a:off x="343909" y="1807652"/>
              <a:ext cx="1218078" cy="3745526"/>
            </a:xfrm>
            <a:prstGeom prst="rect">
              <a:avLst/>
            </a:prstGeom>
            <a:noFill/>
            <a:ln w="13550" cap="rnd">
              <a:solidFill>
                <a:srgbClr val="999999">
                  <a:alpha val="100000"/>
                </a:srgbClr>
              </a:solidFill>
              <a:prstDash val="solid"/>
              <a:round/>
            </a:ln>
          </p:spPr>
          <p:txBody>
            <a:bodyPr/>
            <a:lstStyle/>
            <a:p/>
          </p:txBody>
        </p:sp>
        <p:sp>
          <p:nvSpPr>
            <p:cNvPr id="30" name="pl30"/>
            <p:cNvSpPr/>
            <p:nvPr/>
          </p:nvSpPr>
          <p:spPr>
            <a:xfrm>
              <a:off x="164317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95253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226188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57123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2292819"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35" name="pt35"/>
            <p:cNvSpPr/>
            <p:nvPr/>
          </p:nvSpPr>
          <p:spPr>
            <a:xfrm>
              <a:off x="1919221"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 name="pt36"/>
            <p:cNvSpPr/>
            <p:nvPr/>
          </p:nvSpPr>
          <p:spPr>
            <a:xfrm>
              <a:off x="2012027" y="495581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 name="pt37"/>
            <p:cNvSpPr/>
            <p:nvPr/>
          </p:nvSpPr>
          <p:spPr>
            <a:xfrm>
              <a:off x="2166704" y="45774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 name="pt38"/>
            <p:cNvSpPr/>
            <p:nvPr/>
          </p:nvSpPr>
          <p:spPr>
            <a:xfrm>
              <a:off x="2213107" y="41991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 name="pt39"/>
            <p:cNvSpPr/>
            <p:nvPr/>
          </p:nvSpPr>
          <p:spPr>
            <a:xfrm>
              <a:off x="2305913" y="382080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 name="pt40"/>
            <p:cNvSpPr/>
            <p:nvPr/>
          </p:nvSpPr>
          <p:spPr>
            <a:xfrm>
              <a:off x="2414186" y="34424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 name="pt41"/>
            <p:cNvSpPr/>
            <p:nvPr/>
          </p:nvSpPr>
          <p:spPr>
            <a:xfrm>
              <a:off x="2491525" y="30641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 name="pt42"/>
            <p:cNvSpPr/>
            <p:nvPr/>
          </p:nvSpPr>
          <p:spPr>
            <a:xfrm>
              <a:off x="2522460" y="26857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 name="pt43"/>
            <p:cNvSpPr/>
            <p:nvPr/>
          </p:nvSpPr>
          <p:spPr>
            <a:xfrm>
              <a:off x="2553395" y="23074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 name="pt44"/>
            <p:cNvSpPr/>
            <p:nvPr/>
          </p:nvSpPr>
          <p:spPr>
            <a:xfrm>
              <a:off x="2584331" y="192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 name="tx45"/>
            <p:cNvSpPr/>
            <p:nvPr/>
          </p:nvSpPr>
          <p:spPr>
            <a:xfrm>
              <a:off x="2045337" y="535449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46" name="tx46"/>
            <p:cNvSpPr/>
            <p:nvPr/>
          </p:nvSpPr>
          <p:spPr>
            <a:xfrm>
              <a:off x="2138143" y="497615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47" name="tx47"/>
            <p:cNvSpPr/>
            <p:nvPr/>
          </p:nvSpPr>
          <p:spPr>
            <a:xfrm>
              <a:off x="2292819" y="459781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48" name="tx48"/>
            <p:cNvSpPr/>
            <p:nvPr/>
          </p:nvSpPr>
          <p:spPr>
            <a:xfrm>
              <a:off x="2339222" y="421948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49" name="tx49"/>
            <p:cNvSpPr/>
            <p:nvPr/>
          </p:nvSpPr>
          <p:spPr>
            <a:xfrm>
              <a:off x="2432028" y="384114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50" name="tx50"/>
            <p:cNvSpPr/>
            <p:nvPr/>
          </p:nvSpPr>
          <p:spPr>
            <a:xfrm>
              <a:off x="2540302" y="346280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51" name="tx51"/>
            <p:cNvSpPr/>
            <p:nvPr/>
          </p:nvSpPr>
          <p:spPr>
            <a:xfrm>
              <a:off x="2282187" y="308447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52" name="tx52"/>
            <p:cNvSpPr/>
            <p:nvPr/>
          </p:nvSpPr>
          <p:spPr>
            <a:xfrm>
              <a:off x="2313122" y="270613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53" name="tx53"/>
            <p:cNvSpPr/>
            <p:nvPr/>
          </p:nvSpPr>
          <p:spPr>
            <a:xfrm>
              <a:off x="2370484" y="2327801"/>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54" name="tx54"/>
            <p:cNvSpPr/>
            <p:nvPr/>
          </p:nvSpPr>
          <p:spPr>
            <a:xfrm>
              <a:off x="2423456" y="194946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55" name="rc55"/>
            <p:cNvSpPr/>
            <p:nvPr/>
          </p:nvSpPr>
          <p:spPr>
            <a:xfrm>
              <a:off x="1631576" y="1807652"/>
              <a:ext cx="1218078" cy="3745526"/>
            </a:xfrm>
            <a:prstGeom prst="rect">
              <a:avLst/>
            </a:prstGeom>
            <a:noFill/>
            <a:ln w="13550" cap="rnd">
              <a:solidFill>
                <a:srgbClr val="999999">
                  <a:alpha val="100000"/>
                </a:srgbClr>
              </a:solidFill>
              <a:prstDash val="solid"/>
              <a:round/>
            </a:ln>
          </p:spPr>
          <p:txBody>
            <a:bodyPr/>
            <a:lstStyle/>
            <a:p/>
          </p:txBody>
        </p:sp>
        <p:sp>
          <p:nvSpPr>
            <p:cNvPr id="56" name="pl56"/>
            <p:cNvSpPr/>
            <p:nvPr/>
          </p:nvSpPr>
          <p:spPr>
            <a:xfrm>
              <a:off x="293084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24019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54955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85890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3580487"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61" name="pt61"/>
            <p:cNvSpPr/>
            <p:nvPr/>
          </p:nvSpPr>
          <p:spPr>
            <a:xfrm>
              <a:off x="3191421"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2" name="pt62"/>
            <p:cNvSpPr/>
            <p:nvPr/>
          </p:nvSpPr>
          <p:spPr>
            <a:xfrm>
              <a:off x="3222357" y="495581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3" name="pt63"/>
            <p:cNvSpPr/>
            <p:nvPr/>
          </p:nvSpPr>
          <p:spPr>
            <a:xfrm>
              <a:off x="3438904" y="45774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 name="pt64"/>
            <p:cNvSpPr/>
            <p:nvPr/>
          </p:nvSpPr>
          <p:spPr>
            <a:xfrm>
              <a:off x="3547178" y="41991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3562645" y="382080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3732790" y="34424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7" name="pt67"/>
            <p:cNvSpPr/>
            <p:nvPr/>
          </p:nvSpPr>
          <p:spPr>
            <a:xfrm>
              <a:off x="3748257" y="30641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8" name="pt68"/>
            <p:cNvSpPr/>
            <p:nvPr/>
          </p:nvSpPr>
          <p:spPr>
            <a:xfrm>
              <a:off x="3794660" y="26857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 name="pt69"/>
            <p:cNvSpPr/>
            <p:nvPr/>
          </p:nvSpPr>
          <p:spPr>
            <a:xfrm>
              <a:off x="3825596" y="23074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3841063" y="192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tx71"/>
            <p:cNvSpPr/>
            <p:nvPr/>
          </p:nvSpPr>
          <p:spPr>
            <a:xfrm>
              <a:off x="3317537" y="535449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72" name="tx72"/>
            <p:cNvSpPr/>
            <p:nvPr/>
          </p:nvSpPr>
          <p:spPr>
            <a:xfrm>
              <a:off x="3348472" y="497615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73" name="tx73"/>
            <p:cNvSpPr/>
            <p:nvPr/>
          </p:nvSpPr>
          <p:spPr>
            <a:xfrm>
              <a:off x="3565019" y="459781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74" name="tx74"/>
            <p:cNvSpPr/>
            <p:nvPr/>
          </p:nvSpPr>
          <p:spPr>
            <a:xfrm>
              <a:off x="3673293" y="4219482"/>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75" name="tx75"/>
            <p:cNvSpPr/>
            <p:nvPr/>
          </p:nvSpPr>
          <p:spPr>
            <a:xfrm>
              <a:off x="3688761" y="384114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76" name="tx76"/>
            <p:cNvSpPr/>
            <p:nvPr/>
          </p:nvSpPr>
          <p:spPr>
            <a:xfrm>
              <a:off x="3523452" y="346280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77" name="tx77"/>
            <p:cNvSpPr/>
            <p:nvPr/>
          </p:nvSpPr>
          <p:spPr>
            <a:xfrm>
              <a:off x="3538919" y="308447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78" name="tx78"/>
            <p:cNvSpPr/>
            <p:nvPr/>
          </p:nvSpPr>
          <p:spPr>
            <a:xfrm>
              <a:off x="3585322" y="270613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79" name="tx79"/>
            <p:cNvSpPr/>
            <p:nvPr/>
          </p:nvSpPr>
          <p:spPr>
            <a:xfrm>
              <a:off x="3664721" y="232780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80" name="tx80"/>
            <p:cNvSpPr/>
            <p:nvPr/>
          </p:nvSpPr>
          <p:spPr>
            <a:xfrm>
              <a:off x="3658151" y="1949465"/>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81" name="rc81"/>
            <p:cNvSpPr/>
            <p:nvPr/>
          </p:nvSpPr>
          <p:spPr>
            <a:xfrm>
              <a:off x="2919244" y="1807652"/>
              <a:ext cx="1218078" cy="3745526"/>
            </a:xfrm>
            <a:prstGeom prst="rect">
              <a:avLst/>
            </a:prstGeom>
            <a:noFill/>
            <a:ln w="13550" cap="rnd">
              <a:solidFill>
                <a:srgbClr val="999999">
                  <a:alpha val="100000"/>
                </a:srgbClr>
              </a:solidFill>
              <a:prstDash val="solid"/>
              <a:round/>
            </a:ln>
          </p:spPr>
          <p:txBody>
            <a:bodyPr/>
            <a:lstStyle/>
            <a:p/>
          </p:txBody>
        </p:sp>
        <p:sp>
          <p:nvSpPr>
            <p:cNvPr id="82" name="pl82"/>
            <p:cNvSpPr/>
            <p:nvPr/>
          </p:nvSpPr>
          <p:spPr>
            <a:xfrm>
              <a:off x="421851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452786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483722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14657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4620672"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87" name="pt87"/>
            <p:cNvSpPr/>
            <p:nvPr/>
          </p:nvSpPr>
          <p:spPr>
            <a:xfrm>
              <a:off x="4339880"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8" name="pt88"/>
            <p:cNvSpPr/>
            <p:nvPr/>
          </p:nvSpPr>
          <p:spPr>
            <a:xfrm>
              <a:off x="4602830" y="448289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9" name="pt89"/>
            <p:cNvSpPr/>
            <p:nvPr/>
          </p:nvSpPr>
          <p:spPr>
            <a:xfrm>
              <a:off x="4618298" y="363163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4711104" y="278038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1" name="pt91"/>
            <p:cNvSpPr/>
            <p:nvPr/>
          </p:nvSpPr>
          <p:spPr>
            <a:xfrm>
              <a:off x="4881248" y="19291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2" name="tx92"/>
            <p:cNvSpPr/>
            <p:nvPr/>
          </p:nvSpPr>
          <p:spPr>
            <a:xfrm>
              <a:off x="4465996" y="53544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93" name="tx93"/>
            <p:cNvSpPr/>
            <p:nvPr/>
          </p:nvSpPr>
          <p:spPr>
            <a:xfrm>
              <a:off x="4728946" y="4503234"/>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94" name="tx94"/>
            <p:cNvSpPr/>
            <p:nvPr/>
          </p:nvSpPr>
          <p:spPr>
            <a:xfrm>
              <a:off x="4744414" y="365197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95" name="tx95"/>
            <p:cNvSpPr/>
            <p:nvPr/>
          </p:nvSpPr>
          <p:spPr>
            <a:xfrm>
              <a:off x="4837220" y="280072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96" name="tx96"/>
            <p:cNvSpPr/>
            <p:nvPr/>
          </p:nvSpPr>
          <p:spPr>
            <a:xfrm>
              <a:off x="5007364" y="194946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97" name="rc97"/>
            <p:cNvSpPr/>
            <p:nvPr/>
          </p:nvSpPr>
          <p:spPr>
            <a:xfrm>
              <a:off x="4206912" y="1807652"/>
              <a:ext cx="1218078" cy="3745526"/>
            </a:xfrm>
            <a:prstGeom prst="rect">
              <a:avLst/>
            </a:prstGeom>
            <a:noFill/>
            <a:ln w="13550" cap="rnd">
              <a:solidFill>
                <a:srgbClr val="999999">
                  <a:alpha val="100000"/>
                </a:srgbClr>
              </a:solidFill>
              <a:prstDash val="solid"/>
              <a:round/>
            </a:ln>
          </p:spPr>
          <p:txBody>
            <a:bodyPr/>
            <a:lstStyle/>
            <a:p/>
          </p:txBody>
        </p:sp>
        <p:sp>
          <p:nvSpPr>
            <p:cNvPr id="98" name="pl98"/>
            <p:cNvSpPr/>
            <p:nvPr/>
          </p:nvSpPr>
          <p:spPr>
            <a:xfrm>
              <a:off x="550618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81553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612488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643424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093952"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03" name="pt103"/>
            <p:cNvSpPr/>
            <p:nvPr/>
          </p:nvSpPr>
          <p:spPr>
            <a:xfrm>
              <a:off x="5751289"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4" name="pt104"/>
            <p:cNvSpPr/>
            <p:nvPr/>
          </p:nvSpPr>
          <p:spPr>
            <a:xfrm>
              <a:off x="5921434" y="495581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5" name="pt105"/>
            <p:cNvSpPr/>
            <p:nvPr/>
          </p:nvSpPr>
          <p:spPr>
            <a:xfrm>
              <a:off x="5936901" y="457747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6" name="pt106"/>
            <p:cNvSpPr/>
            <p:nvPr/>
          </p:nvSpPr>
          <p:spPr>
            <a:xfrm>
              <a:off x="6029707" y="41991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07" name="pt107"/>
            <p:cNvSpPr/>
            <p:nvPr/>
          </p:nvSpPr>
          <p:spPr>
            <a:xfrm>
              <a:off x="6122513" y="382080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08" name="pt108"/>
            <p:cNvSpPr/>
            <p:nvPr/>
          </p:nvSpPr>
          <p:spPr>
            <a:xfrm>
              <a:off x="6168916" y="34424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6230787" y="306413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0" name="pt110"/>
            <p:cNvSpPr/>
            <p:nvPr/>
          </p:nvSpPr>
          <p:spPr>
            <a:xfrm>
              <a:off x="6385464" y="26857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6400931" y="23074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6416399" y="192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3" name="tx113"/>
            <p:cNvSpPr/>
            <p:nvPr/>
          </p:nvSpPr>
          <p:spPr>
            <a:xfrm>
              <a:off x="5877405" y="535449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114" name="tx114"/>
            <p:cNvSpPr/>
            <p:nvPr/>
          </p:nvSpPr>
          <p:spPr>
            <a:xfrm>
              <a:off x="6047549" y="497615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115" name="tx115"/>
            <p:cNvSpPr/>
            <p:nvPr/>
          </p:nvSpPr>
          <p:spPr>
            <a:xfrm>
              <a:off x="6063017" y="459781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116" name="tx116"/>
            <p:cNvSpPr/>
            <p:nvPr/>
          </p:nvSpPr>
          <p:spPr>
            <a:xfrm>
              <a:off x="6155823" y="4219482"/>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117" name="tx117"/>
            <p:cNvSpPr/>
            <p:nvPr/>
          </p:nvSpPr>
          <p:spPr>
            <a:xfrm>
              <a:off x="6248629" y="3841145"/>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18" name="tx118"/>
            <p:cNvSpPr/>
            <p:nvPr/>
          </p:nvSpPr>
          <p:spPr>
            <a:xfrm>
              <a:off x="6295032" y="346280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19" name="tx119"/>
            <p:cNvSpPr/>
            <p:nvPr/>
          </p:nvSpPr>
          <p:spPr>
            <a:xfrm>
              <a:off x="6356903" y="308447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120" name="tx120"/>
            <p:cNvSpPr/>
            <p:nvPr/>
          </p:nvSpPr>
          <p:spPr>
            <a:xfrm>
              <a:off x="6176126" y="270613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121" name="tx121"/>
            <p:cNvSpPr/>
            <p:nvPr/>
          </p:nvSpPr>
          <p:spPr>
            <a:xfrm>
              <a:off x="6240057" y="232780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22" name="tx122"/>
            <p:cNvSpPr/>
            <p:nvPr/>
          </p:nvSpPr>
          <p:spPr>
            <a:xfrm>
              <a:off x="6233487" y="1949465"/>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123" name="rc123"/>
            <p:cNvSpPr/>
            <p:nvPr/>
          </p:nvSpPr>
          <p:spPr>
            <a:xfrm>
              <a:off x="5494580" y="1807652"/>
              <a:ext cx="1218078" cy="3745526"/>
            </a:xfrm>
            <a:prstGeom prst="rect">
              <a:avLst/>
            </a:prstGeom>
            <a:noFill/>
            <a:ln w="13550" cap="rnd">
              <a:solidFill>
                <a:srgbClr val="999999">
                  <a:alpha val="100000"/>
                </a:srgbClr>
              </a:solidFill>
              <a:prstDash val="solid"/>
              <a:round/>
            </a:ln>
          </p:spPr>
          <p:txBody>
            <a:bodyPr/>
            <a:lstStyle/>
            <a:p/>
          </p:txBody>
        </p:sp>
        <p:sp>
          <p:nvSpPr>
            <p:cNvPr id="124" name="pl124"/>
            <p:cNvSpPr/>
            <p:nvPr/>
          </p:nvSpPr>
          <p:spPr>
            <a:xfrm>
              <a:off x="679384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10320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41255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72190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211476"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29" name="pt129"/>
            <p:cNvSpPr/>
            <p:nvPr/>
          </p:nvSpPr>
          <p:spPr>
            <a:xfrm>
              <a:off x="7069893"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0" name="pt130"/>
            <p:cNvSpPr/>
            <p:nvPr/>
          </p:nvSpPr>
          <p:spPr>
            <a:xfrm>
              <a:off x="7147231" y="48477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1" name="pt131"/>
            <p:cNvSpPr/>
            <p:nvPr/>
          </p:nvSpPr>
          <p:spPr>
            <a:xfrm>
              <a:off x="7162699" y="43612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2" name="pt132"/>
            <p:cNvSpPr/>
            <p:nvPr/>
          </p:nvSpPr>
          <p:spPr>
            <a:xfrm>
              <a:off x="7178166" y="387485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3" name="pt133"/>
            <p:cNvSpPr/>
            <p:nvPr/>
          </p:nvSpPr>
          <p:spPr>
            <a:xfrm>
              <a:off x="7332843" y="33884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4" name="pt134"/>
            <p:cNvSpPr/>
            <p:nvPr/>
          </p:nvSpPr>
          <p:spPr>
            <a:xfrm>
              <a:off x="7379246" y="290199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5" name="pt135"/>
            <p:cNvSpPr/>
            <p:nvPr/>
          </p:nvSpPr>
          <p:spPr>
            <a:xfrm>
              <a:off x="7595793" y="24155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7704067" y="192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tx137"/>
            <p:cNvSpPr/>
            <p:nvPr/>
          </p:nvSpPr>
          <p:spPr>
            <a:xfrm>
              <a:off x="7196008" y="535449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38" name="tx138"/>
            <p:cNvSpPr/>
            <p:nvPr/>
          </p:nvSpPr>
          <p:spPr>
            <a:xfrm>
              <a:off x="7273346" y="486805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139" name="tx139"/>
            <p:cNvSpPr/>
            <p:nvPr/>
          </p:nvSpPr>
          <p:spPr>
            <a:xfrm>
              <a:off x="7288814" y="4381626"/>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40" name="tx140"/>
            <p:cNvSpPr/>
            <p:nvPr/>
          </p:nvSpPr>
          <p:spPr>
            <a:xfrm>
              <a:off x="7304282" y="389519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141" name="tx141"/>
            <p:cNvSpPr/>
            <p:nvPr/>
          </p:nvSpPr>
          <p:spPr>
            <a:xfrm>
              <a:off x="7458958" y="340876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142" name="tx142"/>
            <p:cNvSpPr/>
            <p:nvPr/>
          </p:nvSpPr>
          <p:spPr>
            <a:xfrm>
              <a:off x="7505361" y="292232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143" name="tx143"/>
            <p:cNvSpPr/>
            <p:nvPr/>
          </p:nvSpPr>
          <p:spPr>
            <a:xfrm>
              <a:off x="7434918" y="2435897"/>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44" name="tx144"/>
            <p:cNvSpPr/>
            <p:nvPr/>
          </p:nvSpPr>
          <p:spPr>
            <a:xfrm>
              <a:off x="7521155" y="1949465"/>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145" name="rc145"/>
            <p:cNvSpPr/>
            <p:nvPr/>
          </p:nvSpPr>
          <p:spPr>
            <a:xfrm>
              <a:off x="6782248" y="1807652"/>
              <a:ext cx="1218078" cy="3745526"/>
            </a:xfrm>
            <a:prstGeom prst="rect">
              <a:avLst/>
            </a:prstGeom>
            <a:noFill/>
            <a:ln w="13550" cap="rnd">
              <a:solidFill>
                <a:srgbClr val="999999">
                  <a:alpha val="100000"/>
                </a:srgbClr>
              </a:solidFill>
              <a:prstDash val="solid"/>
              <a:round/>
            </a:ln>
          </p:spPr>
          <p:txBody>
            <a:bodyPr/>
            <a:lstStyle/>
            <a:p/>
          </p:txBody>
        </p:sp>
        <p:sp>
          <p:nvSpPr>
            <p:cNvPr id="146" name="pl146"/>
            <p:cNvSpPr/>
            <p:nvPr/>
          </p:nvSpPr>
          <p:spPr>
            <a:xfrm>
              <a:off x="808151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8390870"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8700223"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9009577"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8669288"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51" name="pt151"/>
            <p:cNvSpPr/>
            <p:nvPr/>
          </p:nvSpPr>
          <p:spPr>
            <a:xfrm>
              <a:off x="8342093"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2" name="pt152"/>
            <p:cNvSpPr/>
            <p:nvPr/>
          </p:nvSpPr>
          <p:spPr>
            <a:xfrm>
              <a:off x="8403963" y="48477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3" name="pt153"/>
            <p:cNvSpPr/>
            <p:nvPr/>
          </p:nvSpPr>
          <p:spPr>
            <a:xfrm>
              <a:off x="8481302" y="43612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4" name="pt154"/>
            <p:cNvSpPr/>
            <p:nvPr/>
          </p:nvSpPr>
          <p:spPr>
            <a:xfrm>
              <a:off x="8620511" y="38748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5" name="pt155"/>
            <p:cNvSpPr/>
            <p:nvPr/>
          </p:nvSpPr>
          <p:spPr>
            <a:xfrm>
              <a:off x="8914396" y="33884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6" name="pt156"/>
            <p:cNvSpPr/>
            <p:nvPr/>
          </p:nvSpPr>
          <p:spPr>
            <a:xfrm>
              <a:off x="8960799" y="29019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7" name="pt157"/>
            <p:cNvSpPr/>
            <p:nvPr/>
          </p:nvSpPr>
          <p:spPr>
            <a:xfrm>
              <a:off x="8976267" y="24155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8" name="pt158"/>
            <p:cNvSpPr/>
            <p:nvPr/>
          </p:nvSpPr>
          <p:spPr>
            <a:xfrm>
              <a:off x="9007202" y="192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9" name="tx159"/>
            <p:cNvSpPr/>
            <p:nvPr/>
          </p:nvSpPr>
          <p:spPr>
            <a:xfrm>
              <a:off x="8468208" y="535449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160" name="tx160"/>
            <p:cNvSpPr/>
            <p:nvPr/>
          </p:nvSpPr>
          <p:spPr>
            <a:xfrm>
              <a:off x="8530079" y="486805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61" name="tx161"/>
            <p:cNvSpPr/>
            <p:nvPr/>
          </p:nvSpPr>
          <p:spPr>
            <a:xfrm>
              <a:off x="8607417" y="438162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62" name="tx162"/>
            <p:cNvSpPr/>
            <p:nvPr/>
          </p:nvSpPr>
          <p:spPr>
            <a:xfrm>
              <a:off x="8746626" y="389519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163" name="tx163"/>
            <p:cNvSpPr/>
            <p:nvPr/>
          </p:nvSpPr>
          <p:spPr>
            <a:xfrm>
              <a:off x="8705058" y="340876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164" name="tx164"/>
            <p:cNvSpPr/>
            <p:nvPr/>
          </p:nvSpPr>
          <p:spPr>
            <a:xfrm>
              <a:off x="8751461" y="292232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165" name="tx165"/>
            <p:cNvSpPr/>
            <p:nvPr/>
          </p:nvSpPr>
          <p:spPr>
            <a:xfrm>
              <a:off x="8793355" y="2435897"/>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166" name="tx166"/>
            <p:cNvSpPr/>
            <p:nvPr/>
          </p:nvSpPr>
          <p:spPr>
            <a:xfrm>
              <a:off x="8846328" y="194946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67" name="rc167"/>
            <p:cNvSpPr/>
            <p:nvPr/>
          </p:nvSpPr>
          <p:spPr>
            <a:xfrm>
              <a:off x="8069916" y="1807652"/>
              <a:ext cx="1218078" cy="3745526"/>
            </a:xfrm>
            <a:prstGeom prst="rect">
              <a:avLst/>
            </a:prstGeom>
            <a:noFill/>
            <a:ln w="13550" cap="rnd">
              <a:solidFill>
                <a:srgbClr val="999999">
                  <a:alpha val="100000"/>
                </a:srgbClr>
              </a:solidFill>
              <a:prstDash val="solid"/>
              <a:round/>
            </a:ln>
          </p:spPr>
          <p:txBody>
            <a:bodyPr/>
            <a:lstStyle/>
            <a:p/>
          </p:txBody>
        </p:sp>
        <p:sp>
          <p:nvSpPr>
            <p:cNvPr id="168" name="pl168"/>
            <p:cNvSpPr/>
            <p:nvPr/>
          </p:nvSpPr>
          <p:spPr>
            <a:xfrm>
              <a:off x="9369184"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9678538"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9987891"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10297245"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9879618"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73" name="pt173"/>
            <p:cNvSpPr/>
            <p:nvPr/>
          </p:nvSpPr>
          <p:spPr>
            <a:xfrm>
              <a:off x="9320407"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9676164" y="47666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5" name="pt175"/>
            <p:cNvSpPr/>
            <p:nvPr/>
          </p:nvSpPr>
          <p:spPr>
            <a:xfrm>
              <a:off x="9908179" y="41991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10078323" y="363163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7" name="pt177"/>
            <p:cNvSpPr/>
            <p:nvPr/>
          </p:nvSpPr>
          <p:spPr>
            <a:xfrm>
              <a:off x="10171129" y="30641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8" name="pt178"/>
            <p:cNvSpPr/>
            <p:nvPr/>
          </p:nvSpPr>
          <p:spPr>
            <a:xfrm>
              <a:off x="10279403" y="24966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9" name="pt179"/>
            <p:cNvSpPr/>
            <p:nvPr/>
          </p:nvSpPr>
          <p:spPr>
            <a:xfrm>
              <a:off x="10310338" y="192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0" name="tx180"/>
            <p:cNvSpPr/>
            <p:nvPr/>
          </p:nvSpPr>
          <p:spPr>
            <a:xfrm>
              <a:off x="9446523" y="5354490"/>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181" name="tx181"/>
            <p:cNvSpPr/>
            <p:nvPr/>
          </p:nvSpPr>
          <p:spPr>
            <a:xfrm>
              <a:off x="9802279" y="478698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182" name="tx182"/>
            <p:cNvSpPr/>
            <p:nvPr/>
          </p:nvSpPr>
          <p:spPr>
            <a:xfrm>
              <a:off x="10034294" y="421948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183" name="tx183"/>
            <p:cNvSpPr/>
            <p:nvPr/>
          </p:nvSpPr>
          <p:spPr>
            <a:xfrm>
              <a:off x="10204439" y="365197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184" name="tx184"/>
            <p:cNvSpPr/>
            <p:nvPr/>
          </p:nvSpPr>
          <p:spPr>
            <a:xfrm>
              <a:off x="9961791" y="308447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185" name="tx185"/>
            <p:cNvSpPr/>
            <p:nvPr/>
          </p:nvSpPr>
          <p:spPr>
            <a:xfrm>
              <a:off x="10096491" y="2516969"/>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186" name="tx186"/>
            <p:cNvSpPr/>
            <p:nvPr/>
          </p:nvSpPr>
          <p:spPr>
            <a:xfrm>
              <a:off x="10149463" y="194946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187" name="rc187"/>
            <p:cNvSpPr/>
            <p:nvPr/>
          </p:nvSpPr>
          <p:spPr>
            <a:xfrm>
              <a:off x="9357584" y="1807652"/>
              <a:ext cx="1218078" cy="3745526"/>
            </a:xfrm>
            <a:prstGeom prst="rect">
              <a:avLst/>
            </a:prstGeom>
            <a:noFill/>
            <a:ln w="13550" cap="rnd">
              <a:solidFill>
                <a:srgbClr val="999999">
                  <a:alpha val="100000"/>
                </a:srgbClr>
              </a:solidFill>
              <a:prstDash val="solid"/>
              <a:round/>
            </a:ln>
          </p:spPr>
          <p:txBody>
            <a:bodyPr/>
            <a:lstStyle/>
            <a:p/>
          </p:txBody>
        </p:sp>
        <p:sp>
          <p:nvSpPr>
            <p:cNvPr id="188" name="pl188"/>
            <p:cNvSpPr/>
            <p:nvPr/>
          </p:nvSpPr>
          <p:spPr>
            <a:xfrm>
              <a:off x="1065685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10966206"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11275559"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11584912" y="1807652"/>
              <a:ext cx="0" cy="3745526"/>
            </a:xfrm>
            <a:custGeom>
              <a:avLst/>
              <a:pathLst>
                <a:path w="0" h="3745526">
                  <a:moveTo>
                    <a:pt x="0" y="3745526"/>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11151818" y="1807652"/>
              <a:ext cx="0" cy="3745526"/>
            </a:xfrm>
            <a:custGeom>
              <a:avLst/>
              <a:pathLst>
                <a:path w="0" h="3745526">
                  <a:moveTo>
                    <a:pt x="0" y="3745526"/>
                  </a:moveTo>
                  <a:lnTo>
                    <a:pt x="0" y="0"/>
                  </a:lnTo>
                  <a:lnTo>
                    <a:pt x="0" y="0"/>
                  </a:lnTo>
                </a:path>
              </a:pathLst>
            </a:custGeom>
            <a:ln w="13550" cap="flat">
              <a:solidFill>
                <a:srgbClr val="666666">
                  <a:alpha val="100000"/>
                </a:srgbClr>
              </a:solidFill>
              <a:prstDash val="dash"/>
              <a:round/>
            </a:ln>
          </p:spPr>
          <p:txBody>
            <a:bodyPr/>
            <a:lstStyle/>
            <a:p/>
          </p:txBody>
        </p:sp>
        <p:sp>
          <p:nvSpPr>
            <p:cNvPr id="193" name="pt193"/>
            <p:cNvSpPr/>
            <p:nvPr/>
          </p:nvSpPr>
          <p:spPr>
            <a:xfrm>
              <a:off x="10855558" y="533415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4" name="pt194"/>
            <p:cNvSpPr/>
            <p:nvPr/>
          </p:nvSpPr>
          <p:spPr>
            <a:xfrm>
              <a:off x="10963832" y="48477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5" name="pt195"/>
            <p:cNvSpPr/>
            <p:nvPr/>
          </p:nvSpPr>
          <p:spPr>
            <a:xfrm>
              <a:off x="11072105" y="43612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6" name="pt196"/>
            <p:cNvSpPr/>
            <p:nvPr/>
          </p:nvSpPr>
          <p:spPr>
            <a:xfrm>
              <a:off x="11087573" y="387485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7" name="pt197"/>
            <p:cNvSpPr/>
            <p:nvPr/>
          </p:nvSpPr>
          <p:spPr>
            <a:xfrm>
              <a:off x="11180379" y="33884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8" name="pt198"/>
            <p:cNvSpPr/>
            <p:nvPr/>
          </p:nvSpPr>
          <p:spPr>
            <a:xfrm>
              <a:off x="11226782" y="290199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9" name="pt199"/>
            <p:cNvSpPr/>
            <p:nvPr/>
          </p:nvSpPr>
          <p:spPr>
            <a:xfrm>
              <a:off x="11381459" y="241555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0" name="pt200"/>
            <p:cNvSpPr/>
            <p:nvPr/>
          </p:nvSpPr>
          <p:spPr>
            <a:xfrm>
              <a:off x="11474265" y="19291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1" name="tx201"/>
            <p:cNvSpPr/>
            <p:nvPr/>
          </p:nvSpPr>
          <p:spPr>
            <a:xfrm>
              <a:off x="10981673" y="535449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202" name="tx202"/>
            <p:cNvSpPr/>
            <p:nvPr/>
          </p:nvSpPr>
          <p:spPr>
            <a:xfrm>
              <a:off x="11089947" y="486805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03" name="tx203"/>
            <p:cNvSpPr/>
            <p:nvPr/>
          </p:nvSpPr>
          <p:spPr>
            <a:xfrm>
              <a:off x="11198221" y="438162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204" name="tx204"/>
            <p:cNvSpPr/>
            <p:nvPr/>
          </p:nvSpPr>
          <p:spPr>
            <a:xfrm>
              <a:off x="11213688" y="389519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205" name="tx205"/>
            <p:cNvSpPr/>
            <p:nvPr/>
          </p:nvSpPr>
          <p:spPr>
            <a:xfrm>
              <a:off x="11306494" y="340876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206" name="tx206"/>
            <p:cNvSpPr/>
            <p:nvPr/>
          </p:nvSpPr>
          <p:spPr>
            <a:xfrm>
              <a:off x="11352897" y="2922329"/>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207" name="tx207"/>
            <p:cNvSpPr/>
            <p:nvPr/>
          </p:nvSpPr>
          <p:spPr>
            <a:xfrm>
              <a:off x="11507574" y="2435897"/>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08" name="tx208"/>
            <p:cNvSpPr/>
            <p:nvPr/>
          </p:nvSpPr>
          <p:spPr>
            <a:xfrm>
              <a:off x="11264927" y="194946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209" name="rc209"/>
            <p:cNvSpPr/>
            <p:nvPr/>
          </p:nvSpPr>
          <p:spPr>
            <a:xfrm>
              <a:off x="10645252" y="1807652"/>
              <a:ext cx="1218078" cy="3745526"/>
            </a:xfrm>
            <a:prstGeom prst="rect">
              <a:avLst/>
            </a:prstGeom>
            <a:noFill/>
            <a:ln w="13550" cap="rnd">
              <a:solidFill>
                <a:srgbClr val="999999">
                  <a:alpha val="100000"/>
                </a:srgbClr>
              </a:solidFill>
              <a:prstDash val="solid"/>
              <a:round/>
            </a:ln>
          </p:spPr>
          <p:txBody>
            <a:bodyPr/>
            <a:lstStyle/>
            <a:p/>
          </p:txBody>
        </p:sp>
        <p:sp>
          <p:nvSpPr>
            <p:cNvPr id="210" name="rc210"/>
            <p:cNvSpPr/>
            <p:nvPr/>
          </p:nvSpPr>
          <p:spPr>
            <a:xfrm>
              <a:off x="343909"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1" name="tx211"/>
            <p:cNvSpPr/>
            <p:nvPr/>
          </p:nvSpPr>
          <p:spPr>
            <a:xfrm>
              <a:off x="645527"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(80%)</a:t>
              </a:r>
            </a:p>
          </p:txBody>
        </p:sp>
        <p:sp>
          <p:nvSpPr>
            <p:cNvPr id="212" name="rc212"/>
            <p:cNvSpPr/>
            <p:nvPr/>
          </p:nvSpPr>
          <p:spPr>
            <a:xfrm>
              <a:off x="163157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3" name="tx213"/>
            <p:cNvSpPr/>
            <p:nvPr/>
          </p:nvSpPr>
          <p:spPr>
            <a:xfrm>
              <a:off x="1933195"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(67%)</a:t>
              </a:r>
            </a:p>
          </p:txBody>
        </p:sp>
        <p:sp>
          <p:nvSpPr>
            <p:cNvPr id="214" name="rc214"/>
            <p:cNvSpPr/>
            <p:nvPr/>
          </p:nvSpPr>
          <p:spPr>
            <a:xfrm>
              <a:off x="291924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5" name="tx215"/>
            <p:cNvSpPr/>
            <p:nvPr/>
          </p:nvSpPr>
          <p:spPr>
            <a:xfrm>
              <a:off x="3242488"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(67%)</a:t>
              </a:r>
            </a:p>
          </p:txBody>
        </p:sp>
        <p:sp>
          <p:nvSpPr>
            <p:cNvPr id="216" name="rc216"/>
            <p:cNvSpPr/>
            <p:nvPr/>
          </p:nvSpPr>
          <p:spPr>
            <a:xfrm>
              <a:off x="420691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7" name="tx217"/>
            <p:cNvSpPr/>
            <p:nvPr/>
          </p:nvSpPr>
          <p:spPr>
            <a:xfrm>
              <a:off x="4520920"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(51%)</a:t>
              </a:r>
            </a:p>
          </p:txBody>
        </p:sp>
        <p:sp>
          <p:nvSpPr>
            <p:cNvPr id="218" name="rc218"/>
            <p:cNvSpPr/>
            <p:nvPr/>
          </p:nvSpPr>
          <p:spPr>
            <a:xfrm>
              <a:off x="5494580"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9" name="tx219"/>
            <p:cNvSpPr/>
            <p:nvPr/>
          </p:nvSpPr>
          <p:spPr>
            <a:xfrm>
              <a:off x="578376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(63%)</a:t>
              </a:r>
            </a:p>
          </p:txBody>
        </p:sp>
        <p:sp>
          <p:nvSpPr>
            <p:cNvPr id="220" name="rc220"/>
            <p:cNvSpPr/>
            <p:nvPr/>
          </p:nvSpPr>
          <p:spPr>
            <a:xfrm>
              <a:off x="6782248"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1" name="tx221"/>
            <p:cNvSpPr/>
            <p:nvPr/>
          </p:nvSpPr>
          <p:spPr>
            <a:xfrm>
              <a:off x="7071430"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(52%)</a:t>
              </a:r>
            </a:p>
          </p:txBody>
        </p:sp>
        <p:sp>
          <p:nvSpPr>
            <p:cNvPr id="222" name="rc222"/>
            <p:cNvSpPr/>
            <p:nvPr/>
          </p:nvSpPr>
          <p:spPr>
            <a:xfrm>
              <a:off x="8069916"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3" name="tx223"/>
            <p:cNvSpPr/>
            <p:nvPr/>
          </p:nvSpPr>
          <p:spPr>
            <a:xfrm>
              <a:off x="835914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(63%)</a:t>
              </a:r>
            </a:p>
          </p:txBody>
        </p:sp>
        <p:sp>
          <p:nvSpPr>
            <p:cNvPr id="224" name="rc224"/>
            <p:cNvSpPr/>
            <p:nvPr/>
          </p:nvSpPr>
          <p:spPr>
            <a:xfrm>
              <a:off x="9357584"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5" name="tx225"/>
            <p:cNvSpPr/>
            <p:nvPr/>
          </p:nvSpPr>
          <p:spPr>
            <a:xfrm>
              <a:off x="9610647"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(58%)</a:t>
              </a:r>
            </a:p>
          </p:txBody>
        </p:sp>
        <p:sp>
          <p:nvSpPr>
            <p:cNvPr id="226" name="rc226"/>
            <p:cNvSpPr/>
            <p:nvPr/>
          </p:nvSpPr>
          <p:spPr>
            <a:xfrm>
              <a:off x="10645252" y="1592799"/>
              <a:ext cx="121807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27" name="tx227"/>
            <p:cNvSpPr/>
            <p:nvPr/>
          </p:nvSpPr>
          <p:spPr>
            <a:xfrm>
              <a:off x="10981023" y="1660221"/>
              <a:ext cx="5465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YFV (57%)</a:t>
              </a:r>
            </a:p>
          </p:txBody>
        </p:sp>
        <p:sp>
          <p:nvSpPr>
            <p:cNvPr id="228" name="pl228"/>
            <p:cNvSpPr/>
            <p:nvPr/>
          </p:nvSpPr>
          <p:spPr>
            <a:xfrm>
              <a:off x="343909"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29" name="pl229"/>
            <p:cNvSpPr/>
            <p:nvPr/>
          </p:nvSpPr>
          <p:spPr>
            <a:xfrm>
              <a:off x="35550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66486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97421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2" name="pl232"/>
            <p:cNvSpPr/>
            <p:nvPr/>
          </p:nvSpPr>
          <p:spPr>
            <a:xfrm>
              <a:off x="128356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3" name="tx233"/>
            <p:cNvSpPr/>
            <p:nvPr/>
          </p:nvSpPr>
          <p:spPr>
            <a:xfrm rot="-5400000">
              <a:off x="29333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34" name="tx234"/>
            <p:cNvSpPr/>
            <p:nvPr/>
          </p:nvSpPr>
          <p:spPr>
            <a:xfrm rot="-5400000">
              <a:off x="60268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35" name="tx235"/>
            <p:cNvSpPr/>
            <p:nvPr/>
          </p:nvSpPr>
          <p:spPr>
            <a:xfrm rot="-5400000">
              <a:off x="91203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36" name="tx236"/>
            <p:cNvSpPr/>
            <p:nvPr/>
          </p:nvSpPr>
          <p:spPr>
            <a:xfrm rot="-5400000">
              <a:off x="122139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37" name="pl237"/>
            <p:cNvSpPr/>
            <p:nvPr/>
          </p:nvSpPr>
          <p:spPr>
            <a:xfrm>
              <a:off x="1631576"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38" name="pl238"/>
            <p:cNvSpPr/>
            <p:nvPr/>
          </p:nvSpPr>
          <p:spPr>
            <a:xfrm>
              <a:off x="164317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pl239"/>
            <p:cNvSpPr/>
            <p:nvPr/>
          </p:nvSpPr>
          <p:spPr>
            <a:xfrm>
              <a:off x="195253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0" name="pl240"/>
            <p:cNvSpPr/>
            <p:nvPr/>
          </p:nvSpPr>
          <p:spPr>
            <a:xfrm>
              <a:off x="226188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1" name="pl241"/>
            <p:cNvSpPr/>
            <p:nvPr/>
          </p:nvSpPr>
          <p:spPr>
            <a:xfrm>
              <a:off x="257123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2" name="tx242"/>
            <p:cNvSpPr/>
            <p:nvPr/>
          </p:nvSpPr>
          <p:spPr>
            <a:xfrm rot="-5400000">
              <a:off x="158099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43" name="tx243"/>
            <p:cNvSpPr/>
            <p:nvPr/>
          </p:nvSpPr>
          <p:spPr>
            <a:xfrm rot="-5400000">
              <a:off x="189035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44" name="tx244"/>
            <p:cNvSpPr/>
            <p:nvPr/>
          </p:nvSpPr>
          <p:spPr>
            <a:xfrm rot="-5400000">
              <a:off x="219970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45" name="tx245"/>
            <p:cNvSpPr/>
            <p:nvPr/>
          </p:nvSpPr>
          <p:spPr>
            <a:xfrm rot="-5400000">
              <a:off x="250905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46" name="pl246"/>
            <p:cNvSpPr/>
            <p:nvPr/>
          </p:nvSpPr>
          <p:spPr>
            <a:xfrm>
              <a:off x="2919244"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47" name="pl247"/>
            <p:cNvSpPr/>
            <p:nvPr/>
          </p:nvSpPr>
          <p:spPr>
            <a:xfrm>
              <a:off x="293084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324019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354955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385890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tx251"/>
            <p:cNvSpPr/>
            <p:nvPr/>
          </p:nvSpPr>
          <p:spPr>
            <a:xfrm rot="-5400000">
              <a:off x="286866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52" name="tx252"/>
            <p:cNvSpPr/>
            <p:nvPr/>
          </p:nvSpPr>
          <p:spPr>
            <a:xfrm rot="-5400000">
              <a:off x="317801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53" name="tx253"/>
            <p:cNvSpPr/>
            <p:nvPr/>
          </p:nvSpPr>
          <p:spPr>
            <a:xfrm rot="-5400000">
              <a:off x="348737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54" name="tx254"/>
            <p:cNvSpPr/>
            <p:nvPr/>
          </p:nvSpPr>
          <p:spPr>
            <a:xfrm rot="-5400000">
              <a:off x="379672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55" name="pl255"/>
            <p:cNvSpPr/>
            <p:nvPr/>
          </p:nvSpPr>
          <p:spPr>
            <a:xfrm>
              <a:off x="4206912"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56" name="pl256"/>
            <p:cNvSpPr/>
            <p:nvPr/>
          </p:nvSpPr>
          <p:spPr>
            <a:xfrm>
              <a:off x="421851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7" name="pl257"/>
            <p:cNvSpPr/>
            <p:nvPr/>
          </p:nvSpPr>
          <p:spPr>
            <a:xfrm>
              <a:off x="452786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483722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514657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0" name="tx260"/>
            <p:cNvSpPr/>
            <p:nvPr/>
          </p:nvSpPr>
          <p:spPr>
            <a:xfrm rot="-5400000">
              <a:off x="415633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61" name="tx261"/>
            <p:cNvSpPr/>
            <p:nvPr/>
          </p:nvSpPr>
          <p:spPr>
            <a:xfrm rot="-5400000">
              <a:off x="446568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62" name="tx262"/>
            <p:cNvSpPr/>
            <p:nvPr/>
          </p:nvSpPr>
          <p:spPr>
            <a:xfrm rot="-5400000">
              <a:off x="477504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63" name="tx263"/>
            <p:cNvSpPr/>
            <p:nvPr/>
          </p:nvSpPr>
          <p:spPr>
            <a:xfrm rot="-5400000">
              <a:off x="508439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64" name="pl264"/>
            <p:cNvSpPr/>
            <p:nvPr/>
          </p:nvSpPr>
          <p:spPr>
            <a:xfrm>
              <a:off x="5494580"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65" name="pl265"/>
            <p:cNvSpPr/>
            <p:nvPr/>
          </p:nvSpPr>
          <p:spPr>
            <a:xfrm>
              <a:off x="550618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6" name="pl266"/>
            <p:cNvSpPr/>
            <p:nvPr/>
          </p:nvSpPr>
          <p:spPr>
            <a:xfrm>
              <a:off x="581553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7" name="pl267"/>
            <p:cNvSpPr/>
            <p:nvPr/>
          </p:nvSpPr>
          <p:spPr>
            <a:xfrm>
              <a:off x="612488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8" name="pl268"/>
            <p:cNvSpPr/>
            <p:nvPr/>
          </p:nvSpPr>
          <p:spPr>
            <a:xfrm>
              <a:off x="643424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9" name="tx269"/>
            <p:cNvSpPr/>
            <p:nvPr/>
          </p:nvSpPr>
          <p:spPr>
            <a:xfrm rot="-5400000">
              <a:off x="544400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70" name="tx270"/>
            <p:cNvSpPr/>
            <p:nvPr/>
          </p:nvSpPr>
          <p:spPr>
            <a:xfrm rot="-5400000">
              <a:off x="575335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71" name="tx271"/>
            <p:cNvSpPr/>
            <p:nvPr/>
          </p:nvSpPr>
          <p:spPr>
            <a:xfrm rot="-5400000">
              <a:off x="6062708"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72" name="tx272"/>
            <p:cNvSpPr/>
            <p:nvPr/>
          </p:nvSpPr>
          <p:spPr>
            <a:xfrm rot="-5400000">
              <a:off x="637206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73" name="pl273"/>
            <p:cNvSpPr/>
            <p:nvPr/>
          </p:nvSpPr>
          <p:spPr>
            <a:xfrm>
              <a:off x="6782248"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74" name="pl274"/>
            <p:cNvSpPr/>
            <p:nvPr/>
          </p:nvSpPr>
          <p:spPr>
            <a:xfrm>
              <a:off x="679384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5" name="pl275"/>
            <p:cNvSpPr/>
            <p:nvPr/>
          </p:nvSpPr>
          <p:spPr>
            <a:xfrm>
              <a:off x="710320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6" name="pl276"/>
            <p:cNvSpPr/>
            <p:nvPr/>
          </p:nvSpPr>
          <p:spPr>
            <a:xfrm>
              <a:off x="741255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7" name="pl277"/>
            <p:cNvSpPr/>
            <p:nvPr/>
          </p:nvSpPr>
          <p:spPr>
            <a:xfrm>
              <a:off x="772190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8" name="tx278"/>
            <p:cNvSpPr/>
            <p:nvPr/>
          </p:nvSpPr>
          <p:spPr>
            <a:xfrm rot="-5400000">
              <a:off x="673167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79" name="tx279"/>
            <p:cNvSpPr/>
            <p:nvPr/>
          </p:nvSpPr>
          <p:spPr>
            <a:xfrm rot="-5400000">
              <a:off x="704102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80" name="tx280"/>
            <p:cNvSpPr/>
            <p:nvPr/>
          </p:nvSpPr>
          <p:spPr>
            <a:xfrm rot="-5400000">
              <a:off x="7350376"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81" name="tx281"/>
            <p:cNvSpPr/>
            <p:nvPr/>
          </p:nvSpPr>
          <p:spPr>
            <a:xfrm rot="-5400000">
              <a:off x="765973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82" name="pl282"/>
            <p:cNvSpPr/>
            <p:nvPr/>
          </p:nvSpPr>
          <p:spPr>
            <a:xfrm>
              <a:off x="8069916"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83" name="pl283"/>
            <p:cNvSpPr/>
            <p:nvPr/>
          </p:nvSpPr>
          <p:spPr>
            <a:xfrm>
              <a:off x="808151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4" name="pl284"/>
            <p:cNvSpPr/>
            <p:nvPr/>
          </p:nvSpPr>
          <p:spPr>
            <a:xfrm>
              <a:off x="8390870"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8700223"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6" name="pl286"/>
            <p:cNvSpPr/>
            <p:nvPr/>
          </p:nvSpPr>
          <p:spPr>
            <a:xfrm>
              <a:off x="9009577"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7" name="tx287"/>
            <p:cNvSpPr/>
            <p:nvPr/>
          </p:nvSpPr>
          <p:spPr>
            <a:xfrm rot="-5400000">
              <a:off x="801933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88" name="tx288"/>
            <p:cNvSpPr/>
            <p:nvPr/>
          </p:nvSpPr>
          <p:spPr>
            <a:xfrm rot="-5400000">
              <a:off x="8328691"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89" name="tx289"/>
            <p:cNvSpPr/>
            <p:nvPr/>
          </p:nvSpPr>
          <p:spPr>
            <a:xfrm rot="-5400000">
              <a:off x="8638044"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90" name="tx290"/>
            <p:cNvSpPr/>
            <p:nvPr/>
          </p:nvSpPr>
          <p:spPr>
            <a:xfrm rot="-5400000">
              <a:off x="894739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291" name="pl291"/>
            <p:cNvSpPr/>
            <p:nvPr/>
          </p:nvSpPr>
          <p:spPr>
            <a:xfrm>
              <a:off x="9357584"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292" name="pl292"/>
            <p:cNvSpPr/>
            <p:nvPr/>
          </p:nvSpPr>
          <p:spPr>
            <a:xfrm>
              <a:off x="9369184"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3" name="pl293"/>
            <p:cNvSpPr/>
            <p:nvPr/>
          </p:nvSpPr>
          <p:spPr>
            <a:xfrm>
              <a:off x="9678538"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4" name="pl294"/>
            <p:cNvSpPr/>
            <p:nvPr/>
          </p:nvSpPr>
          <p:spPr>
            <a:xfrm>
              <a:off x="9987891"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5" name="pl295"/>
            <p:cNvSpPr/>
            <p:nvPr/>
          </p:nvSpPr>
          <p:spPr>
            <a:xfrm>
              <a:off x="10297245"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6" name="tx296"/>
            <p:cNvSpPr/>
            <p:nvPr/>
          </p:nvSpPr>
          <p:spPr>
            <a:xfrm rot="-5400000">
              <a:off x="930700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297" name="tx297"/>
            <p:cNvSpPr/>
            <p:nvPr/>
          </p:nvSpPr>
          <p:spPr>
            <a:xfrm rot="-5400000">
              <a:off x="9616359"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298" name="tx298"/>
            <p:cNvSpPr/>
            <p:nvPr/>
          </p:nvSpPr>
          <p:spPr>
            <a:xfrm rot="-5400000">
              <a:off x="9925712"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299" name="tx299"/>
            <p:cNvSpPr/>
            <p:nvPr/>
          </p:nvSpPr>
          <p:spPr>
            <a:xfrm rot="-5400000">
              <a:off x="10235065"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300" name="pl300"/>
            <p:cNvSpPr/>
            <p:nvPr/>
          </p:nvSpPr>
          <p:spPr>
            <a:xfrm>
              <a:off x="10645252" y="5553179"/>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301" name="pl301"/>
            <p:cNvSpPr/>
            <p:nvPr/>
          </p:nvSpPr>
          <p:spPr>
            <a:xfrm>
              <a:off x="1065685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2" name="pl302"/>
            <p:cNvSpPr/>
            <p:nvPr/>
          </p:nvSpPr>
          <p:spPr>
            <a:xfrm>
              <a:off x="10966206"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3" name="pl303"/>
            <p:cNvSpPr/>
            <p:nvPr/>
          </p:nvSpPr>
          <p:spPr>
            <a:xfrm>
              <a:off x="11275559"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4" name="pl304"/>
            <p:cNvSpPr/>
            <p:nvPr/>
          </p:nvSpPr>
          <p:spPr>
            <a:xfrm>
              <a:off x="11584912" y="555317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5" name="tx305"/>
            <p:cNvSpPr/>
            <p:nvPr/>
          </p:nvSpPr>
          <p:spPr>
            <a:xfrm rot="-5400000">
              <a:off x="1059467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06" name="tx306"/>
            <p:cNvSpPr/>
            <p:nvPr/>
          </p:nvSpPr>
          <p:spPr>
            <a:xfrm rot="-5400000">
              <a:off x="10904027"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307" name="tx307"/>
            <p:cNvSpPr/>
            <p:nvPr/>
          </p:nvSpPr>
          <p:spPr>
            <a:xfrm rot="-5400000">
              <a:off x="11213380"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308" name="tx308"/>
            <p:cNvSpPr/>
            <p:nvPr/>
          </p:nvSpPr>
          <p:spPr>
            <a:xfrm rot="-5400000">
              <a:off x="11522733" y="56571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309" name="tx309"/>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10" name="tx310"/>
            <p:cNvSpPr/>
            <p:nvPr/>
          </p:nvSpPr>
          <p:spPr>
            <a:xfrm>
              <a:off x="4109297"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11" name="pt311"/>
            <p:cNvSpPr/>
            <p:nvPr/>
          </p:nvSpPr>
          <p:spPr>
            <a:xfrm>
              <a:off x="5101933"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2" name="pt312"/>
            <p:cNvSpPr/>
            <p:nvPr/>
          </p:nvSpPr>
          <p:spPr>
            <a:xfrm>
              <a:off x="5650214"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3" name="pt313"/>
            <p:cNvSpPr/>
            <p:nvPr/>
          </p:nvSpPr>
          <p:spPr>
            <a:xfrm>
              <a:off x="6294781"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4" name="pt314"/>
            <p:cNvSpPr/>
            <p:nvPr/>
          </p:nvSpPr>
          <p:spPr>
            <a:xfrm>
              <a:off x="6939348"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5" name="pt315"/>
            <p:cNvSpPr/>
            <p:nvPr/>
          </p:nvSpPr>
          <p:spPr>
            <a:xfrm>
              <a:off x="7583915"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6" name="tx316"/>
            <p:cNvSpPr/>
            <p:nvPr/>
          </p:nvSpPr>
          <p:spPr>
            <a:xfrm>
              <a:off x="5330027"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317" name="tx317"/>
            <p:cNvSpPr/>
            <p:nvPr/>
          </p:nvSpPr>
          <p:spPr>
            <a:xfrm>
              <a:off x="587830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318" name="tx318"/>
            <p:cNvSpPr/>
            <p:nvPr/>
          </p:nvSpPr>
          <p:spPr>
            <a:xfrm>
              <a:off x="652287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319" name="tx319"/>
            <p:cNvSpPr/>
            <p:nvPr/>
          </p:nvSpPr>
          <p:spPr>
            <a:xfrm>
              <a:off x="7167442"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320" name="tx320"/>
            <p:cNvSpPr/>
            <p:nvPr/>
          </p:nvSpPr>
          <p:spPr>
            <a:xfrm>
              <a:off x="7812009"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321" name="tx321"/>
            <p:cNvSpPr/>
            <p:nvPr/>
          </p:nvSpPr>
          <p:spPr>
            <a:xfrm>
              <a:off x="343909" y="1368037"/>
              <a:ext cx="409065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AFRO-Central, 2025</a:t>
              </a:r>
            </a:p>
          </p:txBody>
        </p:sp>
        <p:sp>
          <p:nvSpPr>
            <p:cNvPr id="322" name="tx322"/>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23" name="tx323"/>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324"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325" name=""/>
          <p:cNvGrpSpPr/>
          <p:nvPr/>
        </p:nvGrpSpPr>
        <p:grpSpPr>
          <a:xfrm>
            <a:off x="292608" y="914400"/>
            <a:ext cx="11612880" cy="28575"/>
            <a:chOff x="292608" y="914400"/>
            <a:chExt cx="11612880" cy="28575"/>
          </a:xfrm>
        </p:grpSpPr>
        <p:sp>
          <p:nvSpPr>
            <p:cNvPr id="326"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7"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3918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182478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125772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83237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07505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31773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5604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030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4578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884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311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7382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1650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1869837" y="2391842"/>
              <a:ext cx="109206" cy="567057"/>
            </a:xfrm>
            <a:prstGeom prst="rect">
              <a:avLst/>
            </a:prstGeom>
            <a:solidFill>
              <a:srgbClr val="2C7FB8">
                <a:alpha val="100000"/>
              </a:srgbClr>
            </a:solidFill>
          </p:spPr>
          <p:txBody>
            <a:bodyPr/>
            <a:lstStyle/>
            <a:p/>
          </p:txBody>
        </p:sp>
        <p:sp>
          <p:nvSpPr>
            <p:cNvPr id="19" name="rc19"/>
            <p:cNvSpPr/>
            <p:nvPr/>
          </p:nvSpPr>
          <p:spPr>
            <a:xfrm>
              <a:off x="1991177" y="1938196"/>
              <a:ext cx="109206" cy="1020703"/>
            </a:xfrm>
            <a:prstGeom prst="rect">
              <a:avLst/>
            </a:prstGeom>
            <a:solidFill>
              <a:srgbClr val="2C7FB8">
                <a:alpha val="100000"/>
              </a:srgbClr>
            </a:solidFill>
          </p:spPr>
          <p:txBody>
            <a:bodyPr/>
            <a:lstStyle/>
            <a:p/>
          </p:txBody>
        </p:sp>
        <p:sp>
          <p:nvSpPr>
            <p:cNvPr id="20" name="rc20"/>
            <p:cNvSpPr/>
            <p:nvPr/>
          </p:nvSpPr>
          <p:spPr>
            <a:xfrm>
              <a:off x="2112517" y="1938196"/>
              <a:ext cx="109206" cy="1020703"/>
            </a:xfrm>
            <a:prstGeom prst="rect">
              <a:avLst/>
            </a:prstGeom>
            <a:solidFill>
              <a:srgbClr val="2C7FB8">
                <a:alpha val="100000"/>
              </a:srgbClr>
            </a:solidFill>
          </p:spPr>
          <p:txBody>
            <a:bodyPr/>
            <a:lstStyle/>
            <a:p/>
          </p:txBody>
        </p:sp>
        <p:sp>
          <p:nvSpPr>
            <p:cNvPr id="21" name="rc21"/>
            <p:cNvSpPr/>
            <p:nvPr/>
          </p:nvSpPr>
          <p:spPr>
            <a:xfrm>
              <a:off x="2233857" y="1824785"/>
              <a:ext cx="109206" cy="1134114"/>
            </a:xfrm>
            <a:prstGeom prst="rect">
              <a:avLst/>
            </a:prstGeom>
            <a:solidFill>
              <a:srgbClr val="2C7FB8">
                <a:alpha val="100000"/>
              </a:srgbClr>
            </a:solidFill>
          </p:spPr>
          <p:txBody>
            <a:bodyPr/>
            <a:lstStyle/>
            <a:p/>
          </p:txBody>
        </p:sp>
        <p:sp>
          <p:nvSpPr>
            <p:cNvPr id="22" name="rc22"/>
            <p:cNvSpPr/>
            <p:nvPr/>
          </p:nvSpPr>
          <p:spPr>
            <a:xfrm>
              <a:off x="2355197" y="1824785"/>
              <a:ext cx="109206" cy="1134114"/>
            </a:xfrm>
            <a:prstGeom prst="rect">
              <a:avLst/>
            </a:prstGeom>
            <a:solidFill>
              <a:srgbClr val="2C7FB8">
                <a:alpha val="100000"/>
              </a:srgbClr>
            </a:solidFill>
          </p:spPr>
          <p:txBody>
            <a:bodyPr/>
            <a:lstStyle/>
            <a:p/>
          </p:txBody>
        </p:sp>
        <p:sp>
          <p:nvSpPr>
            <p:cNvPr id="23" name="rc23"/>
            <p:cNvSpPr/>
            <p:nvPr/>
          </p:nvSpPr>
          <p:spPr>
            <a:xfrm>
              <a:off x="2476537" y="1824785"/>
              <a:ext cx="109206" cy="1134114"/>
            </a:xfrm>
            <a:prstGeom prst="rect">
              <a:avLst/>
            </a:prstGeom>
            <a:solidFill>
              <a:srgbClr val="2C7FB8">
                <a:alpha val="100000"/>
              </a:srgbClr>
            </a:solidFill>
          </p:spPr>
          <p:txBody>
            <a:bodyPr/>
            <a:lstStyle/>
            <a:p/>
          </p:txBody>
        </p:sp>
        <p:sp>
          <p:nvSpPr>
            <p:cNvPr id="24" name="rc24"/>
            <p:cNvSpPr/>
            <p:nvPr/>
          </p:nvSpPr>
          <p:spPr>
            <a:xfrm>
              <a:off x="2597877" y="1824785"/>
              <a:ext cx="109206" cy="1134114"/>
            </a:xfrm>
            <a:prstGeom prst="rect">
              <a:avLst/>
            </a:prstGeom>
            <a:solidFill>
              <a:srgbClr val="2C7FB8">
                <a:alpha val="100000"/>
              </a:srgbClr>
            </a:solidFill>
          </p:spPr>
          <p:txBody>
            <a:bodyPr/>
            <a:lstStyle/>
            <a:p/>
          </p:txBody>
        </p:sp>
        <p:sp>
          <p:nvSpPr>
            <p:cNvPr id="25" name="rc25"/>
            <p:cNvSpPr/>
            <p:nvPr/>
          </p:nvSpPr>
          <p:spPr>
            <a:xfrm>
              <a:off x="2719217" y="1824785"/>
              <a:ext cx="109206" cy="1134114"/>
            </a:xfrm>
            <a:prstGeom prst="rect">
              <a:avLst/>
            </a:prstGeom>
            <a:solidFill>
              <a:srgbClr val="2C7FB8">
                <a:alpha val="100000"/>
              </a:srgbClr>
            </a:solidFill>
          </p:spPr>
          <p:txBody>
            <a:bodyPr/>
            <a:lstStyle/>
            <a:p/>
          </p:txBody>
        </p:sp>
        <p:sp>
          <p:nvSpPr>
            <p:cNvPr id="26" name="rc26"/>
            <p:cNvSpPr/>
            <p:nvPr/>
          </p:nvSpPr>
          <p:spPr>
            <a:xfrm>
              <a:off x="2840557" y="1824785"/>
              <a:ext cx="109206" cy="1134114"/>
            </a:xfrm>
            <a:prstGeom prst="rect">
              <a:avLst/>
            </a:prstGeom>
            <a:solidFill>
              <a:srgbClr val="2C7FB8">
                <a:alpha val="100000"/>
              </a:srgbClr>
            </a:solidFill>
          </p:spPr>
          <p:txBody>
            <a:bodyPr/>
            <a:lstStyle/>
            <a:p/>
          </p:txBody>
        </p:sp>
        <p:sp>
          <p:nvSpPr>
            <p:cNvPr id="27" name="rc27"/>
            <p:cNvSpPr/>
            <p:nvPr/>
          </p:nvSpPr>
          <p:spPr>
            <a:xfrm>
              <a:off x="2961897" y="1824785"/>
              <a:ext cx="109206" cy="1134114"/>
            </a:xfrm>
            <a:prstGeom prst="rect">
              <a:avLst/>
            </a:prstGeom>
            <a:solidFill>
              <a:srgbClr val="2C7FB8">
                <a:alpha val="100000"/>
              </a:srgbClr>
            </a:solidFill>
          </p:spPr>
          <p:txBody>
            <a:bodyPr/>
            <a:lstStyle/>
            <a:p/>
          </p:txBody>
        </p:sp>
        <p:sp>
          <p:nvSpPr>
            <p:cNvPr id="28" name="rc28"/>
            <p:cNvSpPr/>
            <p:nvPr/>
          </p:nvSpPr>
          <p:spPr>
            <a:xfrm>
              <a:off x="3083237" y="1824785"/>
              <a:ext cx="109206" cy="1134114"/>
            </a:xfrm>
            <a:prstGeom prst="rect">
              <a:avLst/>
            </a:prstGeom>
            <a:solidFill>
              <a:srgbClr val="2C7FB8">
                <a:alpha val="100000"/>
              </a:srgbClr>
            </a:solidFill>
          </p:spPr>
          <p:txBody>
            <a:bodyPr/>
            <a:lstStyle/>
            <a:p/>
          </p:txBody>
        </p:sp>
        <p:sp>
          <p:nvSpPr>
            <p:cNvPr id="29" name="pl29"/>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0" name="pl30"/>
            <p:cNvSpPr/>
            <p:nvPr/>
          </p:nvSpPr>
          <p:spPr>
            <a:xfrm>
              <a:off x="1924440" y="1654668"/>
              <a:ext cx="1213400" cy="831684"/>
            </a:xfrm>
            <a:custGeom>
              <a:avLst/>
              <a:pathLst>
                <a:path w="1213400" h="831684">
                  <a:moveTo>
                    <a:pt x="0" y="831684"/>
                  </a:moveTo>
                  <a:lnTo>
                    <a:pt x="121340" y="453645"/>
                  </a:lnTo>
                  <a:lnTo>
                    <a:pt x="242680" y="415842"/>
                  </a:lnTo>
                  <a:lnTo>
                    <a:pt x="364020" y="151215"/>
                  </a:lnTo>
                  <a:lnTo>
                    <a:pt x="485360" y="0"/>
                  </a:lnTo>
                  <a:lnTo>
                    <a:pt x="606700" y="0"/>
                  </a:lnTo>
                  <a:lnTo>
                    <a:pt x="728040" y="56705"/>
                  </a:lnTo>
                  <a:lnTo>
                    <a:pt x="849380" y="75607"/>
                  </a:lnTo>
                  <a:lnTo>
                    <a:pt x="970720" y="75607"/>
                  </a:lnTo>
                  <a:lnTo>
                    <a:pt x="1092060" y="37803"/>
                  </a:lnTo>
                  <a:lnTo>
                    <a:pt x="1213400" y="37803"/>
                  </a:lnTo>
                </a:path>
              </a:pathLst>
            </a:custGeom>
            <a:ln w="27101" cap="flat">
              <a:solidFill>
                <a:srgbClr val="000000">
                  <a:alpha val="80000"/>
                </a:srgbClr>
              </a:solidFill>
              <a:prstDash val="solid"/>
              <a:round/>
            </a:ln>
          </p:spPr>
          <p:txBody>
            <a:bodyPr/>
            <a:lstStyle/>
            <a:p/>
          </p:txBody>
        </p:sp>
        <p:sp>
          <p:nvSpPr>
            <p:cNvPr id="31" name="tx31"/>
            <p:cNvSpPr/>
            <p:nvPr/>
          </p:nvSpPr>
          <p:spPr>
            <a:xfrm>
              <a:off x="1439079"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N=10</a:t>
              </a:r>
            </a:p>
          </p:txBody>
        </p:sp>
        <p:sp>
          <p:nvSpPr>
            <p:cNvPr id="32" name="tx32"/>
            <p:cNvSpPr/>
            <p:nvPr/>
          </p:nvSpPr>
          <p:spPr>
            <a:xfrm>
              <a:off x="1901397" y="23026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33" name="tx33"/>
            <p:cNvSpPr/>
            <p:nvPr/>
          </p:nvSpPr>
          <p:spPr>
            <a:xfrm>
              <a:off x="2022737" y="184904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34" name="tx34"/>
            <p:cNvSpPr/>
            <p:nvPr/>
          </p:nvSpPr>
          <p:spPr>
            <a:xfrm>
              <a:off x="2144077" y="184904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35" name="tx35"/>
            <p:cNvSpPr/>
            <p:nvPr/>
          </p:nvSpPr>
          <p:spPr>
            <a:xfrm>
              <a:off x="2242374"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36" name="tx36"/>
            <p:cNvSpPr/>
            <p:nvPr/>
          </p:nvSpPr>
          <p:spPr>
            <a:xfrm>
              <a:off x="2363714"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37" name="tx37"/>
            <p:cNvSpPr/>
            <p:nvPr/>
          </p:nvSpPr>
          <p:spPr>
            <a:xfrm>
              <a:off x="2485054"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38" name="tx38"/>
            <p:cNvSpPr/>
            <p:nvPr/>
          </p:nvSpPr>
          <p:spPr>
            <a:xfrm>
              <a:off x="2606394"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39" name="tx39"/>
            <p:cNvSpPr/>
            <p:nvPr/>
          </p:nvSpPr>
          <p:spPr>
            <a:xfrm>
              <a:off x="2727734"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40" name="tx40"/>
            <p:cNvSpPr/>
            <p:nvPr/>
          </p:nvSpPr>
          <p:spPr>
            <a:xfrm>
              <a:off x="2849074"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41" name="tx41"/>
            <p:cNvSpPr/>
            <p:nvPr/>
          </p:nvSpPr>
          <p:spPr>
            <a:xfrm>
              <a:off x="2970414"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42" name="tx42"/>
            <p:cNvSpPr/>
            <p:nvPr/>
          </p:nvSpPr>
          <p:spPr>
            <a:xfrm>
              <a:off x="3091754" y="173563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43" name="tx43"/>
            <p:cNvSpPr/>
            <p:nvPr/>
          </p:nvSpPr>
          <p:spPr>
            <a:xfrm>
              <a:off x="3116150" y="157602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4" name="rc44"/>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5" name="pl45"/>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6" name="pl46"/>
            <p:cNvSpPr/>
            <p:nvPr/>
          </p:nvSpPr>
          <p:spPr>
            <a:xfrm>
              <a:off x="714376" y="485945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714376" y="429239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372534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83237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107505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131773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5604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8030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04578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2884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5311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77382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1650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rc59"/>
            <p:cNvSpPr/>
            <p:nvPr/>
          </p:nvSpPr>
          <p:spPr>
            <a:xfrm>
              <a:off x="1991177" y="5313100"/>
              <a:ext cx="109206" cy="113411"/>
            </a:xfrm>
            <a:prstGeom prst="rect">
              <a:avLst/>
            </a:prstGeom>
            <a:solidFill>
              <a:srgbClr val="2C7FB8">
                <a:alpha val="100000"/>
              </a:srgbClr>
            </a:solidFill>
          </p:spPr>
          <p:txBody>
            <a:bodyPr/>
            <a:lstStyle/>
            <a:p/>
          </p:txBody>
        </p:sp>
        <p:sp>
          <p:nvSpPr>
            <p:cNvPr id="60" name="rc60"/>
            <p:cNvSpPr/>
            <p:nvPr/>
          </p:nvSpPr>
          <p:spPr>
            <a:xfrm>
              <a:off x="2112517" y="5086277"/>
              <a:ext cx="109206" cy="340234"/>
            </a:xfrm>
            <a:prstGeom prst="rect">
              <a:avLst/>
            </a:prstGeom>
            <a:solidFill>
              <a:srgbClr val="2C7FB8">
                <a:alpha val="100000"/>
              </a:srgbClr>
            </a:solidFill>
          </p:spPr>
          <p:txBody>
            <a:bodyPr/>
            <a:lstStyle/>
            <a:p/>
          </p:txBody>
        </p:sp>
        <p:sp>
          <p:nvSpPr>
            <p:cNvPr id="61" name="rc61"/>
            <p:cNvSpPr/>
            <p:nvPr/>
          </p:nvSpPr>
          <p:spPr>
            <a:xfrm>
              <a:off x="2233857" y="4972866"/>
              <a:ext cx="109206" cy="453645"/>
            </a:xfrm>
            <a:prstGeom prst="rect">
              <a:avLst/>
            </a:prstGeom>
            <a:solidFill>
              <a:srgbClr val="2C7FB8">
                <a:alpha val="100000"/>
              </a:srgbClr>
            </a:solidFill>
          </p:spPr>
          <p:txBody>
            <a:bodyPr/>
            <a:lstStyle/>
            <a:p/>
          </p:txBody>
        </p:sp>
        <p:sp>
          <p:nvSpPr>
            <p:cNvPr id="62" name="rc62"/>
            <p:cNvSpPr/>
            <p:nvPr/>
          </p:nvSpPr>
          <p:spPr>
            <a:xfrm>
              <a:off x="2355197" y="4859454"/>
              <a:ext cx="109206" cy="567057"/>
            </a:xfrm>
            <a:prstGeom prst="rect">
              <a:avLst/>
            </a:prstGeom>
            <a:solidFill>
              <a:srgbClr val="2C7FB8">
                <a:alpha val="100000"/>
              </a:srgbClr>
            </a:solidFill>
          </p:spPr>
          <p:txBody>
            <a:bodyPr/>
            <a:lstStyle/>
            <a:p/>
          </p:txBody>
        </p:sp>
        <p:sp>
          <p:nvSpPr>
            <p:cNvPr id="63" name="rc63"/>
            <p:cNvSpPr/>
            <p:nvPr/>
          </p:nvSpPr>
          <p:spPr>
            <a:xfrm>
              <a:off x="2476537" y="4859454"/>
              <a:ext cx="109206" cy="567057"/>
            </a:xfrm>
            <a:prstGeom prst="rect">
              <a:avLst/>
            </a:prstGeom>
            <a:solidFill>
              <a:srgbClr val="2C7FB8">
                <a:alpha val="100000"/>
              </a:srgbClr>
            </a:solidFill>
          </p:spPr>
          <p:txBody>
            <a:bodyPr/>
            <a:lstStyle/>
            <a:p/>
          </p:txBody>
        </p:sp>
        <p:sp>
          <p:nvSpPr>
            <p:cNvPr id="64" name="rc64"/>
            <p:cNvSpPr/>
            <p:nvPr/>
          </p:nvSpPr>
          <p:spPr>
            <a:xfrm>
              <a:off x="2597877" y="4859454"/>
              <a:ext cx="109206" cy="567057"/>
            </a:xfrm>
            <a:prstGeom prst="rect">
              <a:avLst/>
            </a:prstGeom>
            <a:solidFill>
              <a:srgbClr val="2C7FB8">
                <a:alpha val="100000"/>
              </a:srgbClr>
            </a:solidFill>
          </p:spPr>
          <p:txBody>
            <a:bodyPr/>
            <a:lstStyle/>
            <a:p/>
          </p:txBody>
        </p:sp>
        <p:sp>
          <p:nvSpPr>
            <p:cNvPr id="65" name="rc65"/>
            <p:cNvSpPr/>
            <p:nvPr/>
          </p:nvSpPr>
          <p:spPr>
            <a:xfrm>
              <a:off x="2719217" y="4859454"/>
              <a:ext cx="109206" cy="567057"/>
            </a:xfrm>
            <a:prstGeom prst="rect">
              <a:avLst/>
            </a:prstGeom>
            <a:solidFill>
              <a:srgbClr val="2C7FB8">
                <a:alpha val="100000"/>
              </a:srgbClr>
            </a:solidFill>
          </p:spPr>
          <p:txBody>
            <a:bodyPr/>
            <a:lstStyle/>
            <a:p/>
          </p:txBody>
        </p:sp>
        <p:sp>
          <p:nvSpPr>
            <p:cNvPr id="66" name="rc66"/>
            <p:cNvSpPr/>
            <p:nvPr/>
          </p:nvSpPr>
          <p:spPr>
            <a:xfrm>
              <a:off x="2840557" y="4859454"/>
              <a:ext cx="109206" cy="567057"/>
            </a:xfrm>
            <a:prstGeom prst="rect">
              <a:avLst/>
            </a:prstGeom>
            <a:solidFill>
              <a:srgbClr val="2C7FB8">
                <a:alpha val="100000"/>
              </a:srgbClr>
            </a:solidFill>
          </p:spPr>
          <p:txBody>
            <a:bodyPr/>
            <a:lstStyle/>
            <a:p/>
          </p:txBody>
        </p:sp>
        <p:sp>
          <p:nvSpPr>
            <p:cNvPr id="67" name="rc67"/>
            <p:cNvSpPr/>
            <p:nvPr/>
          </p:nvSpPr>
          <p:spPr>
            <a:xfrm>
              <a:off x="2961897" y="4859454"/>
              <a:ext cx="109206" cy="567057"/>
            </a:xfrm>
            <a:prstGeom prst="rect">
              <a:avLst/>
            </a:prstGeom>
            <a:solidFill>
              <a:srgbClr val="2C7FB8">
                <a:alpha val="100000"/>
              </a:srgbClr>
            </a:solidFill>
          </p:spPr>
          <p:txBody>
            <a:bodyPr/>
            <a:lstStyle/>
            <a:p/>
          </p:txBody>
        </p:sp>
        <p:sp>
          <p:nvSpPr>
            <p:cNvPr id="68" name="rc68"/>
            <p:cNvSpPr/>
            <p:nvPr/>
          </p:nvSpPr>
          <p:spPr>
            <a:xfrm>
              <a:off x="3083237" y="4859454"/>
              <a:ext cx="109206" cy="567057"/>
            </a:xfrm>
            <a:prstGeom prst="rect">
              <a:avLst/>
            </a:prstGeom>
            <a:solidFill>
              <a:srgbClr val="2C7FB8">
                <a:alpha val="100000"/>
              </a:srgbClr>
            </a:solidFill>
          </p:spPr>
          <p:txBody>
            <a:bodyPr/>
            <a:lstStyle/>
            <a:p/>
          </p:txBody>
        </p:sp>
        <p:sp>
          <p:nvSpPr>
            <p:cNvPr id="69" name="pl69"/>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70" name="pl70"/>
            <p:cNvSpPr/>
            <p:nvPr/>
          </p:nvSpPr>
          <p:spPr>
            <a:xfrm>
              <a:off x="832379" y="4935062"/>
              <a:ext cx="2305460" cy="491449"/>
            </a:xfrm>
            <a:custGeom>
              <a:avLst/>
              <a:pathLst>
                <a:path w="2305460" h="491449">
                  <a:moveTo>
                    <a:pt x="0" y="491449"/>
                  </a:moveTo>
                  <a:lnTo>
                    <a:pt x="121340" y="491449"/>
                  </a:lnTo>
                  <a:lnTo>
                    <a:pt x="242680" y="491449"/>
                  </a:lnTo>
                  <a:lnTo>
                    <a:pt x="364020" y="491449"/>
                  </a:lnTo>
                  <a:lnTo>
                    <a:pt x="485360" y="491449"/>
                  </a:lnTo>
                  <a:lnTo>
                    <a:pt x="606700" y="491449"/>
                  </a:lnTo>
                  <a:lnTo>
                    <a:pt x="728040" y="491449"/>
                  </a:lnTo>
                  <a:lnTo>
                    <a:pt x="849380" y="491449"/>
                  </a:lnTo>
                  <a:lnTo>
                    <a:pt x="970720" y="491449"/>
                  </a:lnTo>
                  <a:lnTo>
                    <a:pt x="1092060" y="491449"/>
                  </a:lnTo>
                  <a:lnTo>
                    <a:pt x="1213400" y="491449"/>
                  </a:lnTo>
                  <a:lnTo>
                    <a:pt x="1334740" y="226822"/>
                  </a:lnTo>
                  <a:lnTo>
                    <a:pt x="1456080" y="75607"/>
                  </a:lnTo>
                  <a:lnTo>
                    <a:pt x="1577420" y="37803"/>
                  </a:lnTo>
                  <a:lnTo>
                    <a:pt x="1698760" y="56705"/>
                  </a:lnTo>
                  <a:lnTo>
                    <a:pt x="1820100" y="75607"/>
                  </a:lnTo>
                  <a:lnTo>
                    <a:pt x="1941440" y="75607"/>
                  </a:lnTo>
                  <a:lnTo>
                    <a:pt x="2062780" y="37803"/>
                  </a:lnTo>
                  <a:lnTo>
                    <a:pt x="2184120" y="56705"/>
                  </a:lnTo>
                  <a:lnTo>
                    <a:pt x="2305460" y="0"/>
                  </a:lnTo>
                </a:path>
              </a:pathLst>
            </a:custGeom>
            <a:ln w="27101" cap="flat">
              <a:solidFill>
                <a:srgbClr val="000000">
                  <a:alpha val="80000"/>
                </a:srgbClr>
              </a:solidFill>
              <a:prstDash val="solid"/>
              <a:round/>
            </a:ln>
          </p:spPr>
          <p:txBody>
            <a:bodyPr/>
            <a:lstStyle/>
            <a:p/>
          </p:txBody>
        </p:sp>
        <p:sp>
          <p:nvSpPr>
            <p:cNvPr id="71" name="tx71"/>
            <p:cNvSpPr/>
            <p:nvPr/>
          </p:nvSpPr>
          <p:spPr>
            <a:xfrm>
              <a:off x="1439079"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N=10</a:t>
              </a:r>
            </a:p>
          </p:txBody>
        </p:sp>
        <p:sp>
          <p:nvSpPr>
            <p:cNvPr id="72" name="tx72"/>
            <p:cNvSpPr/>
            <p:nvPr/>
          </p:nvSpPr>
          <p:spPr>
            <a:xfrm>
              <a:off x="2022737" y="522394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73" name="tx73"/>
            <p:cNvSpPr/>
            <p:nvPr/>
          </p:nvSpPr>
          <p:spPr>
            <a:xfrm>
              <a:off x="2144077" y="49971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74" name="tx74"/>
            <p:cNvSpPr/>
            <p:nvPr/>
          </p:nvSpPr>
          <p:spPr>
            <a:xfrm>
              <a:off x="2265417" y="488371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75" name="tx75"/>
            <p:cNvSpPr/>
            <p:nvPr/>
          </p:nvSpPr>
          <p:spPr>
            <a:xfrm>
              <a:off x="2386757"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76" name="tx76"/>
            <p:cNvSpPr/>
            <p:nvPr/>
          </p:nvSpPr>
          <p:spPr>
            <a:xfrm>
              <a:off x="2508097"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77" name="tx77"/>
            <p:cNvSpPr/>
            <p:nvPr/>
          </p:nvSpPr>
          <p:spPr>
            <a:xfrm>
              <a:off x="2629437"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78" name="tx78"/>
            <p:cNvSpPr/>
            <p:nvPr/>
          </p:nvSpPr>
          <p:spPr>
            <a:xfrm>
              <a:off x="2750777"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79" name="tx79"/>
            <p:cNvSpPr/>
            <p:nvPr/>
          </p:nvSpPr>
          <p:spPr>
            <a:xfrm>
              <a:off x="2872117"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80" name="tx80"/>
            <p:cNvSpPr/>
            <p:nvPr/>
          </p:nvSpPr>
          <p:spPr>
            <a:xfrm>
              <a:off x="2993457"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81" name="tx81"/>
            <p:cNvSpPr/>
            <p:nvPr/>
          </p:nvSpPr>
          <p:spPr>
            <a:xfrm>
              <a:off x="3114797"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82" name="tx82"/>
            <p:cNvSpPr/>
            <p:nvPr/>
          </p:nvSpPr>
          <p:spPr>
            <a:xfrm>
              <a:off x="3116150" y="481861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a:t>
              </a:r>
            </a:p>
          </p:txBody>
        </p:sp>
        <p:sp>
          <p:nvSpPr>
            <p:cNvPr id="83" name="rc83"/>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84" name="pl84"/>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5" name="pl85"/>
            <p:cNvSpPr/>
            <p:nvPr/>
          </p:nvSpPr>
          <p:spPr>
            <a:xfrm>
              <a:off x="3380035" y="23918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6" name="pl86"/>
            <p:cNvSpPr/>
            <p:nvPr/>
          </p:nvSpPr>
          <p:spPr>
            <a:xfrm>
              <a:off x="3380035" y="182478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7" name="pl87"/>
            <p:cNvSpPr/>
            <p:nvPr/>
          </p:nvSpPr>
          <p:spPr>
            <a:xfrm>
              <a:off x="3380035" y="125772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8" name="pl88"/>
            <p:cNvSpPr/>
            <p:nvPr/>
          </p:nvSpPr>
          <p:spPr>
            <a:xfrm>
              <a:off x="349803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74071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98339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2260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4687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71143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95411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51967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543947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68215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98" name="rc98"/>
            <p:cNvSpPr/>
            <p:nvPr/>
          </p:nvSpPr>
          <p:spPr>
            <a:xfrm>
              <a:off x="5384876" y="2732077"/>
              <a:ext cx="109206" cy="226822"/>
            </a:xfrm>
            <a:prstGeom prst="rect">
              <a:avLst/>
            </a:prstGeom>
            <a:solidFill>
              <a:srgbClr val="2C7FB8">
                <a:alpha val="100000"/>
              </a:srgbClr>
            </a:solidFill>
          </p:spPr>
          <p:txBody>
            <a:bodyPr/>
            <a:lstStyle/>
            <a:p/>
          </p:txBody>
        </p:sp>
        <p:sp>
          <p:nvSpPr>
            <p:cNvPr id="99" name="rc99"/>
            <p:cNvSpPr/>
            <p:nvPr/>
          </p:nvSpPr>
          <p:spPr>
            <a:xfrm>
              <a:off x="5506216" y="2505254"/>
              <a:ext cx="109206" cy="453645"/>
            </a:xfrm>
            <a:prstGeom prst="rect">
              <a:avLst/>
            </a:prstGeom>
            <a:solidFill>
              <a:srgbClr val="2C7FB8">
                <a:alpha val="100000"/>
              </a:srgbClr>
            </a:solidFill>
          </p:spPr>
          <p:txBody>
            <a:bodyPr/>
            <a:lstStyle/>
            <a:p/>
          </p:txBody>
        </p:sp>
        <p:sp>
          <p:nvSpPr>
            <p:cNvPr id="100" name="rc100"/>
            <p:cNvSpPr/>
            <p:nvPr/>
          </p:nvSpPr>
          <p:spPr>
            <a:xfrm>
              <a:off x="5627556" y="2505254"/>
              <a:ext cx="109206" cy="453645"/>
            </a:xfrm>
            <a:prstGeom prst="rect">
              <a:avLst/>
            </a:prstGeom>
            <a:solidFill>
              <a:srgbClr val="2C7FB8">
                <a:alpha val="100000"/>
              </a:srgbClr>
            </a:solidFill>
          </p:spPr>
          <p:txBody>
            <a:bodyPr/>
            <a:lstStyle/>
            <a:p/>
          </p:txBody>
        </p:sp>
        <p:sp>
          <p:nvSpPr>
            <p:cNvPr id="101" name="rc101"/>
            <p:cNvSpPr/>
            <p:nvPr/>
          </p:nvSpPr>
          <p:spPr>
            <a:xfrm>
              <a:off x="5748896" y="2391842"/>
              <a:ext cx="109206" cy="567057"/>
            </a:xfrm>
            <a:prstGeom prst="rect">
              <a:avLst/>
            </a:prstGeom>
            <a:solidFill>
              <a:srgbClr val="2C7FB8">
                <a:alpha val="100000"/>
              </a:srgbClr>
            </a:solidFill>
          </p:spPr>
          <p:txBody>
            <a:bodyPr/>
            <a:lstStyle/>
            <a:p/>
          </p:txBody>
        </p:sp>
        <p:sp>
          <p:nvSpPr>
            <p:cNvPr id="102" name="pl102"/>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03" name="pl103"/>
            <p:cNvSpPr/>
            <p:nvPr/>
          </p:nvSpPr>
          <p:spPr>
            <a:xfrm>
              <a:off x="5318139" y="1994902"/>
              <a:ext cx="485360" cy="963997"/>
            </a:xfrm>
            <a:custGeom>
              <a:avLst/>
              <a:pathLst>
                <a:path w="485360" h="963997">
                  <a:moveTo>
                    <a:pt x="0" y="963997"/>
                  </a:moveTo>
                  <a:lnTo>
                    <a:pt x="121340" y="907291"/>
                  </a:lnTo>
                  <a:lnTo>
                    <a:pt x="242680" y="472547"/>
                  </a:lnTo>
                  <a:lnTo>
                    <a:pt x="364020" y="56705"/>
                  </a:lnTo>
                  <a:lnTo>
                    <a:pt x="485360" y="0"/>
                  </a:lnTo>
                </a:path>
              </a:pathLst>
            </a:custGeom>
            <a:ln w="27101" cap="flat">
              <a:solidFill>
                <a:srgbClr val="000000">
                  <a:alpha val="80000"/>
                </a:srgbClr>
              </a:solidFill>
              <a:prstDash val="solid"/>
              <a:round/>
            </a:ln>
          </p:spPr>
          <p:txBody>
            <a:bodyPr/>
            <a:lstStyle/>
            <a:p/>
          </p:txBody>
        </p:sp>
        <p:sp>
          <p:nvSpPr>
            <p:cNvPr id="104" name="tx104"/>
            <p:cNvSpPr/>
            <p:nvPr/>
          </p:nvSpPr>
          <p:spPr>
            <a:xfrm>
              <a:off x="410473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N=10</a:t>
              </a:r>
            </a:p>
          </p:txBody>
        </p:sp>
        <p:sp>
          <p:nvSpPr>
            <p:cNvPr id="105" name="tx105"/>
            <p:cNvSpPr/>
            <p:nvPr/>
          </p:nvSpPr>
          <p:spPr>
            <a:xfrm>
              <a:off x="5416436" y="26429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106" name="tx106"/>
            <p:cNvSpPr/>
            <p:nvPr/>
          </p:nvSpPr>
          <p:spPr>
            <a:xfrm>
              <a:off x="5537776" y="24161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07" name="tx107"/>
            <p:cNvSpPr/>
            <p:nvPr/>
          </p:nvSpPr>
          <p:spPr>
            <a:xfrm>
              <a:off x="5659116" y="24161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08" name="tx108"/>
            <p:cNvSpPr/>
            <p:nvPr/>
          </p:nvSpPr>
          <p:spPr>
            <a:xfrm>
              <a:off x="5780456" y="23026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09" name="tx109"/>
            <p:cNvSpPr/>
            <p:nvPr/>
          </p:nvSpPr>
          <p:spPr>
            <a:xfrm>
              <a:off x="5781809" y="1878453"/>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110" name="rc110"/>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11" name="pl111"/>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2" name="pl112"/>
            <p:cNvSpPr/>
            <p:nvPr/>
          </p:nvSpPr>
          <p:spPr>
            <a:xfrm>
              <a:off x="3380035" y="485945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3" name="pl113"/>
            <p:cNvSpPr/>
            <p:nvPr/>
          </p:nvSpPr>
          <p:spPr>
            <a:xfrm>
              <a:off x="3380035" y="429239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4" name="pl114"/>
            <p:cNvSpPr/>
            <p:nvPr/>
          </p:nvSpPr>
          <p:spPr>
            <a:xfrm>
              <a:off x="3380035" y="372534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5" name="pl115"/>
            <p:cNvSpPr/>
            <p:nvPr/>
          </p:nvSpPr>
          <p:spPr>
            <a:xfrm>
              <a:off x="349803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74071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398339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2260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4687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71143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95411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1967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543947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68215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4414155" y="4972866"/>
              <a:ext cx="109206" cy="453645"/>
            </a:xfrm>
            <a:prstGeom prst="rect">
              <a:avLst/>
            </a:prstGeom>
            <a:solidFill>
              <a:srgbClr val="2C7FB8">
                <a:alpha val="100000"/>
              </a:srgbClr>
            </a:solidFill>
          </p:spPr>
          <p:txBody>
            <a:bodyPr/>
            <a:lstStyle/>
            <a:p/>
          </p:txBody>
        </p:sp>
        <p:sp>
          <p:nvSpPr>
            <p:cNvPr id="126" name="rc126"/>
            <p:cNvSpPr/>
            <p:nvPr/>
          </p:nvSpPr>
          <p:spPr>
            <a:xfrm>
              <a:off x="4535495" y="4972866"/>
              <a:ext cx="109206" cy="453645"/>
            </a:xfrm>
            <a:prstGeom prst="rect">
              <a:avLst/>
            </a:prstGeom>
            <a:solidFill>
              <a:srgbClr val="2C7FB8">
                <a:alpha val="100000"/>
              </a:srgbClr>
            </a:solidFill>
          </p:spPr>
          <p:txBody>
            <a:bodyPr/>
            <a:lstStyle/>
            <a:p/>
          </p:txBody>
        </p:sp>
        <p:sp>
          <p:nvSpPr>
            <p:cNvPr id="127" name="rc127"/>
            <p:cNvSpPr/>
            <p:nvPr/>
          </p:nvSpPr>
          <p:spPr>
            <a:xfrm>
              <a:off x="4656835" y="4859454"/>
              <a:ext cx="109206" cy="567057"/>
            </a:xfrm>
            <a:prstGeom prst="rect">
              <a:avLst/>
            </a:prstGeom>
            <a:solidFill>
              <a:srgbClr val="2C7FB8">
                <a:alpha val="100000"/>
              </a:srgbClr>
            </a:solidFill>
          </p:spPr>
          <p:txBody>
            <a:bodyPr/>
            <a:lstStyle/>
            <a:p/>
          </p:txBody>
        </p:sp>
        <p:sp>
          <p:nvSpPr>
            <p:cNvPr id="128" name="rc128"/>
            <p:cNvSpPr/>
            <p:nvPr/>
          </p:nvSpPr>
          <p:spPr>
            <a:xfrm>
              <a:off x="4778175" y="4859454"/>
              <a:ext cx="109206" cy="567057"/>
            </a:xfrm>
            <a:prstGeom prst="rect">
              <a:avLst/>
            </a:prstGeom>
            <a:solidFill>
              <a:srgbClr val="2C7FB8">
                <a:alpha val="100000"/>
              </a:srgbClr>
            </a:solidFill>
          </p:spPr>
          <p:txBody>
            <a:bodyPr/>
            <a:lstStyle/>
            <a:p/>
          </p:txBody>
        </p:sp>
        <p:sp>
          <p:nvSpPr>
            <p:cNvPr id="129" name="rc129"/>
            <p:cNvSpPr/>
            <p:nvPr/>
          </p:nvSpPr>
          <p:spPr>
            <a:xfrm>
              <a:off x="4899515" y="4859454"/>
              <a:ext cx="109206" cy="567057"/>
            </a:xfrm>
            <a:prstGeom prst="rect">
              <a:avLst/>
            </a:prstGeom>
            <a:solidFill>
              <a:srgbClr val="2C7FB8">
                <a:alpha val="100000"/>
              </a:srgbClr>
            </a:solidFill>
          </p:spPr>
          <p:txBody>
            <a:bodyPr/>
            <a:lstStyle/>
            <a:p/>
          </p:txBody>
        </p:sp>
        <p:sp>
          <p:nvSpPr>
            <p:cNvPr id="130" name="rc130"/>
            <p:cNvSpPr/>
            <p:nvPr/>
          </p:nvSpPr>
          <p:spPr>
            <a:xfrm>
              <a:off x="5020855" y="4746043"/>
              <a:ext cx="109206" cy="680468"/>
            </a:xfrm>
            <a:prstGeom prst="rect">
              <a:avLst/>
            </a:prstGeom>
            <a:solidFill>
              <a:srgbClr val="2C7FB8">
                <a:alpha val="100000"/>
              </a:srgbClr>
            </a:solidFill>
          </p:spPr>
          <p:txBody>
            <a:bodyPr/>
            <a:lstStyle/>
            <a:p/>
          </p:txBody>
        </p:sp>
        <p:sp>
          <p:nvSpPr>
            <p:cNvPr id="131" name="rc131"/>
            <p:cNvSpPr/>
            <p:nvPr/>
          </p:nvSpPr>
          <p:spPr>
            <a:xfrm>
              <a:off x="5142195" y="4746043"/>
              <a:ext cx="109206" cy="680468"/>
            </a:xfrm>
            <a:prstGeom prst="rect">
              <a:avLst/>
            </a:prstGeom>
            <a:solidFill>
              <a:srgbClr val="2C7FB8">
                <a:alpha val="100000"/>
              </a:srgbClr>
            </a:solidFill>
          </p:spPr>
          <p:txBody>
            <a:bodyPr/>
            <a:lstStyle/>
            <a:p/>
          </p:txBody>
        </p:sp>
        <p:sp>
          <p:nvSpPr>
            <p:cNvPr id="132" name="rc132"/>
            <p:cNvSpPr/>
            <p:nvPr/>
          </p:nvSpPr>
          <p:spPr>
            <a:xfrm>
              <a:off x="5263536" y="4746043"/>
              <a:ext cx="109206" cy="680468"/>
            </a:xfrm>
            <a:prstGeom prst="rect">
              <a:avLst/>
            </a:prstGeom>
            <a:solidFill>
              <a:srgbClr val="2C7FB8">
                <a:alpha val="100000"/>
              </a:srgbClr>
            </a:solidFill>
          </p:spPr>
          <p:txBody>
            <a:bodyPr/>
            <a:lstStyle/>
            <a:p/>
          </p:txBody>
        </p:sp>
        <p:sp>
          <p:nvSpPr>
            <p:cNvPr id="133" name="rc133"/>
            <p:cNvSpPr/>
            <p:nvPr/>
          </p:nvSpPr>
          <p:spPr>
            <a:xfrm>
              <a:off x="5384876" y="4746043"/>
              <a:ext cx="109206" cy="680468"/>
            </a:xfrm>
            <a:prstGeom prst="rect">
              <a:avLst/>
            </a:prstGeom>
            <a:solidFill>
              <a:srgbClr val="2C7FB8">
                <a:alpha val="100000"/>
              </a:srgbClr>
            </a:solidFill>
          </p:spPr>
          <p:txBody>
            <a:bodyPr/>
            <a:lstStyle/>
            <a:p/>
          </p:txBody>
        </p:sp>
        <p:sp>
          <p:nvSpPr>
            <p:cNvPr id="134" name="rc134"/>
            <p:cNvSpPr/>
            <p:nvPr/>
          </p:nvSpPr>
          <p:spPr>
            <a:xfrm>
              <a:off x="5506216" y="4746043"/>
              <a:ext cx="109206" cy="680468"/>
            </a:xfrm>
            <a:prstGeom prst="rect">
              <a:avLst/>
            </a:prstGeom>
            <a:solidFill>
              <a:srgbClr val="2C7FB8">
                <a:alpha val="100000"/>
              </a:srgbClr>
            </a:solidFill>
          </p:spPr>
          <p:txBody>
            <a:bodyPr/>
            <a:lstStyle/>
            <a:p/>
          </p:txBody>
        </p:sp>
        <p:sp>
          <p:nvSpPr>
            <p:cNvPr id="135" name="rc135"/>
            <p:cNvSpPr/>
            <p:nvPr/>
          </p:nvSpPr>
          <p:spPr>
            <a:xfrm>
              <a:off x="5627556" y="4746043"/>
              <a:ext cx="109206" cy="680468"/>
            </a:xfrm>
            <a:prstGeom prst="rect">
              <a:avLst/>
            </a:prstGeom>
            <a:solidFill>
              <a:srgbClr val="2C7FB8">
                <a:alpha val="100000"/>
              </a:srgbClr>
            </a:solidFill>
          </p:spPr>
          <p:txBody>
            <a:bodyPr/>
            <a:lstStyle/>
            <a:p/>
          </p:txBody>
        </p:sp>
        <p:sp>
          <p:nvSpPr>
            <p:cNvPr id="136" name="rc136"/>
            <p:cNvSpPr/>
            <p:nvPr/>
          </p:nvSpPr>
          <p:spPr>
            <a:xfrm>
              <a:off x="5748896" y="4632632"/>
              <a:ext cx="109206" cy="793880"/>
            </a:xfrm>
            <a:prstGeom prst="rect">
              <a:avLst/>
            </a:prstGeom>
            <a:solidFill>
              <a:srgbClr val="2C7FB8">
                <a:alpha val="100000"/>
              </a:srgbClr>
            </a:solidFill>
          </p:spPr>
          <p:txBody>
            <a:bodyPr/>
            <a:lstStyle/>
            <a:p/>
          </p:txBody>
        </p:sp>
        <p:sp>
          <p:nvSpPr>
            <p:cNvPr id="137" name="pl137"/>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38" name="pl138"/>
            <p:cNvSpPr/>
            <p:nvPr/>
          </p:nvSpPr>
          <p:spPr>
            <a:xfrm>
              <a:off x="3498038" y="4330201"/>
              <a:ext cx="2305460" cy="1096310"/>
            </a:xfrm>
            <a:custGeom>
              <a:avLst/>
              <a:pathLst>
                <a:path w="2305460" h="1096310">
                  <a:moveTo>
                    <a:pt x="0" y="1096310"/>
                  </a:moveTo>
                  <a:lnTo>
                    <a:pt x="121340" y="1096310"/>
                  </a:lnTo>
                  <a:lnTo>
                    <a:pt x="242680" y="1096310"/>
                  </a:lnTo>
                  <a:lnTo>
                    <a:pt x="364020" y="1096310"/>
                  </a:lnTo>
                  <a:lnTo>
                    <a:pt x="485360" y="1096310"/>
                  </a:lnTo>
                  <a:lnTo>
                    <a:pt x="606700" y="1096310"/>
                  </a:lnTo>
                  <a:lnTo>
                    <a:pt x="728040" y="1096310"/>
                  </a:lnTo>
                  <a:lnTo>
                    <a:pt x="849380" y="1096310"/>
                  </a:lnTo>
                  <a:lnTo>
                    <a:pt x="970720" y="812782"/>
                  </a:lnTo>
                  <a:lnTo>
                    <a:pt x="1092060" y="642664"/>
                  </a:lnTo>
                  <a:lnTo>
                    <a:pt x="1213400" y="623763"/>
                  </a:lnTo>
                  <a:lnTo>
                    <a:pt x="1334740" y="642664"/>
                  </a:lnTo>
                  <a:lnTo>
                    <a:pt x="1456080" y="623763"/>
                  </a:lnTo>
                  <a:lnTo>
                    <a:pt x="1577420" y="567057"/>
                  </a:lnTo>
                  <a:lnTo>
                    <a:pt x="1698760" y="396940"/>
                  </a:lnTo>
                  <a:lnTo>
                    <a:pt x="1820100" y="207921"/>
                  </a:lnTo>
                  <a:lnTo>
                    <a:pt x="1941440" y="113411"/>
                  </a:lnTo>
                  <a:lnTo>
                    <a:pt x="2062780" y="170117"/>
                  </a:lnTo>
                  <a:lnTo>
                    <a:pt x="2184120" y="94509"/>
                  </a:lnTo>
                  <a:lnTo>
                    <a:pt x="2305460" y="0"/>
                  </a:lnTo>
                </a:path>
              </a:pathLst>
            </a:custGeom>
            <a:ln w="27101" cap="flat">
              <a:solidFill>
                <a:srgbClr val="000000">
                  <a:alpha val="80000"/>
                </a:srgbClr>
              </a:solidFill>
              <a:prstDash val="solid"/>
              <a:round/>
            </a:ln>
          </p:spPr>
          <p:txBody>
            <a:bodyPr/>
            <a:lstStyle/>
            <a:p/>
          </p:txBody>
        </p:sp>
        <p:sp>
          <p:nvSpPr>
            <p:cNvPr id="139" name="tx139"/>
            <p:cNvSpPr/>
            <p:nvPr/>
          </p:nvSpPr>
          <p:spPr>
            <a:xfrm>
              <a:off x="410473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N=10</a:t>
              </a:r>
            </a:p>
          </p:txBody>
        </p:sp>
        <p:sp>
          <p:nvSpPr>
            <p:cNvPr id="140" name="tx140"/>
            <p:cNvSpPr/>
            <p:nvPr/>
          </p:nvSpPr>
          <p:spPr>
            <a:xfrm>
              <a:off x="4445715" y="488371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41" name="tx141"/>
            <p:cNvSpPr/>
            <p:nvPr/>
          </p:nvSpPr>
          <p:spPr>
            <a:xfrm>
              <a:off x="4567056" y="488371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42" name="tx142"/>
            <p:cNvSpPr/>
            <p:nvPr/>
          </p:nvSpPr>
          <p:spPr>
            <a:xfrm>
              <a:off x="4688396"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43" name="tx143"/>
            <p:cNvSpPr/>
            <p:nvPr/>
          </p:nvSpPr>
          <p:spPr>
            <a:xfrm>
              <a:off x="4809736"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44" name="tx144"/>
            <p:cNvSpPr/>
            <p:nvPr/>
          </p:nvSpPr>
          <p:spPr>
            <a:xfrm>
              <a:off x="4931076"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45" name="tx145"/>
            <p:cNvSpPr/>
            <p:nvPr/>
          </p:nvSpPr>
          <p:spPr>
            <a:xfrm>
              <a:off x="5052416" y="465688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46" name="tx146"/>
            <p:cNvSpPr/>
            <p:nvPr/>
          </p:nvSpPr>
          <p:spPr>
            <a:xfrm>
              <a:off x="5173756" y="465688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47" name="tx147"/>
            <p:cNvSpPr/>
            <p:nvPr/>
          </p:nvSpPr>
          <p:spPr>
            <a:xfrm>
              <a:off x="5295096" y="465688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48" name="tx148"/>
            <p:cNvSpPr/>
            <p:nvPr/>
          </p:nvSpPr>
          <p:spPr>
            <a:xfrm>
              <a:off x="5416436" y="465688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49" name="tx149"/>
            <p:cNvSpPr/>
            <p:nvPr/>
          </p:nvSpPr>
          <p:spPr>
            <a:xfrm>
              <a:off x="5537776" y="465688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50" name="tx150"/>
            <p:cNvSpPr/>
            <p:nvPr/>
          </p:nvSpPr>
          <p:spPr>
            <a:xfrm>
              <a:off x="5659116" y="465688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51" name="tx151"/>
            <p:cNvSpPr/>
            <p:nvPr/>
          </p:nvSpPr>
          <p:spPr>
            <a:xfrm>
              <a:off x="5780456" y="454347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52" name="tx152"/>
            <p:cNvSpPr/>
            <p:nvPr/>
          </p:nvSpPr>
          <p:spPr>
            <a:xfrm>
              <a:off x="5781809" y="4213752"/>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153" name="rc153"/>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54" name="pl154"/>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55" name="pl155"/>
            <p:cNvSpPr/>
            <p:nvPr/>
          </p:nvSpPr>
          <p:spPr>
            <a:xfrm>
              <a:off x="6045694" y="23918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56" name="pl156"/>
            <p:cNvSpPr/>
            <p:nvPr/>
          </p:nvSpPr>
          <p:spPr>
            <a:xfrm>
              <a:off x="6045694" y="182478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57" name="pl157"/>
            <p:cNvSpPr/>
            <p:nvPr/>
          </p:nvSpPr>
          <p:spPr>
            <a:xfrm>
              <a:off x="6045694" y="125772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58" name="pl158"/>
            <p:cNvSpPr/>
            <p:nvPr/>
          </p:nvSpPr>
          <p:spPr>
            <a:xfrm>
              <a:off x="616369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40637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64905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8917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1344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37709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61977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86245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105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3478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6715794" y="2505254"/>
              <a:ext cx="109206" cy="453645"/>
            </a:xfrm>
            <a:prstGeom prst="rect">
              <a:avLst/>
            </a:prstGeom>
            <a:solidFill>
              <a:srgbClr val="2C7FB8">
                <a:alpha val="100000"/>
              </a:srgbClr>
            </a:solidFill>
          </p:spPr>
          <p:txBody>
            <a:bodyPr/>
            <a:lstStyle/>
            <a:p/>
          </p:txBody>
        </p:sp>
        <p:sp>
          <p:nvSpPr>
            <p:cNvPr id="169" name="rc169"/>
            <p:cNvSpPr/>
            <p:nvPr/>
          </p:nvSpPr>
          <p:spPr>
            <a:xfrm>
              <a:off x="6837134" y="2391842"/>
              <a:ext cx="109206" cy="567057"/>
            </a:xfrm>
            <a:prstGeom prst="rect">
              <a:avLst/>
            </a:prstGeom>
            <a:solidFill>
              <a:srgbClr val="2C7FB8">
                <a:alpha val="100000"/>
              </a:srgbClr>
            </a:solidFill>
          </p:spPr>
          <p:txBody>
            <a:bodyPr/>
            <a:lstStyle/>
            <a:p/>
          </p:txBody>
        </p:sp>
        <p:sp>
          <p:nvSpPr>
            <p:cNvPr id="170" name="rc170"/>
            <p:cNvSpPr/>
            <p:nvPr/>
          </p:nvSpPr>
          <p:spPr>
            <a:xfrm>
              <a:off x="6958474" y="2165019"/>
              <a:ext cx="109206" cy="793880"/>
            </a:xfrm>
            <a:prstGeom prst="rect">
              <a:avLst/>
            </a:prstGeom>
            <a:solidFill>
              <a:srgbClr val="2C7FB8">
                <a:alpha val="100000"/>
              </a:srgbClr>
            </a:solidFill>
          </p:spPr>
          <p:txBody>
            <a:bodyPr/>
            <a:lstStyle/>
            <a:p/>
          </p:txBody>
        </p:sp>
        <p:sp>
          <p:nvSpPr>
            <p:cNvPr id="171" name="rc171"/>
            <p:cNvSpPr/>
            <p:nvPr/>
          </p:nvSpPr>
          <p:spPr>
            <a:xfrm>
              <a:off x="7079814" y="2165019"/>
              <a:ext cx="109206" cy="793880"/>
            </a:xfrm>
            <a:prstGeom prst="rect">
              <a:avLst/>
            </a:prstGeom>
            <a:solidFill>
              <a:srgbClr val="2C7FB8">
                <a:alpha val="100000"/>
              </a:srgbClr>
            </a:solidFill>
          </p:spPr>
          <p:txBody>
            <a:bodyPr/>
            <a:lstStyle/>
            <a:p/>
          </p:txBody>
        </p:sp>
        <p:sp>
          <p:nvSpPr>
            <p:cNvPr id="172" name="rc172"/>
            <p:cNvSpPr/>
            <p:nvPr/>
          </p:nvSpPr>
          <p:spPr>
            <a:xfrm>
              <a:off x="7201154" y="2165019"/>
              <a:ext cx="109206" cy="793880"/>
            </a:xfrm>
            <a:prstGeom prst="rect">
              <a:avLst/>
            </a:prstGeom>
            <a:solidFill>
              <a:srgbClr val="2C7FB8">
                <a:alpha val="100000"/>
              </a:srgbClr>
            </a:solidFill>
          </p:spPr>
          <p:txBody>
            <a:bodyPr/>
            <a:lstStyle/>
            <a:p/>
          </p:txBody>
        </p:sp>
        <p:sp>
          <p:nvSpPr>
            <p:cNvPr id="173" name="rc173"/>
            <p:cNvSpPr/>
            <p:nvPr/>
          </p:nvSpPr>
          <p:spPr>
            <a:xfrm>
              <a:off x="7322494" y="2165019"/>
              <a:ext cx="109206" cy="793880"/>
            </a:xfrm>
            <a:prstGeom prst="rect">
              <a:avLst/>
            </a:prstGeom>
            <a:solidFill>
              <a:srgbClr val="2C7FB8">
                <a:alpha val="100000"/>
              </a:srgbClr>
            </a:solidFill>
          </p:spPr>
          <p:txBody>
            <a:bodyPr/>
            <a:lstStyle/>
            <a:p/>
          </p:txBody>
        </p:sp>
        <p:sp>
          <p:nvSpPr>
            <p:cNvPr id="174" name="rc174"/>
            <p:cNvSpPr/>
            <p:nvPr/>
          </p:nvSpPr>
          <p:spPr>
            <a:xfrm>
              <a:off x="7443834" y="2165019"/>
              <a:ext cx="109206" cy="793880"/>
            </a:xfrm>
            <a:prstGeom prst="rect">
              <a:avLst/>
            </a:prstGeom>
            <a:solidFill>
              <a:srgbClr val="2C7FB8">
                <a:alpha val="100000"/>
              </a:srgbClr>
            </a:solidFill>
          </p:spPr>
          <p:txBody>
            <a:bodyPr/>
            <a:lstStyle/>
            <a:p/>
          </p:txBody>
        </p:sp>
        <p:sp>
          <p:nvSpPr>
            <p:cNvPr id="175" name="rc175"/>
            <p:cNvSpPr/>
            <p:nvPr/>
          </p:nvSpPr>
          <p:spPr>
            <a:xfrm>
              <a:off x="7565174" y="2165019"/>
              <a:ext cx="109206" cy="793880"/>
            </a:xfrm>
            <a:prstGeom prst="rect">
              <a:avLst/>
            </a:prstGeom>
            <a:solidFill>
              <a:srgbClr val="2C7FB8">
                <a:alpha val="100000"/>
              </a:srgbClr>
            </a:solidFill>
          </p:spPr>
          <p:txBody>
            <a:bodyPr/>
            <a:lstStyle/>
            <a:p/>
          </p:txBody>
        </p:sp>
        <p:sp>
          <p:nvSpPr>
            <p:cNvPr id="176" name="rc176"/>
            <p:cNvSpPr/>
            <p:nvPr/>
          </p:nvSpPr>
          <p:spPr>
            <a:xfrm>
              <a:off x="7686514" y="2165019"/>
              <a:ext cx="109206" cy="793880"/>
            </a:xfrm>
            <a:prstGeom prst="rect">
              <a:avLst/>
            </a:prstGeom>
            <a:solidFill>
              <a:srgbClr val="2C7FB8">
                <a:alpha val="100000"/>
              </a:srgbClr>
            </a:solidFill>
          </p:spPr>
          <p:txBody>
            <a:bodyPr/>
            <a:lstStyle/>
            <a:p/>
          </p:txBody>
        </p:sp>
        <p:sp>
          <p:nvSpPr>
            <p:cNvPr id="177" name="rc177"/>
            <p:cNvSpPr/>
            <p:nvPr/>
          </p:nvSpPr>
          <p:spPr>
            <a:xfrm>
              <a:off x="7807854" y="2165019"/>
              <a:ext cx="109206" cy="793880"/>
            </a:xfrm>
            <a:prstGeom prst="rect">
              <a:avLst/>
            </a:prstGeom>
            <a:solidFill>
              <a:srgbClr val="2C7FB8">
                <a:alpha val="100000"/>
              </a:srgbClr>
            </a:solidFill>
          </p:spPr>
          <p:txBody>
            <a:bodyPr/>
            <a:lstStyle/>
            <a:p/>
          </p:txBody>
        </p:sp>
        <p:sp>
          <p:nvSpPr>
            <p:cNvPr id="178" name="rc178"/>
            <p:cNvSpPr/>
            <p:nvPr/>
          </p:nvSpPr>
          <p:spPr>
            <a:xfrm>
              <a:off x="7929194" y="2165019"/>
              <a:ext cx="109206" cy="793880"/>
            </a:xfrm>
            <a:prstGeom prst="rect">
              <a:avLst/>
            </a:prstGeom>
            <a:solidFill>
              <a:srgbClr val="2C7FB8">
                <a:alpha val="100000"/>
              </a:srgbClr>
            </a:solidFill>
          </p:spPr>
          <p:txBody>
            <a:bodyPr/>
            <a:lstStyle/>
            <a:p/>
          </p:txBody>
        </p:sp>
        <p:sp>
          <p:nvSpPr>
            <p:cNvPr id="179" name="rc179"/>
            <p:cNvSpPr/>
            <p:nvPr/>
          </p:nvSpPr>
          <p:spPr>
            <a:xfrm>
              <a:off x="8050534" y="2165019"/>
              <a:ext cx="109206" cy="793880"/>
            </a:xfrm>
            <a:prstGeom prst="rect">
              <a:avLst/>
            </a:prstGeom>
            <a:solidFill>
              <a:srgbClr val="2C7FB8">
                <a:alpha val="100000"/>
              </a:srgbClr>
            </a:solidFill>
          </p:spPr>
          <p:txBody>
            <a:bodyPr/>
            <a:lstStyle/>
            <a:p/>
          </p:txBody>
        </p:sp>
        <p:sp>
          <p:nvSpPr>
            <p:cNvPr id="180" name="rc180"/>
            <p:cNvSpPr/>
            <p:nvPr/>
          </p:nvSpPr>
          <p:spPr>
            <a:xfrm>
              <a:off x="8171874" y="2165019"/>
              <a:ext cx="109206" cy="793880"/>
            </a:xfrm>
            <a:prstGeom prst="rect">
              <a:avLst/>
            </a:prstGeom>
            <a:solidFill>
              <a:srgbClr val="2C7FB8">
                <a:alpha val="100000"/>
              </a:srgbClr>
            </a:solidFill>
          </p:spPr>
          <p:txBody>
            <a:bodyPr/>
            <a:lstStyle/>
            <a:p/>
          </p:txBody>
        </p:sp>
        <p:sp>
          <p:nvSpPr>
            <p:cNvPr id="181" name="rc181"/>
            <p:cNvSpPr/>
            <p:nvPr/>
          </p:nvSpPr>
          <p:spPr>
            <a:xfrm>
              <a:off x="8293214" y="2165019"/>
              <a:ext cx="109206" cy="793880"/>
            </a:xfrm>
            <a:prstGeom prst="rect">
              <a:avLst/>
            </a:prstGeom>
            <a:solidFill>
              <a:srgbClr val="2C7FB8">
                <a:alpha val="100000"/>
              </a:srgbClr>
            </a:solidFill>
          </p:spPr>
          <p:txBody>
            <a:bodyPr/>
            <a:lstStyle/>
            <a:p/>
          </p:txBody>
        </p:sp>
        <p:sp>
          <p:nvSpPr>
            <p:cNvPr id="182" name="rc182"/>
            <p:cNvSpPr/>
            <p:nvPr/>
          </p:nvSpPr>
          <p:spPr>
            <a:xfrm>
              <a:off x="8414554" y="2051608"/>
              <a:ext cx="109206" cy="907291"/>
            </a:xfrm>
            <a:prstGeom prst="rect">
              <a:avLst/>
            </a:prstGeom>
            <a:solidFill>
              <a:srgbClr val="2C7FB8">
                <a:alpha val="100000"/>
              </a:srgbClr>
            </a:solidFill>
          </p:spPr>
          <p:txBody>
            <a:bodyPr/>
            <a:lstStyle/>
            <a:p/>
          </p:txBody>
        </p:sp>
        <p:sp>
          <p:nvSpPr>
            <p:cNvPr id="183" name="pl183"/>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84" name="pl184"/>
            <p:cNvSpPr/>
            <p:nvPr/>
          </p:nvSpPr>
          <p:spPr>
            <a:xfrm>
              <a:off x="6406377" y="1768079"/>
              <a:ext cx="2062780" cy="1190820"/>
            </a:xfrm>
            <a:custGeom>
              <a:avLst/>
              <a:pathLst>
                <a:path w="2062780" h="1190820">
                  <a:moveTo>
                    <a:pt x="0" y="1190820"/>
                  </a:moveTo>
                  <a:lnTo>
                    <a:pt x="121340" y="1190820"/>
                  </a:lnTo>
                  <a:lnTo>
                    <a:pt x="242680" y="1190820"/>
                  </a:lnTo>
                  <a:lnTo>
                    <a:pt x="364020" y="1096310"/>
                  </a:lnTo>
                  <a:lnTo>
                    <a:pt x="485360" y="642664"/>
                  </a:lnTo>
                  <a:lnTo>
                    <a:pt x="606700" y="510351"/>
                  </a:lnTo>
                  <a:lnTo>
                    <a:pt x="728040" y="264626"/>
                  </a:lnTo>
                  <a:lnTo>
                    <a:pt x="849380" y="75607"/>
                  </a:lnTo>
                  <a:lnTo>
                    <a:pt x="970720" y="56705"/>
                  </a:lnTo>
                  <a:lnTo>
                    <a:pt x="1092060" y="37803"/>
                  </a:lnTo>
                  <a:lnTo>
                    <a:pt x="1213400" y="18901"/>
                  </a:lnTo>
                  <a:lnTo>
                    <a:pt x="1334740" y="18901"/>
                  </a:lnTo>
                  <a:lnTo>
                    <a:pt x="1456080" y="37803"/>
                  </a:lnTo>
                  <a:lnTo>
                    <a:pt x="1577420" y="132313"/>
                  </a:lnTo>
                  <a:lnTo>
                    <a:pt x="1698760" y="151215"/>
                  </a:lnTo>
                  <a:lnTo>
                    <a:pt x="1820100" y="132313"/>
                  </a:lnTo>
                  <a:lnTo>
                    <a:pt x="1941440" y="113411"/>
                  </a:lnTo>
                  <a:lnTo>
                    <a:pt x="2062780" y="0"/>
                  </a:lnTo>
                </a:path>
              </a:pathLst>
            </a:custGeom>
            <a:ln w="27101" cap="flat">
              <a:solidFill>
                <a:srgbClr val="000000">
                  <a:alpha val="80000"/>
                </a:srgbClr>
              </a:solidFill>
              <a:prstDash val="solid"/>
              <a:round/>
            </a:ln>
          </p:spPr>
          <p:txBody>
            <a:bodyPr/>
            <a:lstStyle/>
            <a:p/>
          </p:txBody>
        </p:sp>
        <p:sp>
          <p:nvSpPr>
            <p:cNvPr id="185" name="tx185"/>
            <p:cNvSpPr/>
            <p:nvPr/>
          </p:nvSpPr>
          <p:spPr>
            <a:xfrm>
              <a:off x="6770397"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N=10</a:t>
              </a:r>
            </a:p>
          </p:txBody>
        </p:sp>
        <p:sp>
          <p:nvSpPr>
            <p:cNvPr id="186" name="tx186"/>
            <p:cNvSpPr/>
            <p:nvPr/>
          </p:nvSpPr>
          <p:spPr>
            <a:xfrm>
              <a:off x="6747354" y="24161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87" name="tx187"/>
            <p:cNvSpPr/>
            <p:nvPr/>
          </p:nvSpPr>
          <p:spPr>
            <a:xfrm>
              <a:off x="6868694" y="230268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88" name="tx188"/>
            <p:cNvSpPr/>
            <p:nvPr/>
          </p:nvSpPr>
          <p:spPr>
            <a:xfrm>
              <a:off x="6990034" y="20758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89" name="tx189"/>
            <p:cNvSpPr/>
            <p:nvPr/>
          </p:nvSpPr>
          <p:spPr>
            <a:xfrm>
              <a:off x="7111374" y="20758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90" name="tx190"/>
            <p:cNvSpPr/>
            <p:nvPr/>
          </p:nvSpPr>
          <p:spPr>
            <a:xfrm>
              <a:off x="7232714" y="20758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91" name="tx191"/>
            <p:cNvSpPr/>
            <p:nvPr/>
          </p:nvSpPr>
          <p:spPr>
            <a:xfrm>
              <a:off x="7354054" y="20758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92" name="tx192"/>
            <p:cNvSpPr/>
            <p:nvPr/>
          </p:nvSpPr>
          <p:spPr>
            <a:xfrm>
              <a:off x="7475394" y="20758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93" name="tx193"/>
            <p:cNvSpPr/>
            <p:nvPr/>
          </p:nvSpPr>
          <p:spPr>
            <a:xfrm>
              <a:off x="7596734" y="20758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94" name="tx194"/>
            <p:cNvSpPr/>
            <p:nvPr/>
          </p:nvSpPr>
          <p:spPr>
            <a:xfrm>
              <a:off x="7718074" y="20758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95" name="tx195"/>
            <p:cNvSpPr/>
            <p:nvPr/>
          </p:nvSpPr>
          <p:spPr>
            <a:xfrm>
              <a:off x="7839414" y="20758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96" name="tx196"/>
            <p:cNvSpPr/>
            <p:nvPr/>
          </p:nvSpPr>
          <p:spPr>
            <a:xfrm>
              <a:off x="7960755" y="20758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97" name="tx197"/>
            <p:cNvSpPr/>
            <p:nvPr/>
          </p:nvSpPr>
          <p:spPr>
            <a:xfrm>
              <a:off x="8082095" y="20758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98" name="tx198"/>
            <p:cNvSpPr/>
            <p:nvPr/>
          </p:nvSpPr>
          <p:spPr>
            <a:xfrm>
              <a:off x="8203435" y="20758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99" name="tx199"/>
            <p:cNvSpPr/>
            <p:nvPr/>
          </p:nvSpPr>
          <p:spPr>
            <a:xfrm>
              <a:off x="8324775" y="207586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00" name="tx200"/>
            <p:cNvSpPr/>
            <p:nvPr/>
          </p:nvSpPr>
          <p:spPr>
            <a:xfrm>
              <a:off x="8446115" y="196245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01" name="tx201"/>
            <p:cNvSpPr/>
            <p:nvPr/>
          </p:nvSpPr>
          <p:spPr>
            <a:xfrm>
              <a:off x="8447468" y="1651630"/>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02" name="rc202"/>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03" name="pl203"/>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04" name="pl204"/>
            <p:cNvSpPr/>
            <p:nvPr/>
          </p:nvSpPr>
          <p:spPr>
            <a:xfrm>
              <a:off x="6045694" y="485945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05" name="pl205"/>
            <p:cNvSpPr/>
            <p:nvPr/>
          </p:nvSpPr>
          <p:spPr>
            <a:xfrm>
              <a:off x="6045694" y="429239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06" name="pl206"/>
            <p:cNvSpPr/>
            <p:nvPr/>
          </p:nvSpPr>
          <p:spPr>
            <a:xfrm>
              <a:off x="6045694" y="372534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07" name="pl207"/>
            <p:cNvSpPr/>
            <p:nvPr/>
          </p:nvSpPr>
          <p:spPr>
            <a:xfrm>
              <a:off x="616369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40637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64905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68917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1344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737709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761977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786245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105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83478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17" name="rc217"/>
            <p:cNvSpPr/>
            <p:nvPr/>
          </p:nvSpPr>
          <p:spPr>
            <a:xfrm>
              <a:off x="6958474" y="5313100"/>
              <a:ext cx="109206" cy="113411"/>
            </a:xfrm>
            <a:prstGeom prst="rect">
              <a:avLst/>
            </a:prstGeom>
            <a:solidFill>
              <a:srgbClr val="2C7FB8">
                <a:alpha val="100000"/>
              </a:srgbClr>
            </a:solidFill>
          </p:spPr>
          <p:txBody>
            <a:bodyPr/>
            <a:lstStyle/>
            <a:p/>
          </p:txBody>
        </p:sp>
        <p:sp>
          <p:nvSpPr>
            <p:cNvPr id="218" name="rc218"/>
            <p:cNvSpPr/>
            <p:nvPr/>
          </p:nvSpPr>
          <p:spPr>
            <a:xfrm>
              <a:off x="7079814" y="5199689"/>
              <a:ext cx="109206" cy="226822"/>
            </a:xfrm>
            <a:prstGeom prst="rect">
              <a:avLst/>
            </a:prstGeom>
            <a:solidFill>
              <a:srgbClr val="2C7FB8">
                <a:alpha val="100000"/>
              </a:srgbClr>
            </a:solidFill>
          </p:spPr>
          <p:txBody>
            <a:bodyPr/>
            <a:lstStyle/>
            <a:p/>
          </p:txBody>
        </p:sp>
        <p:sp>
          <p:nvSpPr>
            <p:cNvPr id="219" name="rc219"/>
            <p:cNvSpPr/>
            <p:nvPr/>
          </p:nvSpPr>
          <p:spPr>
            <a:xfrm>
              <a:off x="7201154" y="5086277"/>
              <a:ext cx="109206" cy="340234"/>
            </a:xfrm>
            <a:prstGeom prst="rect">
              <a:avLst/>
            </a:prstGeom>
            <a:solidFill>
              <a:srgbClr val="2C7FB8">
                <a:alpha val="100000"/>
              </a:srgbClr>
            </a:solidFill>
          </p:spPr>
          <p:txBody>
            <a:bodyPr/>
            <a:lstStyle/>
            <a:p/>
          </p:txBody>
        </p:sp>
        <p:sp>
          <p:nvSpPr>
            <p:cNvPr id="220" name="rc220"/>
            <p:cNvSpPr/>
            <p:nvPr/>
          </p:nvSpPr>
          <p:spPr>
            <a:xfrm>
              <a:off x="7322494" y="5086277"/>
              <a:ext cx="109206" cy="340234"/>
            </a:xfrm>
            <a:prstGeom prst="rect">
              <a:avLst/>
            </a:prstGeom>
            <a:solidFill>
              <a:srgbClr val="2C7FB8">
                <a:alpha val="100000"/>
              </a:srgbClr>
            </a:solidFill>
          </p:spPr>
          <p:txBody>
            <a:bodyPr/>
            <a:lstStyle/>
            <a:p/>
          </p:txBody>
        </p:sp>
        <p:sp>
          <p:nvSpPr>
            <p:cNvPr id="221" name="rc221"/>
            <p:cNvSpPr/>
            <p:nvPr/>
          </p:nvSpPr>
          <p:spPr>
            <a:xfrm>
              <a:off x="7443834" y="5086277"/>
              <a:ext cx="109206" cy="340234"/>
            </a:xfrm>
            <a:prstGeom prst="rect">
              <a:avLst/>
            </a:prstGeom>
            <a:solidFill>
              <a:srgbClr val="2C7FB8">
                <a:alpha val="100000"/>
              </a:srgbClr>
            </a:solidFill>
          </p:spPr>
          <p:txBody>
            <a:bodyPr/>
            <a:lstStyle/>
            <a:p/>
          </p:txBody>
        </p:sp>
        <p:sp>
          <p:nvSpPr>
            <p:cNvPr id="222" name="rc222"/>
            <p:cNvSpPr/>
            <p:nvPr/>
          </p:nvSpPr>
          <p:spPr>
            <a:xfrm>
              <a:off x="7565174" y="5086277"/>
              <a:ext cx="109206" cy="340234"/>
            </a:xfrm>
            <a:prstGeom prst="rect">
              <a:avLst/>
            </a:prstGeom>
            <a:solidFill>
              <a:srgbClr val="2C7FB8">
                <a:alpha val="100000"/>
              </a:srgbClr>
            </a:solidFill>
          </p:spPr>
          <p:txBody>
            <a:bodyPr/>
            <a:lstStyle/>
            <a:p/>
          </p:txBody>
        </p:sp>
        <p:sp>
          <p:nvSpPr>
            <p:cNvPr id="223" name="rc223"/>
            <p:cNvSpPr/>
            <p:nvPr/>
          </p:nvSpPr>
          <p:spPr>
            <a:xfrm>
              <a:off x="7686514" y="4972866"/>
              <a:ext cx="109206" cy="453645"/>
            </a:xfrm>
            <a:prstGeom prst="rect">
              <a:avLst/>
            </a:prstGeom>
            <a:solidFill>
              <a:srgbClr val="2C7FB8">
                <a:alpha val="100000"/>
              </a:srgbClr>
            </a:solidFill>
          </p:spPr>
          <p:txBody>
            <a:bodyPr/>
            <a:lstStyle/>
            <a:p/>
          </p:txBody>
        </p:sp>
        <p:sp>
          <p:nvSpPr>
            <p:cNvPr id="224" name="rc224"/>
            <p:cNvSpPr/>
            <p:nvPr/>
          </p:nvSpPr>
          <p:spPr>
            <a:xfrm>
              <a:off x="7807854" y="4859454"/>
              <a:ext cx="109206" cy="567057"/>
            </a:xfrm>
            <a:prstGeom prst="rect">
              <a:avLst/>
            </a:prstGeom>
            <a:solidFill>
              <a:srgbClr val="2C7FB8">
                <a:alpha val="100000"/>
              </a:srgbClr>
            </a:solidFill>
          </p:spPr>
          <p:txBody>
            <a:bodyPr/>
            <a:lstStyle/>
            <a:p/>
          </p:txBody>
        </p:sp>
        <p:sp>
          <p:nvSpPr>
            <p:cNvPr id="225" name="rc225"/>
            <p:cNvSpPr/>
            <p:nvPr/>
          </p:nvSpPr>
          <p:spPr>
            <a:xfrm>
              <a:off x="7929194" y="4746043"/>
              <a:ext cx="109206" cy="680468"/>
            </a:xfrm>
            <a:prstGeom prst="rect">
              <a:avLst/>
            </a:prstGeom>
            <a:solidFill>
              <a:srgbClr val="2C7FB8">
                <a:alpha val="100000"/>
              </a:srgbClr>
            </a:solidFill>
          </p:spPr>
          <p:txBody>
            <a:bodyPr/>
            <a:lstStyle/>
            <a:p/>
          </p:txBody>
        </p:sp>
        <p:sp>
          <p:nvSpPr>
            <p:cNvPr id="226" name="rc226"/>
            <p:cNvSpPr/>
            <p:nvPr/>
          </p:nvSpPr>
          <p:spPr>
            <a:xfrm>
              <a:off x="8050534" y="4632632"/>
              <a:ext cx="109206" cy="793880"/>
            </a:xfrm>
            <a:prstGeom prst="rect">
              <a:avLst/>
            </a:prstGeom>
            <a:solidFill>
              <a:srgbClr val="2C7FB8">
                <a:alpha val="100000"/>
              </a:srgbClr>
            </a:solidFill>
          </p:spPr>
          <p:txBody>
            <a:bodyPr/>
            <a:lstStyle/>
            <a:p/>
          </p:txBody>
        </p:sp>
        <p:sp>
          <p:nvSpPr>
            <p:cNvPr id="227" name="rc227"/>
            <p:cNvSpPr/>
            <p:nvPr/>
          </p:nvSpPr>
          <p:spPr>
            <a:xfrm>
              <a:off x="8171874" y="4519220"/>
              <a:ext cx="109206" cy="907291"/>
            </a:xfrm>
            <a:prstGeom prst="rect">
              <a:avLst/>
            </a:prstGeom>
            <a:solidFill>
              <a:srgbClr val="2C7FB8">
                <a:alpha val="100000"/>
              </a:srgbClr>
            </a:solidFill>
          </p:spPr>
          <p:txBody>
            <a:bodyPr/>
            <a:lstStyle/>
            <a:p/>
          </p:txBody>
        </p:sp>
        <p:sp>
          <p:nvSpPr>
            <p:cNvPr id="228" name="rc228"/>
            <p:cNvSpPr/>
            <p:nvPr/>
          </p:nvSpPr>
          <p:spPr>
            <a:xfrm>
              <a:off x="8293214" y="4519220"/>
              <a:ext cx="109206" cy="907291"/>
            </a:xfrm>
            <a:prstGeom prst="rect">
              <a:avLst/>
            </a:prstGeom>
            <a:solidFill>
              <a:srgbClr val="2C7FB8">
                <a:alpha val="100000"/>
              </a:srgbClr>
            </a:solidFill>
          </p:spPr>
          <p:txBody>
            <a:bodyPr/>
            <a:lstStyle/>
            <a:p/>
          </p:txBody>
        </p:sp>
        <p:sp>
          <p:nvSpPr>
            <p:cNvPr id="229" name="rc229"/>
            <p:cNvSpPr/>
            <p:nvPr/>
          </p:nvSpPr>
          <p:spPr>
            <a:xfrm>
              <a:off x="8414554" y="4519220"/>
              <a:ext cx="109206" cy="907291"/>
            </a:xfrm>
            <a:prstGeom prst="rect">
              <a:avLst/>
            </a:prstGeom>
            <a:solidFill>
              <a:srgbClr val="2C7FB8">
                <a:alpha val="100000"/>
              </a:srgbClr>
            </a:solidFill>
          </p:spPr>
          <p:txBody>
            <a:bodyPr/>
            <a:lstStyle/>
            <a:p/>
          </p:txBody>
        </p:sp>
        <p:sp>
          <p:nvSpPr>
            <p:cNvPr id="230" name="pl230"/>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31" name="pl231"/>
            <p:cNvSpPr/>
            <p:nvPr/>
          </p:nvSpPr>
          <p:spPr>
            <a:xfrm>
              <a:off x="6163697" y="4443612"/>
              <a:ext cx="2305460" cy="982899"/>
            </a:xfrm>
            <a:custGeom>
              <a:avLst/>
              <a:pathLst>
                <a:path w="2305460" h="982899">
                  <a:moveTo>
                    <a:pt x="0" y="982899"/>
                  </a:moveTo>
                  <a:lnTo>
                    <a:pt x="121340" y="982899"/>
                  </a:lnTo>
                  <a:lnTo>
                    <a:pt x="242680" y="982899"/>
                  </a:lnTo>
                  <a:lnTo>
                    <a:pt x="364020" y="982899"/>
                  </a:lnTo>
                  <a:lnTo>
                    <a:pt x="485360" y="982899"/>
                  </a:lnTo>
                  <a:lnTo>
                    <a:pt x="606700" y="982899"/>
                  </a:lnTo>
                  <a:lnTo>
                    <a:pt x="728040" y="982899"/>
                  </a:lnTo>
                  <a:lnTo>
                    <a:pt x="849380" y="907291"/>
                  </a:lnTo>
                  <a:lnTo>
                    <a:pt x="970720" y="907291"/>
                  </a:lnTo>
                  <a:lnTo>
                    <a:pt x="1092060" y="850585"/>
                  </a:lnTo>
                  <a:lnTo>
                    <a:pt x="1213400" y="831684"/>
                  </a:lnTo>
                  <a:lnTo>
                    <a:pt x="1334740" y="831684"/>
                  </a:lnTo>
                  <a:lnTo>
                    <a:pt x="1456080" y="812782"/>
                  </a:lnTo>
                  <a:lnTo>
                    <a:pt x="1577420" y="756076"/>
                  </a:lnTo>
                  <a:lnTo>
                    <a:pt x="1698760" y="718272"/>
                  </a:lnTo>
                  <a:lnTo>
                    <a:pt x="1820100" y="718272"/>
                  </a:lnTo>
                  <a:lnTo>
                    <a:pt x="1941440" y="680468"/>
                  </a:lnTo>
                  <a:lnTo>
                    <a:pt x="2062780" y="415842"/>
                  </a:lnTo>
                  <a:lnTo>
                    <a:pt x="2184120" y="94509"/>
                  </a:lnTo>
                  <a:lnTo>
                    <a:pt x="2305460" y="0"/>
                  </a:lnTo>
                </a:path>
              </a:pathLst>
            </a:custGeom>
            <a:ln w="27101" cap="flat">
              <a:solidFill>
                <a:srgbClr val="000000">
                  <a:alpha val="80000"/>
                </a:srgbClr>
              </a:solidFill>
              <a:prstDash val="solid"/>
              <a:round/>
            </a:ln>
          </p:spPr>
          <p:txBody>
            <a:bodyPr/>
            <a:lstStyle/>
            <a:p/>
          </p:txBody>
        </p:sp>
        <p:sp>
          <p:nvSpPr>
            <p:cNvPr id="232" name="tx232"/>
            <p:cNvSpPr/>
            <p:nvPr/>
          </p:nvSpPr>
          <p:spPr>
            <a:xfrm>
              <a:off x="6770397"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N=10</a:t>
              </a:r>
            </a:p>
          </p:txBody>
        </p:sp>
        <p:sp>
          <p:nvSpPr>
            <p:cNvPr id="233" name="tx233"/>
            <p:cNvSpPr/>
            <p:nvPr/>
          </p:nvSpPr>
          <p:spPr>
            <a:xfrm>
              <a:off x="6990034" y="522394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34" name="tx234"/>
            <p:cNvSpPr/>
            <p:nvPr/>
          </p:nvSpPr>
          <p:spPr>
            <a:xfrm>
              <a:off x="7111374" y="511053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235" name="tx235"/>
            <p:cNvSpPr/>
            <p:nvPr/>
          </p:nvSpPr>
          <p:spPr>
            <a:xfrm>
              <a:off x="7232714" y="49971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36" name="tx236"/>
            <p:cNvSpPr/>
            <p:nvPr/>
          </p:nvSpPr>
          <p:spPr>
            <a:xfrm>
              <a:off x="7354054" y="49971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37" name="tx237"/>
            <p:cNvSpPr/>
            <p:nvPr/>
          </p:nvSpPr>
          <p:spPr>
            <a:xfrm>
              <a:off x="7475394" y="49971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38" name="tx238"/>
            <p:cNvSpPr/>
            <p:nvPr/>
          </p:nvSpPr>
          <p:spPr>
            <a:xfrm>
              <a:off x="7596734" y="4997123"/>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39" name="tx239"/>
            <p:cNvSpPr/>
            <p:nvPr/>
          </p:nvSpPr>
          <p:spPr>
            <a:xfrm>
              <a:off x="7718074" y="4883712"/>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40" name="tx240"/>
            <p:cNvSpPr/>
            <p:nvPr/>
          </p:nvSpPr>
          <p:spPr>
            <a:xfrm>
              <a:off x="7839414" y="4770300"/>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241" name="tx241"/>
            <p:cNvSpPr/>
            <p:nvPr/>
          </p:nvSpPr>
          <p:spPr>
            <a:xfrm>
              <a:off x="7960755" y="465688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42" name="tx242"/>
            <p:cNvSpPr/>
            <p:nvPr/>
          </p:nvSpPr>
          <p:spPr>
            <a:xfrm>
              <a:off x="8082095" y="454347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43" name="tx243"/>
            <p:cNvSpPr/>
            <p:nvPr/>
          </p:nvSpPr>
          <p:spPr>
            <a:xfrm>
              <a:off x="8203435" y="443006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44" name="tx244"/>
            <p:cNvSpPr/>
            <p:nvPr/>
          </p:nvSpPr>
          <p:spPr>
            <a:xfrm>
              <a:off x="8324775" y="443006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45" name="tx245"/>
            <p:cNvSpPr/>
            <p:nvPr/>
          </p:nvSpPr>
          <p:spPr>
            <a:xfrm>
              <a:off x="8446115" y="443006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246" name="tx246"/>
            <p:cNvSpPr/>
            <p:nvPr/>
          </p:nvSpPr>
          <p:spPr>
            <a:xfrm>
              <a:off x="8447468" y="432716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247" name="rc247"/>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248" name="rc248"/>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49" name="tx249"/>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250" name="rc250"/>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1" name="tx251"/>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52" name="rc252"/>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3" name="tx253"/>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54" name="rc254"/>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5" name="tx255"/>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56" name="rc256"/>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7" name="tx257"/>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58" name="rc258"/>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59" name="tx259"/>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60" name="pl260"/>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261" name="pl261"/>
            <p:cNvSpPr/>
            <p:nvPr/>
          </p:nvSpPr>
          <p:spPr>
            <a:xfrm>
              <a:off x="83237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2" name="pl262"/>
            <p:cNvSpPr/>
            <p:nvPr/>
          </p:nvSpPr>
          <p:spPr>
            <a:xfrm>
              <a:off x="107505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3" name="pl263"/>
            <p:cNvSpPr/>
            <p:nvPr/>
          </p:nvSpPr>
          <p:spPr>
            <a:xfrm>
              <a:off x="131773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4" name="pl264"/>
            <p:cNvSpPr/>
            <p:nvPr/>
          </p:nvSpPr>
          <p:spPr>
            <a:xfrm>
              <a:off x="15604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5" name="pl265"/>
            <p:cNvSpPr/>
            <p:nvPr/>
          </p:nvSpPr>
          <p:spPr>
            <a:xfrm>
              <a:off x="18030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6" name="pl266"/>
            <p:cNvSpPr/>
            <p:nvPr/>
          </p:nvSpPr>
          <p:spPr>
            <a:xfrm>
              <a:off x="204578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7" name="pl267"/>
            <p:cNvSpPr/>
            <p:nvPr/>
          </p:nvSpPr>
          <p:spPr>
            <a:xfrm>
              <a:off x="22884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8" name="pl268"/>
            <p:cNvSpPr/>
            <p:nvPr/>
          </p:nvSpPr>
          <p:spPr>
            <a:xfrm>
              <a:off x="25311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69" name="pl269"/>
            <p:cNvSpPr/>
            <p:nvPr/>
          </p:nvSpPr>
          <p:spPr>
            <a:xfrm>
              <a:off x="277382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0" name="pl270"/>
            <p:cNvSpPr/>
            <p:nvPr/>
          </p:nvSpPr>
          <p:spPr>
            <a:xfrm>
              <a:off x="301650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71" name="tx271"/>
            <p:cNvSpPr/>
            <p:nvPr/>
          </p:nvSpPr>
          <p:spPr>
            <a:xfrm rot="-5400000">
              <a:off x="7052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272" name="tx272"/>
            <p:cNvSpPr/>
            <p:nvPr/>
          </p:nvSpPr>
          <p:spPr>
            <a:xfrm rot="-5400000">
              <a:off x="94795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273" name="tx273"/>
            <p:cNvSpPr/>
            <p:nvPr/>
          </p:nvSpPr>
          <p:spPr>
            <a:xfrm rot="-5400000">
              <a:off x="11906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74" name="tx274"/>
            <p:cNvSpPr/>
            <p:nvPr/>
          </p:nvSpPr>
          <p:spPr>
            <a:xfrm rot="-5400000">
              <a:off x="14333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75" name="tx275"/>
            <p:cNvSpPr/>
            <p:nvPr/>
          </p:nvSpPr>
          <p:spPr>
            <a:xfrm rot="-5400000">
              <a:off x="167599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76" name="tx276"/>
            <p:cNvSpPr/>
            <p:nvPr/>
          </p:nvSpPr>
          <p:spPr>
            <a:xfrm rot="-5400000">
              <a:off x="19186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77" name="tx277"/>
            <p:cNvSpPr/>
            <p:nvPr/>
          </p:nvSpPr>
          <p:spPr>
            <a:xfrm rot="-5400000">
              <a:off x="216135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78" name="tx278"/>
            <p:cNvSpPr/>
            <p:nvPr/>
          </p:nvSpPr>
          <p:spPr>
            <a:xfrm rot="-5400000">
              <a:off x="24040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79" name="tx279"/>
            <p:cNvSpPr/>
            <p:nvPr/>
          </p:nvSpPr>
          <p:spPr>
            <a:xfrm rot="-5400000">
              <a:off x="26467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280" name="tx280"/>
            <p:cNvSpPr/>
            <p:nvPr/>
          </p:nvSpPr>
          <p:spPr>
            <a:xfrm rot="-5400000">
              <a:off x="288939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281" name="pl281"/>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282" name="pl282"/>
            <p:cNvSpPr/>
            <p:nvPr/>
          </p:nvSpPr>
          <p:spPr>
            <a:xfrm>
              <a:off x="349803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3" name="pl283"/>
            <p:cNvSpPr/>
            <p:nvPr/>
          </p:nvSpPr>
          <p:spPr>
            <a:xfrm>
              <a:off x="374071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4" name="pl284"/>
            <p:cNvSpPr/>
            <p:nvPr/>
          </p:nvSpPr>
          <p:spPr>
            <a:xfrm>
              <a:off x="398339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42260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6" name="pl286"/>
            <p:cNvSpPr/>
            <p:nvPr/>
          </p:nvSpPr>
          <p:spPr>
            <a:xfrm>
              <a:off x="44687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7" name="pl287"/>
            <p:cNvSpPr/>
            <p:nvPr/>
          </p:nvSpPr>
          <p:spPr>
            <a:xfrm>
              <a:off x="471143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8" name="pl288"/>
            <p:cNvSpPr/>
            <p:nvPr/>
          </p:nvSpPr>
          <p:spPr>
            <a:xfrm>
              <a:off x="495411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89" name="pl289"/>
            <p:cNvSpPr/>
            <p:nvPr/>
          </p:nvSpPr>
          <p:spPr>
            <a:xfrm>
              <a:off x="51967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0" name="pl290"/>
            <p:cNvSpPr/>
            <p:nvPr/>
          </p:nvSpPr>
          <p:spPr>
            <a:xfrm>
              <a:off x="543947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1" name="pl291"/>
            <p:cNvSpPr/>
            <p:nvPr/>
          </p:nvSpPr>
          <p:spPr>
            <a:xfrm>
              <a:off x="568215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92" name="tx292"/>
            <p:cNvSpPr/>
            <p:nvPr/>
          </p:nvSpPr>
          <p:spPr>
            <a:xfrm rot="-5400000">
              <a:off x="337093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293" name="tx293"/>
            <p:cNvSpPr/>
            <p:nvPr/>
          </p:nvSpPr>
          <p:spPr>
            <a:xfrm rot="-5400000">
              <a:off x="361361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294" name="tx294"/>
            <p:cNvSpPr/>
            <p:nvPr/>
          </p:nvSpPr>
          <p:spPr>
            <a:xfrm rot="-5400000">
              <a:off x="38562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295" name="tx295"/>
            <p:cNvSpPr/>
            <p:nvPr/>
          </p:nvSpPr>
          <p:spPr>
            <a:xfrm rot="-5400000">
              <a:off x="40989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296" name="tx296"/>
            <p:cNvSpPr/>
            <p:nvPr/>
          </p:nvSpPr>
          <p:spPr>
            <a:xfrm rot="-5400000">
              <a:off x="434165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297" name="tx297"/>
            <p:cNvSpPr/>
            <p:nvPr/>
          </p:nvSpPr>
          <p:spPr>
            <a:xfrm rot="-5400000">
              <a:off x="458433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298" name="tx298"/>
            <p:cNvSpPr/>
            <p:nvPr/>
          </p:nvSpPr>
          <p:spPr>
            <a:xfrm rot="-5400000">
              <a:off x="482701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99" name="tx299"/>
            <p:cNvSpPr/>
            <p:nvPr/>
          </p:nvSpPr>
          <p:spPr>
            <a:xfrm rot="-5400000">
              <a:off x="50696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00" name="tx300"/>
            <p:cNvSpPr/>
            <p:nvPr/>
          </p:nvSpPr>
          <p:spPr>
            <a:xfrm rot="-5400000">
              <a:off x="5312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01" name="tx301"/>
            <p:cNvSpPr/>
            <p:nvPr/>
          </p:nvSpPr>
          <p:spPr>
            <a:xfrm rot="-5400000">
              <a:off x="555505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02" name="pl302"/>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03" name="pl303"/>
            <p:cNvSpPr/>
            <p:nvPr/>
          </p:nvSpPr>
          <p:spPr>
            <a:xfrm>
              <a:off x="616369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4" name="pl304"/>
            <p:cNvSpPr/>
            <p:nvPr/>
          </p:nvSpPr>
          <p:spPr>
            <a:xfrm>
              <a:off x="640637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5" name="pl305"/>
            <p:cNvSpPr/>
            <p:nvPr/>
          </p:nvSpPr>
          <p:spPr>
            <a:xfrm>
              <a:off x="664905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6" name="pl306"/>
            <p:cNvSpPr/>
            <p:nvPr/>
          </p:nvSpPr>
          <p:spPr>
            <a:xfrm>
              <a:off x="68917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7" name="pl307"/>
            <p:cNvSpPr/>
            <p:nvPr/>
          </p:nvSpPr>
          <p:spPr>
            <a:xfrm>
              <a:off x="71344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8" name="pl308"/>
            <p:cNvSpPr/>
            <p:nvPr/>
          </p:nvSpPr>
          <p:spPr>
            <a:xfrm>
              <a:off x="737709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09" name="pl309"/>
            <p:cNvSpPr/>
            <p:nvPr/>
          </p:nvSpPr>
          <p:spPr>
            <a:xfrm>
              <a:off x="761977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0" name="pl310"/>
            <p:cNvSpPr/>
            <p:nvPr/>
          </p:nvSpPr>
          <p:spPr>
            <a:xfrm>
              <a:off x="786245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1" name="pl311"/>
            <p:cNvSpPr/>
            <p:nvPr/>
          </p:nvSpPr>
          <p:spPr>
            <a:xfrm>
              <a:off x="8105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2" name="pl312"/>
            <p:cNvSpPr/>
            <p:nvPr/>
          </p:nvSpPr>
          <p:spPr>
            <a:xfrm>
              <a:off x="83478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3" name="tx313"/>
            <p:cNvSpPr/>
            <p:nvPr/>
          </p:nvSpPr>
          <p:spPr>
            <a:xfrm rot="-5400000">
              <a:off x="603659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14" name="tx314"/>
            <p:cNvSpPr/>
            <p:nvPr/>
          </p:nvSpPr>
          <p:spPr>
            <a:xfrm rot="-5400000">
              <a:off x="627927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15" name="tx315"/>
            <p:cNvSpPr/>
            <p:nvPr/>
          </p:nvSpPr>
          <p:spPr>
            <a:xfrm rot="-5400000">
              <a:off x="65219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16" name="tx316"/>
            <p:cNvSpPr/>
            <p:nvPr/>
          </p:nvSpPr>
          <p:spPr>
            <a:xfrm rot="-5400000">
              <a:off x="67646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17" name="tx317"/>
            <p:cNvSpPr/>
            <p:nvPr/>
          </p:nvSpPr>
          <p:spPr>
            <a:xfrm rot="-5400000">
              <a:off x="700731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18" name="tx318"/>
            <p:cNvSpPr/>
            <p:nvPr/>
          </p:nvSpPr>
          <p:spPr>
            <a:xfrm rot="-5400000">
              <a:off x="724999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19" name="tx319"/>
            <p:cNvSpPr/>
            <p:nvPr/>
          </p:nvSpPr>
          <p:spPr>
            <a:xfrm rot="-5400000">
              <a:off x="749267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20" name="tx320"/>
            <p:cNvSpPr/>
            <p:nvPr/>
          </p:nvSpPr>
          <p:spPr>
            <a:xfrm rot="-5400000">
              <a:off x="77353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21" name="tx321"/>
            <p:cNvSpPr/>
            <p:nvPr/>
          </p:nvSpPr>
          <p:spPr>
            <a:xfrm rot="-5400000">
              <a:off x="7978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22" name="tx322"/>
            <p:cNvSpPr/>
            <p:nvPr/>
          </p:nvSpPr>
          <p:spPr>
            <a:xfrm rot="-5400000">
              <a:off x="822071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23" name="tx323"/>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24" name="tx324"/>
            <p:cNvSpPr/>
            <p:nvPr/>
          </p:nvSpPr>
          <p:spPr>
            <a:xfrm>
              <a:off x="570361" y="235183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25" name="tx325"/>
            <p:cNvSpPr/>
            <p:nvPr/>
          </p:nvSpPr>
          <p:spPr>
            <a:xfrm>
              <a:off x="508182" y="178478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26" name="tx326"/>
            <p:cNvSpPr/>
            <p:nvPr/>
          </p:nvSpPr>
          <p:spPr>
            <a:xfrm>
              <a:off x="508182" y="12177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327" name="tx327"/>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28" name="tx328"/>
            <p:cNvSpPr/>
            <p:nvPr/>
          </p:nvSpPr>
          <p:spPr>
            <a:xfrm>
              <a:off x="570361" y="481944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29" name="tx329"/>
            <p:cNvSpPr/>
            <p:nvPr/>
          </p:nvSpPr>
          <p:spPr>
            <a:xfrm>
              <a:off x="508182" y="425239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30" name="tx330"/>
            <p:cNvSpPr/>
            <p:nvPr/>
          </p:nvSpPr>
          <p:spPr>
            <a:xfrm>
              <a:off x="508182" y="368533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331" name="tx331"/>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32" name="tx332"/>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33" name="tx333"/>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34" name="tx334"/>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35" name="tx335"/>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36" name="tx336"/>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37" name="tx337"/>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38" name="tx338"/>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39" name="tx339"/>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40" name="tx340"/>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41" name="tx341"/>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342" name="tx342"/>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43" name="rc343"/>
            <p:cNvSpPr/>
            <p:nvPr/>
          </p:nvSpPr>
          <p:spPr>
            <a:xfrm>
              <a:off x="3743125" y="6243826"/>
              <a:ext cx="201456" cy="201456"/>
            </a:xfrm>
            <a:prstGeom prst="rect">
              <a:avLst/>
            </a:prstGeom>
            <a:solidFill>
              <a:srgbClr val="2C7FB8">
                <a:alpha val="100000"/>
              </a:srgbClr>
            </a:solidFill>
          </p:spPr>
          <p:txBody>
            <a:bodyPr/>
            <a:lstStyle/>
            <a:p/>
          </p:txBody>
        </p:sp>
        <p:sp>
          <p:nvSpPr>
            <p:cNvPr id="344" name="tx344"/>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345" name="pl345"/>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346" name="tx346"/>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347" name="tx347"/>
            <p:cNvSpPr/>
            <p:nvPr/>
          </p:nvSpPr>
          <p:spPr>
            <a:xfrm>
              <a:off x="714376" y="435349"/>
              <a:ext cx="714164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AFRO-Central, 2011-2025</a:t>
              </a:r>
            </a:p>
          </p:txBody>
        </p:sp>
        <p:sp>
          <p:nvSpPr>
            <p:cNvPr id="348" name="tx348"/>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3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2011,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12219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527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832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4138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443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749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837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680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985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291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596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902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4438855"/>
              <a:ext cx="3818273" cy="398615"/>
            </a:xfrm>
            <a:custGeom>
              <a:avLst/>
              <a:pathLst>
                <a:path w="3818273" h="398615">
                  <a:moveTo>
                    <a:pt x="0" y="398615"/>
                  </a:moveTo>
                  <a:lnTo>
                    <a:pt x="254551" y="398615"/>
                  </a:lnTo>
                  <a:lnTo>
                    <a:pt x="509103" y="398615"/>
                  </a:lnTo>
                  <a:lnTo>
                    <a:pt x="763654" y="398615"/>
                  </a:lnTo>
                  <a:lnTo>
                    <a:pt x="1018206" y="398615"/>
                  </a:lnTo>
                  <a:lnTo>
                    <a:pt x="1272757" y="398615"/>
                  </a:lnTo>
                  <a:lnTo>
                    <a:pt x="1527309" y="398615"/>
                  </a:lnTo>
                  <a:lnTo>
                    <a:pt x="1781861" y="398615"/>
                  </a:lnTo>
                  <a:lnTo>
                    <a:pt x="2036412" y="398615"/>
                  </a:lnTo>
                  <a:lnTo>
                    <a:pt x="2290964" y="398615"/>
                  </a:lnTo>
                  <a:lnTo>
                    <a:pt x="2545515" y="370142"/>
                  </a:lnTo>
                  <a:lnTo>
                    <a:pt x="2800067" y="313197"/>
                  </a:lnTo>
                  <a:lnTo>
                    <a:pt x="3054619" y="313197"/>
                  </a:lnTo>
                  <a:lnTo>
                    <a:pt x="3309170" y="142362"/>
                  </a:lnTo>
                  <a:lnTo>
                    <a:pt x="3563722" y="256252"/>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4438855"/>
              <a:ext cx="3818273" cy="398615"/>
            </a:xfrm>
            <a:custGeom>
              <a:avLst/>
              <a:pathLst>
                <a:path w="3818273" h="398615">
                  <a:moveTo>
                    <a:pt x="0" y="398615"/>
                  </a:moveTo>
                  <a:lnTo>
                    <a:pt x="254551" y="398615"/>
                  </a:lnTo>
                  <a:lnTo>
                    <a:pt x="509103" y="398615"/>
                  </a:lnTo>
                  <a:lnTo>
                    <a:pt x="763654" y="398615"/>
                  </a:lnTo>
                  <a:lnTo>
                    <a:pt x="1018206" y="398615"/>
                  </a:lnTo>
                  <a:lnTo>
                    <a:pt x="1272757" y="398615"/>
                  </a:lnTo>
                  <a:lnTo>
                    <a:pt x="1527309" y="398615"/>
                  </a:lnTo>
                  <a:lnTo>
                    <a:pt x="1781861" y="398615"/>
                  </a:lnTo>
                  <a:lnTo>
                    <a:pt x="2036412" y="398615"/>
                  </a:lnTo>
                  <a:lnTo>
                    <a:pt x="2290964" y="398615"/>
                  </a:lnTo>
                  <a:lnTo>
                    <a:pt x="2545515" y="398615"/>
                  </a:lnTo>
                  <a:lnTo>
                    <a:pt x="2800067" y="370142"/>
                  </a:lnTo>
                  <a:lnTo>
                    <a:pt x="3054619" y="370142"/>
                  </a:lnTo>
                  <a:lnTo>
                    <a:pt x="3309170" y="142362"/>
                  </a:lnTo>
                  <a:lnTo>
                    <a:pt x="3563722" y="256252"/>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7841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727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4727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45563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46702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44140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7841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7841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45563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46702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4414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8" name="tx68"/>
            <p:cNvSpPr/>
            <p:nvPr/>
          </p:nvSpPr>
          <p:spPr>
            <a:xfrm>
              <a:off x="1928287"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9" name="tx69"/>
            <p:cNvSpPr/>
            <p:nvPr/>
          </p:nvSpPr>
          <p:spPr>
            <a:xfrm>
              <a:off x="2437390"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0" name="tx70"/>
            <p:cNvSpPr/>
            <p:nvPr/>
          </p:nvSpPr>
          <p:spPr>
            <a:xfrm>
              <a:off x="2946494"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1" name="tx71"/>
            <p:cNvSpPr/>
            <p:nvPr/>
          </p:nvSpPr>
          <p:spPr>
            <a:xfrm>
              <a:off x="3455597"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72" name="tx72"/>
            <p:cNvSpPr/>
            <p:nvPr/>
          </p:nvSpPr>
          <p:spPr>
            <a:xfrm>
              <a:off x="3964700" y="488004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73" name="tx73"/>
            <p:cNvSpPr/>
            <p:nvPr/>
          </p:nvSpPr>
          <p:spPr>
            <a:xfrm>
              <a:off x="4473803" y="476615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74" name="tx74"/>
            <p:cNvSpPr/>
            <p:nvPr/>
          </p:nvSpPr>
          <p:spPr>
            <a:xfrm>
              <a:off x="4728355" y="450990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75" name="tx75"/>
            <p:cNvSpPr/>
            <p:nvPr/>
          </p:nvSpPr>
          <p:spPr>
            <a:xfrm>
              <a:off x="910081"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7" name="tx77"/>
            <p:cNvSpPr/>
            <p:nvPr/>
          </p:nvSpPr>
          <p:spPr>
            <a:xfrm>
              <a:off x="1928287"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8" name="tx78"/>
            <p:cNvSpPr/>
            <p:nvPr/>
          </p:nvSpPr>
          <p:spPr>
            <a:xfrm>
              <a:off x="2437390"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9" name="tx79"/>
            <p:cNvSpPr/>
            <p:nvPr/>
          </p:nvSpPr>
          <p:spPr>
            <a:xfrm>
              <a:off x="2946494"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0" name="tx80"/>
            <p:cNvSpPr/>
            <p:nvPr/>
          </p:nvSpPr>
          <p:spPr>
            <a:xfrm>
              <a:off x="3455597" y="463848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81" name="tx81"/>
            <p:cNvSpPr/>
            <p:nvPr/>
          </p:nvSpPr>
          <p:spPr>
            <a:xfrm>
              <a:off x="3964700" y="458153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82" name="tx82"/>
            <p:cNvSpPr/>
            <p:nvPr/>
          </p:nvSpPr>
          <p:spPr>
            <a:xfrm>
              <a:off x="4473803" y="452459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83" name="tx83"/>
            <p:cNvSpPr/>
            <p:nvPr/>
          </p:nvSpPr>
          <p:spPr>
            <a:xfrm>
              <a:off x="4728355" y="426833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14</a:t>
              </a:r>
            </a:p>
          </p:txBody>
        </p:sp>
        <p:sp>
          <p:nvSpPr>
            <p:cNvPr id="84" name="pl84"/>
            <p:cNvSpPr/>
            <p:nvPr/>
          </p:nvSpPr>
          <p:spPr>
            <a:xfrm>
              <a:off x="757350" y="4837470"/>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44517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122196"/>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527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832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4138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4439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74945"/>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8374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680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985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291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5967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90220"/>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445173"/>
            </a:xfrm>
            <a:custGeom>
              <a:avLst/>
              <a:pathLst>
                <a:path w="0" h="3445173">
                  <a:moveTo>
                    <a:pt x="0" y="344517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723580"/>
              <a:ext cx="3818273" cy="113890"/>
            </a:xfrm>
            <a:custGeom>
              <a:avLst/>
              <a:pathLst>
                <a:path w="3818273" h="113890">
                  <a:moveTo>
                    <a:pt x="0" y="113890"/>
                  </a:moveTo>
                  <a:lnTo>
                    <a:pt x="254551" y="113890"/>
                  </a:lnTo>
                  <a:lnTo>
                    <a:pt x="509103" y="113890"/>
                  </a:lnTo>
                  <a:lnTo>
                    <a:pt x="763654" y="113890"/>
                  </a:lnTo>
                  <a:lnTo>
                    <a:pt x="1018206" y="113890"/>
                  </a:lnTo>
                  <a:lnTo>
                    <a:pt x="1272757" y="113890"/>
                  </a:lnTo>
                  <a:lnTo>
                    <a:pt x="1527309" y="113890"/>
                  </a:lnTo>
                  <a:lnTo>
                    <a:pt x="1781861" y="113890"/>
                  </a:lnTo>
                  <a:lnTo>
                    <a:pt x="2036412" y="113890"/>
                  </a:lnTo>
                  <a:lnTo>
                    <a:pt x="2290964" y="113890"/>
                  </a:lnTo>
                  <a:lnTo>
                    <a:pt x="2545515" y="113890"/>
                  </a:lnTo>
                  <a:lnTo>
                    <a:pt x="2800067" y="113890"/>
                  </a:lnTo>
                  <a:lnTo>
                    <a:pt x="3054619" y="113890"/>
                  </a:lnTo>
                  <a:lnTo>
                    <a:pt x="3309170" y="0"/>
                  </a:lnTo>
                  <a:lnTo>
                    <a:pt x="3563722" y="28472"/>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723580"/>
              <a:ext cx="3818273" cy="113890"/>
            </a:xfrm>
            <a:custGeom>
              <a:avLst/>
              <a:pathLst>
                <a:path w="3818273" h="113890">
                  <a:moveTo>
                    <a:pt x="0" y="113890"/>
                  </a:moveTo>
                  <a:lnTo>
                    <a:pt x="254551" y="113890"/>
                  </a:lnTo>
                  <a:lnTo>
                    <a:pt x="509103" y="113890"/>
                  </a:lnTo>
                  <a:lnTo>
                    <a:pt x="763654" y="113890"/>
                  </a:lnTo>
                  <a:lnTo>
                    <a:pt x="1018206" y="113890"/>
                  </a:lnTo>
                  <a:lnTo>
                    <a:pt x="1272757" y="113890"/>
                  </a:lnTo>
                  <a:lnTo>
                    <a:pt x="1527309" y="113890"/>
                  </a:lnTo>
                  <a:lnTo>
                    <a:pt x="1781861" y="113890"/>
                  </a:lnTo>
                  <a:lnTo>
                    <a:pt x="2036412" y="113890"/>
                  </a:lnTo>
                  <a:lnTo>
                    <a:pt x="2290964" y="113890"/>
                  </a:lnTo>
                  <a:lnTo>
                    <a:pt x="2545515" y="113890"/>
                  </a:lnTo>
                  <a:lnTo>
                    <a:pt x="2800067" y="113890"/>
                  </a:lnTo>
                  <a:lnTo>
                    <a:pt x="3054619" y="113890"/>
                  </a:lnTo>
                  <a:lnTo>
                    <a:pt x="3309170" y="0"/>
                  </a:lnTo>
                  <a:lnTo>
                    <a:pt x="3563722" y="28472"/>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7114992"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369544"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6860441"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8126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6987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727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6987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7114992"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369544"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6860441"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8126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6987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727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6987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394370"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90851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82310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156" name="tx156"/>
            <p:cNvSpPr/>
            <p:nvPr/>
          </p:nvSpPr>
          <p:spPr>
            <a:xfrm>
              <a:off x="8921680" y="479462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157" name="tx157"/>
            <p:cNvSpPr/>
            <p:nvPr/>
          </p:nvSpPr>
          <p:spPr>
            <a:xfrm>
              <a:off x="5103406"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394370"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6695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58153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165" name="tx165"/>
            <p:cNvSpPr/>
            <p:nvPr/>
          </p:nvSpPr>
          <p:spPr>
            <a:xfrm>
              <a:off x="8921680" y="4553063"/>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166" name="pl166"/>
            <p:cNvSpPr/>
            <p:nvPr/>
          </p:nvSpPr>
          <p:spPr>
            <a:xfrm>
              <a:off x="4950675" y="4837470"/>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44517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71" name="tx171"/>
            <p:cNvSpPr/>
            <p:nvPr/>
          </p:nvSpPr>
          <p:spPr>
            <a:xfrm rot="-2700000">
              <a:off x="800779" y="549213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72" name="tx172"/>
            <p:cNvSpPr/>
            <p:nvPr/>
          </p:nvSpPr>
          <p:spPr>
            <a:xfrm rot="-2700000">
              <a:off x="1047292"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73" name="tx173"/>
            <p:cNvSpPr/>
            <p:nvPr/>
          </p:nvSpPr>
          <p:spPr>
            <a:xfrm rot="-2700000">
              <a:off x="1301844"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74" name="tx174"/>
            <p:cNvSpPr/>
            <p:nvPr/>
          </p:nvSpPr>
          <p:spPr>
            <a:xfrm rot="-2700000">
              <a:off x="1556395"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75" name="tx175"/>
            <p:cNvSpPr/>
            <p:nvPr/>
          </p:nvSpPr>
          <p:spPr>
            <a:xfrm rot="-2700000">
              <a:off x="1810947"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76" name="tx176"/>
            <p:cNvSpPr/>
            <p:nvPr/>
          </p:nvSpPr>
          <p:spPr>
            <a:xfrm rot="-2700000">
              <a:off x="206549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77" name="tx177"/>
            <p:cNvSpPr/>
            <p:nvPr/>
          </p:nvSpPr>
          <p:spPr>
            <a:xfrm rot="-2700000">
              <a:off x="2320050"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(1)</a:t>
              </a:r>
            </a:p>
          </p:txBody>
        </p:sp>
        <p:sp>
          <p:nvSpPr>
            <p:cNvPr id="178" name="tx178"/>
            <p:cNvSpPr/>
            <p:nvPr/>
          </p:nvSpPr>
          <p:spPr>
            <a:xfrm rot="-2700000">
              <a:off x="2574602"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(1)</a:t>
              </a:r>
            </a:p>
          </p:txBody>
        </p:sp>
        <p:sp>
          <p:nvSpPr>
            <p:cNvPr id="179" name="tx179"/>
            <p:cNvSpPr/>
            <p:nvPr/>
          </p:nvSpPr>
          <p:spPr>
            <a:xfrm rot="-2700000">
              <a:off x="282915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80" name="tx180"/>
            <p:cNvSpPr/>
            <p:nvPr/>
          </p:nvSpPr>
          <p:spPr>
            <a:xfrm rot="-2700000">
              <a:off x="3083705"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(1)</a:t>
              </a:r>
            </a:p>
          </p:txBody>
        </p:sp>
        <p:sp>
          <p:nvSpPr>
            <p:cNvPr id="181" name="tx181"/>
            <p:cNvSpPr/>
            <p:nvPr/>
          </p:nvSpPr>
          <p:spPr>
            <a:xfrm rot="-2700000">
              <a:off x="3338256"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(2)</a:t>
              </a:r>
            </a:p>
          </p:txBody>
        </p:sp>
        <p:sp>
          <p:nvSpPr>
            <p:cNvPr id="182" name="tx182"/>
            <p:cNvSpPr/>
            <p:nvPr/>
          </p:nvSpPr>
          <p:spPr>
            <a:xfrm rot="-2700000">
              <a:off x="359280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(2)</a:t>
              </a:r>
            </a:p>
          </p:txBody>
        </p:sp>
        <p:sp>
          <p:nvSpPr>
            <p:cNvPr id="183" name="tx183"/>
            <p:cNvSpPr/>
            <p:nvPr/>
          </p:nvSpPr>
          <p:spPr>
            <a:xfrm rot="-2700000">
              <a:off x="3847359"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(3)</a:t>
              </a:r>
            </a:p>
          </p:txBody>
        </p:sp>
        <p:sp>
          <p:nvSpPr>
            <p:cNvPr id="184" name="tx184"/>
            <p:cNvSpPr/>
            <p:nvPr/>
          </p:nvSpPr>
          <p:spPr>
            <a:xfrm rot="-2700000">
              <a:off x="4101911"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(3)</a:t>
              </a:r>
            </a:p>
          </p:txBody>
        </p:sp>
        <p:sp>
          <p:nvSpPr>
            <p:cNvPr id="185" name="tx185"/>
            <p:cNvSpPr/>
            <p:nvPr/>
          </p:nvSpPr>
          <p:spPr>
            <a:xfrm rot="-2700000">
              <a:off x="435646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(4)</a:t>
              </a:r>
            </a:p>
          </p:txBody>
        </p:sp>
        <p:sp>
          <p:nvSpPr>
            <p:cNvPr id="186" name="tx186"/>
            <p:cNvSpPr/>
            <p:nvPr/>
          </p:nvSpPr>
          <p:spPr>
            <a:xfrm rot="-2700000">
              <a:off x="4731514"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9213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4" name="tx194"/>
            <p:cNvSpPr/>
            <p:nvPr/>
          </p:nvSpPr>
          <p:spPr>
            <a:xfrm rot="-2700000">
              <a:off x="6767926"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5" name="tx195"/>
            <p:cNvSpPr/>
            <p:nvPr/>
          </p:nvSpPr>
          <p:spPr>
            <a:xfrm rot="-2700000">
              <a:off x="702247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6" name="tx196"/>
            <p:cNvSpPr/>
            <p:nvPr/>
          </p:nvSpPr>
          <p:spPr>
            <a:xfrm rot="-2700000">
              <a:off x="7277030"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(0)</a:t>
              </a:r>
            </a:p>
          </p:txBody>
        </p:sp>
        <p:sp>
          <p:nvSpPr>
            <p:cNvPr id="198" name="tx198"/>
            <p:cNvSpPr/>
            <p:nvPr/>
          </p:nvSpPr>
          <p:spPr>
            <a:xfrm rot="-2700000">
              <a:off x="7786133"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(0)</a:t>
              </a:r>
            </a:p>
          </p:txBody>
        </p:sp>
        <p:sp>
          <p:nvSpPr>
            <p:cNvPr id="199" name="tx199"/>
            <p:cNvSpPr/>
            <p:nvPr/>
          </p:nvSpPr>
          <p:spPr>
            <a:xfrm rot="-2700000">
              <a:off x="8040684"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(1)</a:t>
              </a:r>
            </a:p>
          </p:txBody>
        </p:sp>
        <p:sp>
          <p:nvSpPr>
            <p:cNvPr id="200" name="tx200"/>
            <p:cNvSpPr/>
            <p:nvPr/>
          </p:nvSpPr>
          <p:spPr>
            <a:xfrm rot="-2700000">
              <a:off x="8295236"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(1)</a:t>
              </a:r>
            </a:p>
          </p:txBody>
        </p:sp>
        <p:sp>
          <p:nvSpPr>
            <p:cNvPr id="201" name="tx201"/>
            <p:cNvSpPr/>
            <p:nvPr/>
          </p:nvSpPr>
          <p:spPr>
            <a:xfrm rot="-2700000">
              <a:off x="8549788" y="549546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(1)</a:t>
              </a:r>
            </a:p>
          </p:txBody>
        </p:sp>
        <p:sp>
          <p:nvSpPr>
            <p:cNvPr id="202" name="tx202"/>
            <p:cNvSpPr/>
            <p:nvPr/>
          </p:nvSpPr>
          <p:spPr>
            <a:xfrm>
              <a:off x="632541" y="479746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2280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585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8911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196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5021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5061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823078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AFRO-Central,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14% and last dose (HPVc) coverage increased to 14%.
HPV1 coverage among boys increased to 4% and HPVc coverage increased to 4%.
HPV vaccine was available in 4* (out of 10) countries for girls and 1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14% and coverage among boys increased to 4%. Increases are driven by new introductions, national scale up and 1-dose schedule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8344468" y="2322620"/>
              <a:ext cx="405523" cy="1022012"/>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 name="rc5"/>
            <p:cNvSpPr/>
            <p:nvPr/>
          </p:nvSpPr>
          <p:spPr>
            <a:xfrm>
              <a:off x="6722375" y="3344632"/>
              <a:ext cx="405523" cy="1022012"/>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6" name="rc6"/>
            <p:cNvSpPr/>
            <p:nvPr/>
          </p:nvSpPr>
          <p:spPr>
            <a:xfrm>
              <a:off x="7127899" y="3344632"/>
              <a:ext cx="405523" cy="1022012"/>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7" name="rc7"/>
            <p:cNvSpPr/>
            <p:nvPr/>
          </p:nvSpPr>
          <p:spPr>
            <a:xfrm>
              <a:off x="7533422" y="3344632"/>
              <a:ext cx="405523" cy="1022012"/>
            </a:xfrm>
            <a:prstGeom prst="rect">
              <a:avLst/>
            </a:prstGeom>
            <a:solidFill>
              <a:srgbClr val="C3C12F">
                <a:alpha val="100000"/>
              </a:srgbClr>
            </a:solidFill>
            <a:ln w="2710" cap="flat">
              <a:solidFill>
                <a:srgbClr val="FFFFFF">
                  <a:alpha val="100000"/>
                </a:srgbClr>
              </a:solidFill>
              <a:prstDash val="solid"/>
              <a:miter/>
            </a:ln>
          </p:spPr>
          <p:txBody>
            <a:bodyPr/>
            <a:lstStyle/>
            <a:p/>
          </p:txBody>
        </p:sp>
        <p:sp>
          <p:nvSpPr>
            <p:cNvPr id="8" name="rc8"/>
            <p:cNvSpPr/>
            <p:nvPr/>
          </p:nvSpPr>
          <p:spPr>
            <a:xfrm>
              <a:off x="7938945" y="3344632"/>
              <a:ext cx="405523" cy="1022012"/>
            </a:xfrm>
            <a:prstGeom prst="rect">
              <a:avLst/>
            </a:prstGeom>
            <a:solidFill>
              <a:srgbClr val="F06220">
                <a:alpha val="100000"/>
              </a:srgbClr>
            </a:solidFill>
            <a:ln w="2710" cap="flat">
              <a:solidFill>
                <a:srgbClr val="FFFFFF">
                  <a:alpha val="100000"/>
                </a:srgbClr>
              </a:solidFill>
              <a:prstDash val="solid"/>
              <a:miter/>
            </a:ln>
          </p:spPr>
          <p:txBody>
            <a:bodyPr/>
            <a:lstStyle/>
            <a:p/>
          </p:txBody>
        </p:sp>
        <p:sp>
          <p:nvSpPr>
            <p:cNvPr id="9" name="rc9"/>
            <p:cNvSpPr/>
            <p:nvPr/>
          </p:nvSpPr>
          <p:spPr>
            <a:xfrm>
              <a:off x="8344468" y="3344632"/>
              <a:ext cx="405523" cy="1022012"/>
            </a:xfrm>
            <a:prstGeom prst="rect">
              <a:avLst/>
            </a:prstGeom>
            <a:solidFill>
              <a:srgbClr val="EB4F1E">
                <a:alpha val="100000"/>
              </a:srgbClr>
            </a:solidFill>
            <a:ln w="2710" cap="flat">
              <a:solidFill>
                <a:srgbClr val="FFFFFF">
                  <a:alpha val="100000"/>
                </a:srgbClr>
              </a:solidFill>
              <a:prstDash val="solid"/>
              <a:miter/>
            </a:ln>
          </p:spPr>
          <p:txBody>
            <a:bodyPr/>
            <a:lstStyle/>
            <a:p/>
          </p:txBody>
        </p:sp>
        <p:sp>
          <p:nvSpPr>
            <p:cNvPr id="10" name="rc10"/>
            <p:cNvSpPr/>
            <p:nvPr/>
          </p:nvSpPr>
          <p:spPr>
            <a:xfrm>
              <a:off x="6722375" y="1300608"/>
              <a:ext cx="405523" cy="1022012"/>
            </a:xfrm>
            <a:prstGeom prst="rect">
              <a:avLst/>
            </a:prstGeom>
            <a:solidFill>
              <a:srgbClr val="FFBD11">
                <a:alpha val="100000"/>
              </a:srgbClr>
            </a:solidFill>
            <a:ln w="2710" cap="flat">
              <a:solidFill>
                <a:srgbClr val="FFFFFF">
                  <a:alpha val="100000"/>
                </a:srgbClr>
              </a:solidFill>
              <a:prstDash val="solid"/>
              <a:miter/>
            </a:ln>
          </p:spPr>
          <p:txBody>
            <a:bodyPr/>
            <a:lstStyle/>
            <a:p/>
          </p:txBody>
        </p:sp>
        <p:sp>
          <p:nvSpPr>
            <p:cNvPr id="11" name="rc11"/>
            <p:cNvSpPr/>
            <p:nvPr/>
          </p:nvSpPr>
          <p:spPr>
            <a:xfrm>
              <a:off x="7127899" y="1300608"/>
              <a:ext cx="405523" cy="1022012"/>
            </a:xfrm>
            <a:prstGeom prst="rect">
              <a:avLst/>
            </a:prstGeom>
            <a:solidFill>
              <a:srgbClr val="FFBD11">
                <a:alpha val="100000"/>
              </a:srgbClr>
            </a:solidFill>
            <a:ln w="2710" cap="flat">
              <a:solidFill>
                <a:srgbClr val="FFFFFF">
                  <a:alpha val="100000"/>
                </a:srgbClr>
              </a:solidFill>
              <a:prstDash val="solid"/>
              <a:miter/>
            </a:ln>
          </p:spPr>
          <p:txBody>
            <a:bodyPr/>
            <a:lstStyle/>
            <a:p/>
          </p:txBody>
        </p:sp>
        <p:sp>
          <p:nvSpPr>
            <p:cNvPr id="12" name="rc12"/>
            <p:cNvSpPr/>
            <p:nvPr/>
          </p:nvSpPr>
          <p:spPr>
            <a:xfrm>
              <a:off x="7533422" y="1300608"/>
              <a:ext cx="405523" cy="1022012"/>
            </a:xfrm>
            <a:prstGeom prst="rect">
              <a:avLst/>
            </a:prstGeom>
            <a:solidFill>
              <a:srgbClr val="8CBE3E">
                <a:alpha val="100000"/>
              </a:srgbClr>
            </a:solidFill>
            <a:ln w="2710" cap="flat">
              <a:solidFill>
                <a:srgbClr val="FFFFFF">
                  <a:alpha val="100000"/>
                </a:srgbClr>
              </a:solidFill>
              <a:prstDash val="solid"/>
              <a:miter/>
            </a:ln>
          </p:spPr>
          <p:txBody>
            <a:bodyPr/>
            <a:lstStyle/>
            <a:p/>
          </p:txBody>
        </p:sp>
        <p:sp>
          <p:nvSpPr>
            <p:cNvPr id="13" name="rc13"/>
            <p:cNvSpPr/>
            <p:nvPr/>
          </p:nvSpPr>
          <p:spPr>
            <a:xfrm>
              <a:off x="7938945" y="1300608"/>
              <a:ext cx="405523" cy="1022012"/>
            </a:xfrm>
            <a:prstGeom prst="rect">
              <a:avLst/>
            </a:prstGeom>
            <a:solidFill>
              <a:srgbClr val="94BE3D">
                <a:alpha val="100000"/>
              </a:srgbClr>
            </a:solidFill>
            <a:ln w="2710" cap="flat">
              <a:solidFill>
                <a:srgbClr val="FFFFFF">
                  <a:alpha val="100000"/>
                </a:srgbClr>
              </a:solidFill>
              <a:prstDash val="solid"/>
              <a:miter/>
            </a:ln>
          </p:spPr>
          <p:txBody>
            <a:bodyPr/>
            <a:lstStyle/>
            <a:p/>
          </p:txBody>
        </p:sp>
        <p:sp>
          <p:nvSpPr>
            <p:cNvPr id="14" name="rc14"/>
            <p:cNvSpPr/>
            <p:nvPr/>
          </p:nvSpPr>
          <p:spPr>
            <a:xfrm>
              <a:off x="8344468" y="1300608"/>
              <a:ext cx="405523" cy="1022012"/>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15" name="rc15"/>
            <p:cNvSpPr/>
            <p:nvPr/>
          </p:nvSpPr>
          <p:spPr>
            <a:xfrm>
              <a:off x="2261619" y="4366644"/>
              <a:ext cx="405523" cy="1022012"/>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6" name="rc16"/>
            <p:cNvSpPr/>
            <p:nvPr/>
          </p:nvSpPr>
          <p:spPr>
            <a:xfrm>
              <a:off x="2667142" y="4366644"/>
              <a:ext cx="405523" cy="1022012"/>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 name="rc17"/>
            <p:cNvSpPr/>
            <p:nvPr/>
          </p:nvSpPr>
          <p:spPr>
            <a:xfrm>
              <a:off x="3072665" y="4366644"/>
              <a:ext cx="405523" cy="1022012"/>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 name="rc18"/>
            <p:cNvSpPr/>
            <p:nvPr/>
          </p:nvSpPr>
          <p:spPr>
            <a:xfrm>
              <a:off x="3478189" y="4366644"/>
              <a:ext cx="405523" cy="1022012"/>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3883712" y="4366644"/>
              <a:ext cx="405523" cy="1022012"/>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 name="rc20"/>
            <p:cNvSpPr/>
            <p:nvPr/>
          </p:nvSpPr>
          <p:spPr>
            <a:xfrm>
              <a:off x="4289235" y="4366644"/>
              <a:ext cx="405523" cy="1022012"/>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 name="rc21"/>
            <p:cNvSpPr/>
            <p:nvPr/>
          </p:nvSpPr>
          <p:spPr>
            <a:xfrm>
              <a:off x="4694759" y="4366644"/>
              <a:ext cx="405523" cy="1022012"/>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 name="rc22"/>
            <p:cNvSpPr/>
            <p:nvPr/>
          </p:nvSpPr>
          <p:spPr>
            <a:xfrm>
              <a:off x="5100282" y="4366644"/>
              <a:ext cx="405523" cy="1022012"/>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 name="rc23"/>
            <p:cNvSpPr/>
            <p:nvPr/>
          </p:nvSpPr>
          <p:spPr>
            <a:xfrm>
              <a:off x="5505805" y="4366644"/>
              <a:ext cx="405523" cy="1022012"/>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 name="rc24"/>
            <p:cNvSpPr/>
            <p:nvPr/>
          </p:nvSpPr>
          <p:spPr>
            <a:xfrm>
              <a:off x="5911329" y="4366644"/>
              <a:ext cx="405523" cy="1022012"/>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5" name="rc25"/>
            <p:cNvSpPr/>
            <p:nvPr/>
          </p:nvSpPr>
          <p:spPr>
            <a:xfrm>
              <a:off x="6316852" y="4366644"/>
              <a:ext cx="405523" cy="1022012"/>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6" name="rc26"/>
            <p:cNvSpPr/>
            <p:nvPr/>
          </p:nvSpPr>
          <p:spPr>
            <a:xfrm>
              <a:off x="6722375" y="4366644"/>
              <a:ext cx="405523" cy="1022012"/>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7" name="rc27"/>
            <p:cNvSpPr/>
            <p:nvPr/>
          </p:nvSpPr>
          <p:spPr>
            <a:xfrm>
              <a:off x="7127899" y="4366644"/>
              <a:ext cx="405523" cy="1022012"/>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8" name="rc28"/>
            <p:cNvSpPr/>
            <p:nvPr/>
          </p:nvSpPr>
          <p:spPr>
            <a:xfrm>
              <a:off x="7533422" y="4366644"/>
              <a:ext cx="405523" cy="1022012"/>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9" name="rc29"/>
            <p:cNvSpPr/>
            <p:nvPr/>
          </p:nvSpPr>
          <p:spPr>
            <a:xfrm>
              <a:off x="7938945" y="4366644"/>
              <a:ext cx="405523" cy="1022012"/>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30" name="rc30"/>
            <p:cNvSpPr/>
            <p:nvPr/>
          </p:nvSpPr>
          <p:spPr>
            <a:xfrm>
              <a:off x="8344468" y="4366644"/>
              <a:ext cx="405523" cy="1022012"/>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1" name="tx31"/>
            <p:cNvSpPr/>
            <p:nvPr/>
          </p:nvSpPr>
          <p:spPr>
            <a:xfrm>
              <a:off x="8486971" y="2794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2" name="tx32"/>
            <p:cNvSpPr/>
            <p:nvPr/>
          </p:nvSpPr>
          <p:spPr>
            <a:xfrm>
              <a:off x="7675925" y="3816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3" name="tx33"/>
            <p:cNvSpPr/>
            <p:nvPr/>
          </p:nvSpPr>
          <p:spPr>
            <a:xfrm>
              <a:off x="7675925" y="1772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4" name="tx34"/>
            <p:cNvSpPr/>
            <p:nvPr/>
          </p:nvSpPr>
          <p:spPr>
            <a:xfrm>
              <a:off x="8081448" y="1772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5" name="tx35"/>
            <p:cNvSpPr/>
            <p:nvPr/>
          </p:nvSpPr>
          <p:spPr>
            <a:xfrm>
              <a:off x="8486971" y="1772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 name="tx36"/>
            <p:cNvSpPr/>
            <p:nvPr/>
          </p:nvSpPr>
          <p:spPr>
            <a:xfrm>
              <a:off x="6895007" y="38168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37" name="tx37"/>
            <p:cNvSpPr/>
            <p:nvPr/>
          </p:nvSpPr>
          <p:spPr>
            <a:xfrm>
              <a:off x="7300531" y="38168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38" name="tx38"/>
            <p:cNvSpPr/>
            <p:nvPr/>
          </p:nvSpPr>
          <p:spPr>
            <a:xfrm>
              <a:off x="8081448" y="3816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39" name="tx39"/>
            <p:cNvSpPr/>
            <p:nvPr/>
          </p:nvSpPr>
          <p:spPr>
            <a:xfrm>
              <a:off x="8486971" y="3816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40" name="tx40"/>
            <p:cNvSpPr/>
            <p:nvPr/>
          </p:nvSpPr>
          <p:spPr>
            <a:xfrm>
              <a:off x="6864878" y="1772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41" name="tx41"/>
            <p:cNvSpPr/>
            <p:nvPr/>
          </p:nvSpPr>
          <p:spPr>
            <a:xfrm>
              <a:off x="7270401" y="1772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42" name="tx42"/>
            <p:cNvSpPr/>
            <p:nvPr/>
          </p:nvSpPr>
          <p:spPr>
            <a:xfrm>
              <a:off x="2434251" y="483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3" name="tx43"/>
            <p:cNvSpPr/>
            <p:nvPr/>
          </p:nvSpPr>
          <p:spPr>
            <a:xfrm>
              <a:off x="2839774" y="483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4" name="tx44"/>
            <p:cNvSpPr/>
            <p:nvPr/>
          </p:nvSpPr>
          <p:spPr>
            <a:xfrm>
              <a:off x="3245298" y="483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5" name="tx45"/>
            <p:cNvSpPr/>
            <p:nvPr/>
          </p:nvSpPr>
          <p:spPr>
            <a:xfrm>
              <a:off x="3650821" y="483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6" name="tx46"/>
            <p:cNvSpPr/>
            <p:nvPr/>
          </p:nvSpPr>
          <p:spPr>
            <a:xfrm>
              <a:off x="4056344" y="483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7" name="tx47"/>
            <p:cNvSpPr/>
            <p:nvPr/>
          </p:nvSpPr>
          <p:spPr>
            <a:xfrm>
              <a:off x="4461868" y="483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8" name="tx48"/>
            <p:cNvSpPr/>
            <p:nvPr/>
          </p:nvSpPr>
          <p:spPr>
            <a:xfrm>
              <a:off x="4867391" y="483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 name="tx49"/>
            <p:cNvSpPr/>
            <p:nvPr/>
          </p:nvSpPr>
          <p:spPr>
            <a:xfrm>
              <a:off x="5272914" y="483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 name="tx50"/>
            <p:cNvSpPr/>
            <p:nvPr/>
          </p:nvSpPr>
          <p:spPr>
            <a:xfrm>
              <a:off x="5678437" y="483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 name="tx51"/>
            <p:cNvSpPr/>
            <p:nvPr/>
          </p:nvSpPr>
          <p:spPr>
            <a:xfrm>
              <a:off x="6083961" y="483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 name="tx52"/>
            <p:cNvSpPr/>
            <p:nvPr/>
          </p:nvSpPr>
          <p:spPr>
            <a:xfrm>
              <a:off x="6489484" y="483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 name="tx53"/>
            <p:cNvSpPr/>
            <p:nvPr/>
          </p:nvSpPr>
          <p:spPr>
            <a:xfrm>
              <a:off x="6895007" y="483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4" name="tx54"/>
            <p:cNvSpPr/>
            <p:nvPr/>
          </p:nvSpPr>
          <p:spPr>
            <a:xfrm>
              <a:off x="7300531" y="483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5" name="tx55"/>
            <p:cNvSpPr/>
            <p:nvPr/>
          </p:nvSpPr>
          <p:spPr>
            <a:xfrm>
              <a:off x="7706054" y="483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6" name="tx56"/>
            <p:cNvSpPr/>
            <p:nvPr/>
          </p:nvSpPr>
          <p:spPr>
            <a:xfrm>
              <a:off x="8111577" y="48388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7" name="tx57"/>
            <p:cNvSpPr/>
            <p:nvPr/>
          </p:nvSpPr>
          <p:spPr>
            <a:xfrm>
              <a:off x="8486971" y="48388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8" name="rc58"/>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59" name="rc59"/>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60" name="rc60"/>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61" name="rc61"/>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62" name="rc62"/>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63" name="rc63"/>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64" name="rc64"/>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65" name="rc65"/>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66" name="rc66"/>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67" name="rc67"/>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68" name="rc68"/>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69" name="rc69"/>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70" name="rc70"/>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71" name="rc71"/>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72" name="rc72"/>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73" name="rc73"/>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74" name="rc74"/>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75" name="rc75"/>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76" name="rc76"/>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77" name="rc77"/>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78" name="rc78"/>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79" name="rc79"/>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80" name="rc80"/>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81" name="rc81"/>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82" name="rc82"/>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83" name="rc83"/>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84" name="rc84"/>
            <p:cNvSpPr/>
            <p:nvPr/>
          </p:nvSpPr>
          <p:spPr>
            <a:xfrm>
              <a:off x="2261619" y="4366644"/>
              <a:ext cx="6488373" cy="1022012"/>
            </a:xfrm>
            <a:prstGeom prst="rect">
              <a:avLst/>
            </a:prstGeom>
            <a:noFill/>
            <a:ln w="27101" cap="flat">
              <a:solidFill>
                <a:srgbClr val="000000">
                  <a:alpha val="100000"/>
                </a:srgbClr>
              </a:solidFill>
              <a:prstDash val="solid"/>
              <a:miter/>
            </a:ln>
          </p:spPr>
          <p:txBody>
            <a:bodyPr/>
            <a:lstStyle/>
            <a:p/>
          </p:txBody>
        </p:sp>
        <p:sp>
          <p:nvSpPr>
            <p:cNvPr id="85" name="tx85"/>
            <p:cNvSpPr/>
            <p:nvPr/>
          </p:nvSpPr>
          <p:spPr>
            <a:xfrm rot="-2700000">
              <a:off x="238348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6" name="tx86"/>
            <p:cNvSpPr/>
            <p:nvPr/>
          </p:nvSpPr>
          <p:spPr>
            <a:xfrm rot="-2700000">
              <a:off x="2790519"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87" name="tx87"/>
            <p:cNvSpPr/>
            <p:nvPr/>
          </p:nvSpPr>
          <p:spPr>
            <a:xfrm rot="-2700000">
              <a:off x="31945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88" name="tx88"/>
            <p:cNvSpPr/>
            <p:nvPr/>
          </p:nvSpPr>
          <p:spPr>
            <a:xfrm rot="-2700000">
              <a:off x="360005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89" name="tx89"/>
            <p:cNvSpPr/>
            <p:nvPr/>
          </p:nvSpPr>
          <p:spPr>
            <a:xfrm rot="-2700000">
              <a:off x="400557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0" name="tx90"/>
            <p:cNvSpPr/>
            <p:nvPr/>
          </p:nvSpPr>
          <p:spPr>
            <a:xfrm rot="-2700000">
              <a:off x="441110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1" name="tx91"/>
            <p:cNvSpPr/>
            <p:nvPr/>
          </p:nvSpPr>
          <p:spPr>
            <a:xfrm rot="-2700000">
              <a:off x="481662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2" name="tx92"/>
            <p:cNvSpPr/>
            <p:nvPr/>
          </p:nvSpPr>
          <p:spPr>
            <a:xfrm rot="-2700000">
              <a:off x="52221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3" name="tx93"/>
            <p:cNvSpPr/>
            <p:nvPr/>
          </p:nvSpPr>
          <p:spPr>
            <a:xfrm rot="-2700000">
              <a:off x="56276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4" name="tx94"/>
            <p:cNvSpPr/>
            <p:nvPr/>
          </p:nvSpPr>
          <p:spPr>
            <a:xfrm rot="-2700000">
              <a:off x="603319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5" name="tx95"/>
            <p:cNvSpPr/>
            <p:nvPr/>
          </p:nvSpPr>
          <p:spPr>
            <a:xfrm rot="-2700000">
              <a:off x="64387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96" name="tx96"/>
            <p:cNvSpPr/>
            <p:nvPr/>
          </p:nvSpPr>
          <p:spPr>
            <a:xfrm rot="-2700000">
              <a:off x="684423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97" name="tx97"/>
            <p:cNvSpPr/>
            <p:nvPr/>
          </p:nvSpPr>
          <p:spPr>
            <a:xfrm rot="-2700000">
              <a:off x="72497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98" name="tx98"/>
            <p:cNvSpPr/>
            <p:nvPr/>
          </p:nvSpPr>
          <p:spPr>
            <a:xfrm rot="-2700000">
              <a:off x="765528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99" name="tx99"/>
            <p:cNvSpPr/>
            <p:nvPr/>
          </p:nvSpPr>
          <p:spPr>
            <a:xfrm rot="-2700000">
              <a:off x="806080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0" name="tx100"/>
            <p:cNvSpPr/>
            <p:nvPr/>
          </p:nvSpPr>
          <p:spPr>
            <a:xfrm rot="-2700000">
              <a:off x="846633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1" name="tx101"/>
            <p:cNvSpPr/>
            <p:nvPr/>
          </p:nvSpPr>
          <p:spPr>
            <a:xfrm>
              <a:off x="1160607" y="4827587"/>
              <a:ext cx="713963"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AFRO-Central</a:t>
              </a:r>
            </a:p>
          </p:txBody>
        </p:sp>
        <p:sp>
          <p:nvSpPr>
            <p:cNvPr id="102" name="tx102"/>
            <p:cNvSpPr/>
            <p:nvPr/>
          </p:nvSpPr>
          <p:spPr>
            <a:xfrm>
              <a:off x="1238422" y="3805575"/>
              <a:ext cx="63614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CAMEROON</a:t>
              </a:r>
            </a:p>
          </p:txBody>
        </p:sp>
        <p:sp>
          <p:nvSpPr>
            <p:cNvPr id="103" name="tx103"/>
            <p:cNvSpPr/>
            <p:nvPr/>
          </p:nvSpPr>
          <p:spPr>
            <a:xfrm>
              <a:off x="1424319" y="2783563"/>
              <a:ext cx="45025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ANGOLA</a:t>
              </a:r>
            </a:p>
          </p:txBody>
        </p:sp>
        <p:sp>
          <p:nvSpPr>
            <p:cNvPr id="104" name="tx104"/>
            <p:cNvSpPr/>
            <p:nvPr/>
          </p:nvSpPr>
          <p:spPr>
            <a:xfrm>
              <a:off x="508182" y="1761551"/>
              <a:ext cx="22814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SAO</a:t>
              </a:r>
            </a:p>
          </p:txBody>
        </p:sp>
        <p:sp>
          <p:nvSpPr>
            <p:cNvPr id="105" name="tx105"/>
            <p:cNvSpPr/>
            <p:nvPr/>
          </p:nvSpPr>
          <p:spPr>
            <a:xfrm>
              <a:off x="766317" y="1761551"/>
              <a:ext cx="31007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TOME</a:t>
              </a:r>
            </a:p>
          </p:txBody>
        </p:sp>
        <p:sp>
          <p:nvSpPr>
            <p:cNvPr id="106" name="tx106"/>
            <p:cNvSpPr/>
            <p:nvPr/>
          </p:nvSpPr>
          <p:spPr>
            <a:xfrm>
              <a:off x="1106383" y="1761551"/>
              <a:ext cx="22805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AND</a:t>
              </a:r>
            </a:p>
          </p:txBody>
        </p:sp>
        <p:sp>
          <p:nvSpPr>
            <p:cNvPr id="107" name="tx107"/>
            <p:cNvSpPr/>
            <p:nvPr/>
          </p:nvSpPr>
          <p:spPr>
            <a:xfrm>
              <a:off x="1364426" y="1761551"/>
              <a:ext cx="51014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PRINCIPE</a:t>
              </a:r>
            </a:p>
          </p:txBody>
        </p:sp>
        <p:sp>
          <p:nvSpPr>
            <p:cNvPr id="108" name="tx108"/>
            <p:cNvSpPr/>
            <p:nvPr/>
          </p:nvSpPr>
          <p:spPr>
            <a:xfrm>
              <a:off x="3561147"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109" name="pic109"/>
            <p:cNvPicPr/>
            <p:nvPr/>
          </p:nvPicPr>
          <p:blipFill>
            <a:blip r:embed="rId2" cstate="print"/>
            <a:stretch>
              <a:fillRect/>
            </a:stretch>
          </p:blipFill>
          <p:spPr>
            <a:xfrm>
              <a:off x="5290464" y="5699625"/>
              <a:ext cx="2160000" cy="219455"/>
            </a:xfrm>
            <a:prstGeom prst="rect">
              <a:avLst/>
            </a:prstGeom>
          </p:spPr>
        </p:pic>
        <p:sp>
          <p:nvSpPr>
            <p:cNvPr id="110" name="pl110"/>
            <p:cNvSpPr/>
            <p:nvPr/>
          </p:nvSpPr>
          <p:spPr>
            <a:xfrm>
              <a:off x="5294064"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1" name="pl111"/>
            <p:cNvSpPr/>
            <p:nvPr/>
          </p:nvSpPr>
          <p:spPr>
            <a:xfrm>
              <a:off x="5848909"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2" name="pl112"/>
            <p:cNvSpPr/>
            <p:nvPr/>
          </p:nvSpPr>
          <p:spPr>
            <a:xfrm>
              <a:off x="6403754"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3" name="pl113"/>
            <p:cNvSpPr/>
            <p:nvPr/>
          </p:nvSpPr>
          <p:spPr>
            <a:xfrm>
              <a:off x="6958600"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14" name="pl114"/>
            <p:cNvSpPr/>
            <p:nvPr/>
          </p:nvSpPr>
          <p:spPr>
            <a:xfrm>
              <a:off x="5294064"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5" name="pl115"/>
            <p:cNvSpPr/>
            <p:nvPr/>
          </p:nvSpPr>
          <p:spPr>
            <a:xfrm>
              <a:off x="5848909"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6" name="pl116"/>
            <p:cNvSpPr/>
            <p:nvPr/>
          </p:nvSpPr>
          <p:spPr>
            <a:xfrm>
              <a:off x="6403754"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7" name="pl117"/>
            <p:cNvSpPr/>
            <p:nvPr/>
          </p:nvSpPr>
          <p:spPr>
            <a:xfrm>
              <a:off x="6958600"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18" name="tx118"/>
            <p:cNvSpPr/>
            <p:nvPr/>
          </p:nvSpPr>
          <p:spPr>
            <a:xfrm>
              <a:off x="5262974" y="59886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119" name="tx119"/>
            <p:cNvSpPr/>
            <p:nvPr/>
          </p:nvSpPr>
          <p:spPr>
            <a:xfrm>
              <a:off x="5786730"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a:t>
              </a:r>
            </a:p>
          </p:txBody>
        </p:sp>
        <p:sp>
          <p:nvSpPr>
            <p:cNvPr id="120" name="tx120"/>
            <p:cNvSpPr/>
            <p:nvPr/>
          </p:nvSpPr>
          <p:spPr>
            <a:xfrm>
              <a:off x="6341575"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121" name="tx121"/>
            <p:cNvSpPr/>
            <p:nvPr/>
          </p:nvSpPr>
          <p:spPr>
            <a:xfrm>
              <a:off x="6896420"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75</a:t>
              </a:r>
            </a:p>
          </p:txBody>
        </p:sp>
        <p:sp>
          <p:nvSpPr>
            <p:cNvPr id="122" name="tx122"/>
            <p:cNvSpPr/>
            <p:nvPr/>
          </p:nvSpPr>
          <p:spPr>
            <a:xfrm>
              <a:off x="1937200" y="435349"/>
              <a:ext cx="53600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AFRO-Central, 2010-2025</a:t>
              </a:r>
            </a:p>
          </p:txBody>
        </p:sp>
        <p:sp>
          <p:nvSpPr>
            <p:cNvPr id="123" name="tx123"/>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125" name="tx125"/>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126" name="tx126"/>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SAO TOME AND PRINCIPE had the highest HPVc coverage (97%), and &lt;b&gt;AFRO-Central&lt;/b&gt; had the lowest coverage (14%).
Countries without HPV vaccine in 2025 (n=7): BURUNDI, CAR, CHAD, CONGO, DRC, EQUATORIAL GUINEA, and GABON.</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2283026"/>
              <a:ext cx="6481525" cy="1201553"/>
            </a:xfrm>
            <a:custGeom>
              <a:avLst/>
              <a:pathLst>
                <a:path w="6481525" h="1201553">
                  <a:moveTo>
                    <a:pt x="0" y="1201553"/>
                  </a:moveTo>
                  <a:lnTo>
                    <a:pt x="259261" y="1201553"/>
                  </a:lnTo>
                  <a:lnTo>
                    <a:pt x="518522" y="961242"/>
                  </a:lnTo>
                  <a:lnTo>
                    <a:pt x="777783" y="841087"/>
                  </a:lnTo>
                  <a:lnTo>
                    <a:pt x="1037044" y="600776"/>
                  </a:lnTo>
                  <a:lnTo>
                    <a:pt x="1296305" y="400517"/>
                  </a:lnTo>
                  <a:lnTo>
                    <a:pt x="1555566" y="320414"/>
                  </a:lnTo>
                  <a:lnTo>
                    <a:pt x="1814827" y="280362"/>
                  </a:lnTo>
                  <a:lnTo>
                    <a:pt x="2074088" y="240310"/>
                  </a:lnTo>
                  <a:lnTo>
                    <a:pt x="2333349" y="160207"/>
                  </a:lnTo>
                  <a:lnTo>
                    <a:pt x="2592610" y="280362"/>
                  </a:lnTo>
                  <a:lnTo>
                    <a:pt x="2851871" y="120155"/>
                  </a:lnTo>
                  <a:lnTo>
                    <a:pt x="3111132" y="80103"/>
                  </a:lnTo>
                  <a:lnTo>
                    <a:pt x="3370393" y="120155"/>
                  </a:lnTo>
                  <a:lnTo>
                    <a:pt x="3629654" y="40051"/>
                  </a:lnTo>
                  <a:lnTo>
                    <a:pt x="3888915" y="80103"/>
                  </a:lnTo>
                  <a:lnTo>
                    <a:pt x="4148176" y="80103"/>
                  </a:lnTo>
                  <a:lnTo>
                    <a:pt x="4407437" y="120155"/>
                  </a:lnTo>
                  <a:lnTo>
                    <a:pt x="4666698" y="40051"/>
                  </a:lnTo>
                  <a:lnTo>
                    <a:pt x="4925959" y="0"/>
                  </a:lnTo>
                  <a:lnTo>
                    <a:pt x="5185220" y="120155"/>
                  </a:lnTo>
                  <a:lnTo>
                    <a:pt x="5444481" y="200258"/>
                  </a:lnTo>
                  <a:lnTo>
                    <a:pt x="5703742" y="200258"/>
                  </a:lnTo>
                  <a:lnTo>
                    <a:pt x="5963003" y="200258"/>
                  </a:lnTo>
                  <a:lnTo>
                    <a:pt x="6222264" y="80103"/>
                  </a:lnTo>
                  <a:lnTo>
                    <a:pt x="6481525" y="80103"/>
                  </a:lnTo>
                </a:path>
              </a:pathLst>
            </a:custGeom>
            <a:ln w="27101" cap="flat">
              <a:solidFill>
                <a:srgbClr val="F8766D">
                  <a:alpha val="100000"/>
                </a:srgbClr>
              </a:solidFill>
              <a:prstDash val="solid"/>
              <a:round/>
            </a:ln>
          </p:spPr>
          <p:txBody>
            <a:bodyPr/>
            <a:lstStyle/>
            <a:p/>
          </p:txBody>
        </p:sp>
        <p:sp>
          <p:nvSpPr>
            <p:cNvPr id="25" name="pl25"/>
            <p:cNvSpPr/>
            <p:nvPr/>
          </p:nvSpPr>
          <p:spPr>
            <a:xfrm>
              <a:off x="1698435" y="2963907"/>
              <a:ext cx="6481525" cy="2082692"/>
            </a:xfrm>
            <a:custGeom>
              <a:avLst/>
              <a:pathLst>
                <a:path w="6481525" h="2082692">
                  <a:moveTo>
                    <a:pt x="0" y="2082692"/>
                  </a:moveTo>
                  <a:lnTo>
                    <a:pt x="259261" y="2082692"/>
                  </a:lnTo>
                  <a:lnTo>
                    <a:pt x="518522" y="2082692"/>
                  </a:lnTo>
                  <a:lnTo>
                    <a:pt x="777783" y="2082692"/>
                  </a:lnTo>
                  <a:lnTo>
                    <a:pt x="1037044" y="2082692"/>
                  </a:lnTo>
                  <a:lnTo>
                    <a:pt x="1296305" y="2082692"/>
                  </a:lnTo>
                  <a:lnTo>
                    <a:pt x="1555566" y="2082692"/>
                  </a:lnTo>
                  <a:lnTo>
                    <a:pt x="1814827" y="2082692"/>
                  </a:lnTo>
                  <a:lnTo>
                    <a:pt x="2074088" y="2082692"/>
                  </a:lnTo>
                  <a:lnTo>
                    <a:pt x="2333349" y="2082692"/>
                  </a:lnTo>
                  <a:lnTo>
                    <a:pt x="2592610" y="2082692"/>
                  </a:lnTo>
                  <a:lnTo>
                    <a:pt x="2851871" y="2082692"/>
                  </a:lnTo>
                  <a:lnTo>
                    <a:pt x="3111132" y="2082692"/>
                  </a:lnTo>
                  <a:lnTo>
                    <a:pt x="3370393" y="1922485"/>
                  </a:lnTo>
                  <a:lnTo>
                    <a:pt x="3629654" y="1922485"/>
                  </a:lnTo>
                  <a:lnTo>
                    <a:pt x="3888915" y="1802329"/>
                  </a:lnTo>
                  <a:lnTo>
                    <a:pt x="4148176" y="1762278"/>
                  </a:lnTo>
                  <a:lnTo>
                    <a:pt x="4407437" y="1762278"/>
                  </a:lnTo>
                  <a:lnTo>
                    <a:pt x="4666698" y="1722226"/>
                  </a:lnTo>
                  <a:lnTo>
                    <a:pt x="4925959" y="1602071"/>
                  </a:lnTo>
                  <a:lnTo>
                    <a:pt x="5185220" y="1521967"/>
                  </a:lnTo>
                  <a:lnTo>
                    <a:pt x="5444481" y="1521967"/>
                  </a:lnTo>
                  <a:lnTo>
                    <a:pt x="5703742" y="1441863"/>
                  </a:lnTo>
                  <a:lnTo>
                    <a:pt x="5963003" y="881139"/>
                  </a:lnTo>
                  <a:lnTo>
                    <a:pt x="6222264" y="200258"/>
                  </a:lnTo>
                  <a:lnTo>
                    <a:pt x="6481525" y="0"/>
                  </a:lnTo>
                </a:path>
              </a:pathLst>
            </a:custGeom>
            <a:ln w="27101" cap="flat">
              <a:solidFill>
                <a:srgbClr val="7CAE00">
                  <a:alpha val="100000"/>
                </a:srgbClr>
              </a:solidFill>
              <a:prstDash val="solid"/>
              <a:round/>
            </a:ln>
          </p:spPr>
          <p:txBody>
            <a:bodyPr/>
            <a:lstStyle/>
            <a:p/>
          </p:txBody>
        </p:sp>
        <p:sp>
          <p:nvSpPr>
            <p:cNvPr id="26" name="pl26"/>
            <p:cNvSpPr/>
            <p:nvPr/>
          </p:nvSpPr>
          <p:spPr>
            <a:xfrm>
              <a:off x="3772523" y="2523337"/>
              <a:ext cx="4407437" cy="2523261"/>
            </a:xfrm>
            <a:custGeom>
              <a:avLst/>
              <a:pathLst>
                <a:path w="4407437" h="2523261">
                  <a:moveTo>
                    <a:pt x="0" y="2523261"/>
                  </a:moveTo>
                  <a:lnTo>
                    <a:pt x="259261" y="2523261"/>
                  </a:lnTo>
                  <a:lnTo>
                    <a:pt x="518522" y="2523261"/>
                  </a:lnTo>
                  <a:lnTo>
                    <a:pt x="777783" y="2323003"/>
                  </a:lnTo>
                  <a:lnTo>
                    <a:pt x="1037044" y="1361760"/>
                  </a:lnTo>
                  <a:lnTo>
                    <a:pt x="1296305" y="1081397"/>
                  </a:lnTo>
                  <a:lnTo>
                    <a:pt x="1555566" y="560724"/>
                  </a:lnTo>
                  <a:lnTo>
                    <a:pt x="1814827" y="160207"/>
                  </a:lnTo>
                  <a:lnTo>
                    <a:pt x="2074088" y="120155"/>
                  </a:lnTo>
                  <a:lnTo>
                    <a:pt x="2333349" y="80103"/>
                  </a:lnTo>
                  <a:lnTo>
                    <a:pt x="2592610" y="40051"/>
                  </a:lnTo>
                  <a:lnTo>
                    <a:pt x="2851871" y="40051"/>
                  </a:lnTo>
                  <a:lnTo>
                    <a:pt x="3111132" y="80103"/>
                  </a:lnTo>
                  <a:lnTo>
                    <a:pt x="3370393" y="280362"/>
                  </a:lnTo>
                  <a:lnTo>
                    <a:pt x="3629654" y="320414"/>
                  </a:lnTo>
                  <a:lnTo>
                    <a:pt x="3888915" y="280362"/>
                  </a:lnTo>
                  <a:lnTo>
                    <a:pt x="4148176" y="240310"/>
                  </a:lnTo>
                  <a:lnTo>
                    <a:pt x="4407437" y="0"/>
                  </a:lnTo>
                </a:path>
              </a:pathLst>
            </a:custGeom>
            <a:ln w="27101" cap="flat">
              <a:solidFill>
                <a:srgbClr val="00BFC4">
                  <a:alpha val="100000"/>
                </a:srgbClr>
              </a:solidFill>
              <a:prstDash val="solid"/>
              <a:round/>
            </a:ln>
          </p:spPr>
          <p:txBody>
            <a:bodyPr/>
            <a:lstStyle/>
            <a:p/>
          </p:txBody>
        </p:sp>
        <p:sp>
          <p:nvSpPr>
            <p:cNvPr id="27" name="pl27"/>
            <p:cNvSpPr/>
            <p:nvPr/>
          </p:nvSpPr>
          <p:spPr>
            <a:xfrm>
              <a:off x="4291045" y="4485874"/>
              <a:ext cx="3888915" cy="560724"/>
            </a:xfrm>
            <a:custGeom>
              <a:avLst/>
              <a:pathLst>
                <a:path w="3888915" h="560724">
                  <a:moveTo>
                    <a:pt x="0" y="560724"/>
                  </a:moveTo>
                  <a:lnTo>
                    <a:pt x="259261" y="560724"/>
                  </a:lnTo>
                  <a:lnTo>
                    <a:pt x="518522" y="560724"/>
                  </a:lnTo>
                  <a:lnTo>
                    <a:pt x="777783" y="560724"/>
                  </a:lnTo>
                  <a:lnTo>
                    <a:pt x="1037044" y="560724"/>
                  </a:lnTo>
                  <a:lnTo>
                    <a:pt x="1296305" y="560724"/>
                  </a:lnTo>
                  <a:lnTo>
                    <a:pt x="1555566" y="560724"/>
                  </a:lnTo>
                  <a:lnTo>
                    <a:pt x="1814827" y="560724"/>
                  </a:lnTo>
                  <a:lnTo>
                    <a:pt x="2074088" y="560724"/>
                  </a:lnTo>
                  <a:lnTo>
                    <a:pt x="2333349" y="560724"/>
                  </a:lnTo>
                  <a:lnTo>
                    <a:pt x="2592610" y="560724"/>
                  </a:lnTo>
                  <a:lnTo>
                    <a:pt x="2851871" y="520673"/>
                  </a:lnTo>
                  <a:lnTo>
                    <a:pt x="3111132" y="520673"/>
                  </a:lnTo>
                  <a:lnTo>
                    <a:pt x="3370393" y="200258"/>
                  </a:lnTo>
                  <a:lnTo>
                    <a:pt x="3629654" y="360465"/>
                  </a:lnTo>
                  <a:lnTo>
                    <a:pt x="3888915"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5219" y="350596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39</a:t>
              </a:r>
            </a:p>
          </p:txBody>
        </p:sp>
        <p:sp>
          <p:nvSpPr>
            <p:cNvPr id="30" name="tx30"/>
            <p:cNvSpPr/>
            <p:nvPr/>
          </p:nvSpPr>
          <p:spPr>
            <a:xfrm>
              <a:off x="1554607"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0</a:t>
              </a:r>
            </a:p>
          </p:txBody>
        </p:sp>
        <p:sp>
          <p:nvSpPr>
            <p:cNvPr id="31" name="tx31"/>
            <p:cNvSpPr/>
            <p:nvPr/>
          </p:nvSpPr>
          <p:spPr>
            <a:xfrm>
              <a:off x="3628686"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0</a:t>
              </a:r>
            </a:p>
          </p:txBody>
        </p:sp>
        <p:sp>
          <p:nvSpPr>
            <p:cNvPr id="32" name="tx32"/>
            <p:cNvSpPr/>
            <p:nvPr/>
          </p:nvSpPr>
          <p:spPr>
            <a:xfrm>
              <a:off x="4147205" y="5017300"/>
              <a:ext cx="80375"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0</a:t>
              </a:r>
            </a:p>
          </p:txBody>
        </p:sp>
        <p:sp>
          <p:nvSpPr>
            <p:cNvPr id="33" name="pl33"/>
            <p:cNvSpPr/>
            <p:nvPr/>
          </p:nvSpPr>
          <p:spPr>
            <a:xfrm>
              <a:off x="8198553" y="2344394"/>
              <a:ext cx="199589" cy="17139"/>
            </a:xfrm>
            <a:custGeom>
              <a:avLst/>
              <a:pathLst>
                <a:path w="199589" h="17139">
                  <a:moveTo>
                    <a:pt x="199589" y="0"/>
                  </a:moveTo>
                  <a:lnTo>
                    <a:pt x="0" y="17139"/>
                  </a:lnTo>
                </a:path>
              </a:pathLst>
            </a:custGeom>
          </p:spPr>
          <p:txBody>
            <a:bodyPr/>
            <a:lstStyle/>
            <a:p/>
          </p:txBody>
        </p:sp>
        <p:sp>
          <p:nvSpPr>
            <p:cNvPr id="34" name="pl34"/>
            <p:cNvSpPr/>
            <p:nvPr/>
          </p:nvSpPr>
          <p:spPr>
            <a:xfrm>
              <a:off x="8198793" y="2963904"/>
              <a:ext cx="199369" cy="2"/>
            </a:xfrm>
            <a:custGeom>
              <a:avLst/>
              <a:pathLst>
                <a:path w="199369" h="2">
                  <a:moveTo>
                    <a:pt x="199369" y="0"/>
                  </a:moveTo>
                  <a:lnTo>
                    <a:pt x="0" y="2"/>
                  </a:lnTo>
                </a:path>
              </a:pathLst>
            </a:custGeom>
          </p:spPr>
          <p:txBody>
            <a:bodyPr/>
            <a:lstStyle/>
            <a:p/>
          </p:txBody>
        </p:sp>
        <p:sp>
          <p:nvSpPr>
            <p:cNvPr id="35" name="pl35"/>
            <p:cNvSpPr/>
            <p:nvPr/>
          </p:nvSpPr>
          <p:spPr>
            <a:xfrm>
              <a:off x="8198620" y="2524694"/>
              <a:ext cx="199556" cy="14511"/>
            </a:xfrm>
            <a:custGeom>
              <a:avLst/>
              <a:pathLst>
                <a:path w="199556" h="14511">
                  <a:moveTo>
                    <a:pt x="199556" y="14511"/>
                  </a:moveTo>
                  <a:lnTo>
                    <a:pt x="0" y="0"/>
                  </a:lnTo>
                </a:path>
              </a:pathLst>
            </a:custGeom>
          </p:spPr>
          <p:txBody>
            <a:bodyPr/>
            <a:lstStyle/>
            <a:p/>
          </p:txBody>
        </p:sp>
        <p:sp>
          <p:nvSpPr>
            <p:cNvPr id="36" name="pl36"/>
            <p:cNvSpPr/>
            <p:nvPr/>
          </p:nvSpPr>
          <p:spPr>
            <a:xfrm>
              <a:off x="8198793" y="4485874"/>
              <a:ext cx="199364" cy="0"/>
            </a:xfrm>
            <a:custGeom>
              <a:avLst/>
              <a:pathLst>
                <a:path w="199364" h="0">
                  <a:moveTo>
                    <a:pt x="199364" y="0"/>
                  </a:moveTo>
                  <a:lnTo>
                    <a:pt x="0" y="0"/>
                  </a:lnTo>
                </a:path>
              </a:pathLst>
            </a:custGeom>
          </p:spPr>
          <p:txBody>
            <a:bodyPr/>
            <a:lstStyle/>
            <a:p/>
          </p:txBody>
        </p:sp>
        <p:sp>
          <p:nvSpPr>
            <p:cNvPr id="37" name="tx37"/>
            <p:cNvSpPr/>
            <p:nvPr/>
          </p:nvSpPr>
          <p:spPr>
            <a:xfrm>
              <a:off x="8421003" y="229243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67</a:t>
              </a:r>
            </a:p>
          </p:txBody>
        </p:sp>
        <p:sp>
          <p:nvSpPr>
            <p:cNvPr id="38" name="tx38"/>
            <p:cNvSpPr/>
            <p:nvPr/>
          </p:nvSpPr>
          <p:spPr>
            <a:xfrm>
              <a:off x="8421022" y="2912195"/>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52</a:t>
              </a:r>
            </a:p>
          </p:txBody>
        </p:sp>
        <p:sp>
          <p:nvSpPr>
            <p:cNvPr id="39" name="tx39"/>
            <p:cNvSpPr/>
            <p:nvPr/>
          </p:nvSpPr>
          <p:spPr>
            <a:xfrm>
              <a:off x="8421036" y="248764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63</a:t>
              </a:r>
            </a:p>
          </p:txBody>
        </p:sp>
        <p:sp>
          <p:nvSpPr>
            <p:cNvPr id="40" name="tx40"/>
            <p:cNvSpPr/>
            <p:nvPr/>
          </p:nvSpPr>
          <p:spPr>
            <a:xfrm>
              <a:off x="8421018" y="4434165"/>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14</a:t>
              </a:r>
            </a:p>
          </p:txBody>
        </p:sp>
        <p:sp>
          <p:nvSpPr>
            <p:cNvPr id="41" name="rc41"/>
            <p:cNvSpPr/>
            <p:nvPr/>
          </p:nvSpPr>
          <p:spPr>
            <a:xfrm>
              <a:off x="803984" y="841162"/>
              <a:ext cx="8270426" cy="4405695"/>
            </a:xfrm>
            <a:prstGeom prst="rect">
              <a:avLst/>
            </a:prstGeom>
            <a:noFill/>
            <a:ln w="13550" cap="rnd">
              <a:solidFill>
                <a:srgbClr val="BEBEBE">
                  <a:alpha val="100000"/>
                </a:srgbClr>
              </a:solidFill>
              <a:prstDash val="solid"/>
              <a:round/>
            </a:ln>
          </p:spPr>
          <p:txBody>
            <a:bodyPr/>
            <a:lstStyle/>
            <a:p/>
          </p:txBody>
        </p:sp>
        <p:sp>
          <p:nvSpPr>
            <p:cNvPr id="42" name="tx42"/>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3" name="tx43"/>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4" name="tx44"/>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5" name="tx45"/>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6" name="tx46"/>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7" name="tx47"/>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8" name="tx48"/>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9" name="tx49"/>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0" name="tx50"/>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1" name="tx51"/>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2" name="tx52"/>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3" name="tx53"/>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4" name="tx54"/>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5" name="tx55"/>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6" name="tx56"/>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7" name="tx57"/>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8" name="pl58"/>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9" name="pl59"/>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60" name="pl60"/>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1" name="pl61"/>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2" name="tx62"/>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3" name="tx63"/>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4" name="tx64"/>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5" name="tx65"/>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6" name="tx66"/>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7" name="tx67"/>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8" name="tx68"/>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9" name="tx69"/>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70" name="tx70"/>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AFRO-Central had achieved at least 90% coverage of 0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344" name="tx344"/>
            <p:cNvSpPr/>
            <p:nvPr/>
          </p:nvSpPr>
          <p:spPr>
            <a:xfrm>
              <a:off x="167342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45" name="tx345"/>
            <p:cNvSpPr/>
            <p:nvPr/>
          </p:nvSpPr>
          <p:spPr>
            <a:xfrm>
              <a:off x="198447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6" name="tx346"/>
            <p:cNvSpPr/>
            <p:nvPr/>
          </p:nvSpPr>
          <p:spPr>
            <a:xfrm>
              <a:off x="198447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47" name="tx347"/>
            <p:cNvSpPr/>
            <p:nvPr/>
          </p:nvSpPr>
          <p:spPr>
            <a:xfrm>
              <a:off x="229552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48" name="tx348"/>
            <p:cNvSpPr/>
            <p:nvPr/>
          </p:nvSpPr>
          <p:spPr>
            <a:xfrm>
              <a:off x="229552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49" name="tx349"/>
            <p:cNvSpPr/>
            <p:nvPr/>
          </p:nvSpPr>
          <p:spPr>
            <a:xfrm>
              <a:off x="260656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50" name="tx350"/>
            <p:cNvSpPr/>
            <p:nvPr/>
          </p:nvSpPr>
          <p:spPr>
            <a:xfrm>
              <a:off x="260656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51" name="tx351"/>
            <p:cNvSpPr/>
            <p:nvPr/>
          </p:nvSpPr>
          <p:spPr>
            <a:xfrm>
              <a:off x="291761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52" name="tx352"/>
            <p:cNvSpPr/>
            <p:nvPr/>
          </p:nvSpPr>
          <p:spPr>
            <a:xfrm>
              <a:off x="291761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53" name="tx353"/>
            <p:cNvSpPr/>
            <p:nvPr/>
          </p:nvSpPr>
          <p:spPr>
            <a:xfrm>
              <a:off x="291761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54" name="tx354"/>
            <p:cNvSpPr/>
            <p:nvPr/>
          </p:nvSpPr>
          <p:spPr>
            <a:xfrm>
              <a:off x="291761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55" name="tx355"/>
            <p:cNvSpPr/>
            <p:nvPr/>
          </p:nvSpPr>
          <p:spPr>
            <a:xfrm>
              <a:off x="322866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56" name="tx356"/>
            <p:cNvSpPr/>
            <p:nvPr/>
          </p:nvSpPr>
          <p:spPr>
            <a:xfrm>
              <a:off x="322866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57" name="tx357"/>
            <p:cNvSpPr/>
            <p:nvPr/>
          </p:nvSpPr>
          <p:spPr>
            <a:xfrm>
              <a:off x="322866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58" name="tx358"/>
            <p:cNvSpPr/>
            <p:nvPr/>
          </p:nvSpPr>
          <p:spPr>
            <a:xfrm>
              <a:off x="322866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59" name="tx359"/>
            <p:cNvSpPr/>
            <p:nvPr/>
          </p:nvSpPr>
          <p:spPr>
            <a:xfrm>
              <a:off x="353971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60" name="tx360"/>
            <p:cNvSpPr/>
            <p:nvPr/>
          </p:nvSpPr>
          <p:spPr>
            <a:xfrm>
              <a:off x="353971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61" name="tx361"/>
            <p:cNvSpPr/>
            <p:nvPr/>
          </p:nvSpPr>
          <p:spPr>
            <a:xfrm>
              <a:off x="353971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62" name="tx362"/>
            <p:cNvSpPr/>
            <p:nvPr/>
          </p:nvSpPr>
          <p:spPr>
            <a:xfrm>
              <a:off x="353971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63" name="tx363"/>
            <p:cNvSpPr/>
            <p:nvPr/>
          </p:nvSpPr>
          <p:spPr>
            <a:xfrm>
              <a:off x="353971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64" name="tx364"/>
            <p:cNvSpPr/>
            <p:nvPr/>
          </p:nvSpPr>
          <p:spPr>
            <a:xfrm>
              <a:off x="385075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65" name="tx365"/>
            <p:cNvSpPr/>
            <p:nvPr/>
          </p:nvSpPr>
          <p:spPr>
            <a:xfrm>
              <a:off x="385075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66" name="tx366"/>
            <p:cNvSpPr/>
            <p:nvPr/>
          </p:nvSpPr>
          <p:spPr>
            <a:xfrm>
              <a:off x="385075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67" name="tx367"/>
            <p:cNvSpPr/>
            <p:nvPr/>
          </p:nvSpPr>
          <p:spPr>
            <a:xfrm>
              <a:off x="385075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68" name="tx368"/>
            <p:cNvSpPr/>
            <p:nvPr/>
          </p:nvSpPr>
          <p:spPr>
            <a:xfrm>
              <a:off x="385075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69" name="tx369"/>
            <p:cNvSpPr/>
            <p:nvPr/>
          </p:nvSpPr>
          <p:spPr>
            <a:xfrm>
              <a:off x="385075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70" name="tx370"/>
            <p:cNvSpPr/>
            <p:nvPr/>
          </p:nvSpPr>
          <p:spPr>
            <a:xfrm>
              <a:off x="416180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71" name="tx371"/>
            <p:cNvSpPr/>
            <p:nvPr/>
          </p:nvSpPr>
          <p:spPr>
            <a:xfrm>
              <a:off x="416180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2" name="tx372"/>
            <p:cNvSpPr/>
            <p:nvPr/>
          </p:nvSpPr>
          <p:spPr>
            <a:xfrm>
              <a:off x="416180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3" name="tx373"/>
            <p:cNvSpPr/>
            <p:nvPr/>
          </p:nvSpPr>
          <p:spPr>
            <a:xfrm>
              <a:off x="416180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74" name="tx374"/>
            <p:cNvSpPr/>
            <p:nvPr/>
          </p:nvSpPr>
          <p:spPr>
            <a:xfrm>
              <a:off x="416180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75" name="tx375"/>
            <p:cNvSpPr/>
            <p:nvPr/>
          </p:nvSpPr>
          <p:spPr>
            <a:xfrm>
              <a:off x="416180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6" name="tx376"/>
            <p:cNvSpPr/>
            <p:nvPr/>
          </p:nvSpPr>
          <p:spPr>
            <a:xfrm>
              <a:off x="447285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7" name="tx377"/>
            <p:cNvSpPr/>
            <p:nvPr/>
          </p:nvSpPr>
          <p:spPr>
            <a:xfrm>
              <a:off x="447285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78" name="tx378"/>
            <p:cNvSpPr/>
            <p:nvPr/>
          </p:nvSpPr>
          <p:spPr>
            <a:xfrm>
              <a:off x="447285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9" name="tx379"/>
            <p:cNvSpPr/>
            <p:nvPr/>
          </p:nvSpPr>
          <p:spPr>
            <a:xfrm>
              <a:off x="447285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80" name="tx380"/>
            <p:cNvSpPr/>
            <p:nvPr/>
          </p:nvSpPr>
          <p:spPr>
            <a:xfrm>
              <a:off x="447285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81" name="tx381"/>
            <p:cNvSpPr/>
            <p:nvPr/>
          </p:nvSpPr>
          <p:spPr>
            <a:xfrm>
              <a:off x="447285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82" name="tx382"/>
            <p:cNvSpPr/>
            <p:nvPr/>
          </p:nvSpPr>
          <p:spPr>
            <a:xfrm>
              <a:off x="478390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83" name="tx383"/>
            <p:cNvSpPr/>
            <p:nvPr/>
          </p:nvSpPr>
          <p:spPr>
            <a:xfrm>
              <a:off x="478390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84" name="tx384"/>
            <p:cNvSpPr/>
            <p:nvPr/>
          </p:nvSpPr>
          <p:spPr>
            <a:xfrm>
              <a:off x="478390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85" name="tx385"/>
            <p:cNvSpPr/>
            <p:nvPr/>
          </p:nvSpPr>
          <p:spPr>
            <a:xfrm>
              <a:off x="478390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86" name="tx386"/>
            <p:cNvSpPr/>
            <p:nvPr/>
          </p:nvSpPr>
          <p:spPr>
            <a:xfrm>
              <a:off x="478390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87" name="tx387"/>
            <p:cNvSpPr/>
            <p:nvPr/>
          </p:nvSpPr>
          <p:spPr>
            <a:xfrm>
              <a:off x="478390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88" name="tx388"/>
            <p:cNvSpPr/>
            <p:nvPr/>
          </p:nvSpPr>
          <p:spPr>
            <a:xfrm>
              <a:off x="509495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89" name="tx389"/>
            <p:cNvSpPr/>
            <p:nvPr/>
          </p:nvSpPr>
          <p:spPr>
            <a:xfrm>
              <a:off x="509495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90" name="tx390"/>
            <p:cNvSpPr/>
            <p:nvPr/>
          </p:nvSpPr>
          <p:spPr>
            <a:xfrm>
              <a:off x="509495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91" name="tx391"/>
            <p:cNvSpPr/>
            <p:nvPr/>
          </p:nvSpPr>
          <p:spPr>
            <a:xfrm>
              <a:off x="509495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92" name="tx392"/>
            <p:cNvSpPr/>
            <p:nvPr/>
          </p:nvSpPr>
          <p:spPr>
            <a:xfrm>
              <a:off x="509495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93" name="tx393"/>
            <p:cNvSpPr/>
            <p:nvPr/>
          </p:nvSpPr>
          <p:spPr>
            <a:xfrm>
              <a:off x="509495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94" name="tx394"/>
            <p:cNvSpPr/>
            <p:nvPr/>
          </p:nvSpPr>
          <p:spPr>
            <a:xfrm>
              <a:off x="5405998"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95" name="tx395"/>
            <p:cNvSpPr/>
            <p:nvPr/>
          </p:nvSpPr>
          <p:spPr>
            <a:xfrm>
              <a:off x="5405998"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96" name="tx396"/>
            <p:cNvSpPr/>
            <p:nvPr/>
          </p:nvSpPr>
          <p:spPr>
            <a:xfrm>
              <a:off x="540599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7" name="tx397"/>
            <p:cNvSpPr/>
            <p:nvPr/>
          </p:nvSpPr>
          <p:spPr>
            <a:xfrm>
              <a:off x="540599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8" name="tx398"/>
            <p:cNvSpPr/>
            <p:nvPr/>
          </p:nvSpPr>
          <p:spPr>
            <a:xfrm>
              <a:off x="5405998"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99" name="tx399"/>
            <p:cNvSpPr/>
            <p:nvPr/>
          </p:nvSpPr>
          <p:spPr>
            <a:xfrm>
              <a:off x="540599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00" name="tx400"/>
            <p:cNvSpPr/>
            <p:nvPr/>
          </p:nvSpPr>
          <p:spPr>
            <a:xfrm>
              <a:off x="571704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1" name="tx401"/>
            <p:cNvSpPr/>
            <p:nvPr/>
          </p:nvSpPr>
          <p:spPr>
            <a:xfrm>
              <a:off x="571704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2" name="tx402"/>
            <p:cNvSpPr/>
            <p:nvPr/>
          </p:nvSpPr>
          <p:spPr>
            <a:xfrm>
              <a:off x="571704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03" name="tx403"/>
            <p:cNvSpPr/>
            <p:nvPr/>
          </p:nvSpPr>
          <p:spPr>
            <a:xfrm>
              <a:off x="571704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04" name="tx404"/>
            <p:cNvSpPr/>
            <p:nvPr/>
          </p:nvSpPr>
          <p:spPr>
            <a:xfrm>
              <a:off x="571704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05" name="tx405"/>
            <p:cNvSpPr/>
            <p:nvPr/>
          </p:nvSpPr>
          <p:spPr>
            <a:xfrm>
              <a:off x="571704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06" name="tx406"/>
            <p:cNvSpPr/>
            <p:nvPr/>
          </p:nvSpPr>
          <p:spPr>
            <a:xfrm>
              <a:off x="602809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07" name="tx407"/>
            <p:cNvSpPr/>
            <p:nvPr/>
          </p:nvSpPr>
          <p:spPr>
            <a:xfrm>
              <a:off x="602809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08" name="tx408"/>
            <p:cNvSpPr/>
            <p:nvPr/>
          </p:nvSpPr>
          <p:spPr>
            <a:xfrm>
              <a:off x="602809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09" name="tx409"/>
            <p:cNvSpPr/>
            <p:nvPr/>
          </p:nvSpPr>
          <p:spPr>
            <a:xfrm>
              <a:off x="602809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10" name="tx410"/>
            <p:cNvSpPr/>
            <p:nvPr/>
          </p:nvSpPr>
          <p:spPr>
            <a:xfrm>
              <a:off x="602809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11" name="tx411"/>
            <p:cNvSpPr/>
            <p:nvPr/>
          </p:nvSpPr>
          <p:spPr>
            <a:xfrm>
              <a:off x="602809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12" name="tx412"/>
            <p:cNvSpPr/>
            <p:nvPr/>
          </p:nvSpPr>
          <p:spPr>
            <a:xfrm>
              <a:off x="602809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13" name="tx413"/>
            <p:cNvSpPr/>
            <p:nvPr/>
          </p:nvSpPr>
          <p:spPr>
            <a:xfrm>
              <a:off x="6339141"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14" name="tx414"/>
            <p:cNvSpPr/>
            <p:nvPr/>
          </p:nvSpPr>
          <p:spPr>
            <a:xfrm>
              <a:off x="6339141"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15" name="tx415"/>
            <p:cNvSpPr/>
            <p:nvPr/>
          </p:nvSpPr>
          <p:spPr>
            <a:xfrm>
              <a:off x="6339141"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16" name="tx416"/>
            <p:cNvSpPr/>
            <p:nvPr/>
          </p:nvSpPr>
          <p:spPr>
            <a:xfrm>
              <a:off x="6339141"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17" name="tx417"/>
            <p:cNvSpPr/>
            <p:nvPr/>
          </p:nvSpPr>
          <p:spPr>
            <a:xfrm>
              <a:off x="633914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18" name="tx418"/>
            <p:cNvSpPr/>
            <p:nvPr/>
          </p:nvSpPr>
          <p:spPr>
            <a:xfrm>
              <a:off x="6339141"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19" name="tx419"/>
            <p:cNvSpPr/>
            <p:nvPr/>
          </p:nvSpPr>
          <p:spPr>
            <a:xfrm>
              <a:off x="6339141"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20" name="tx420"/>
            <p:cNvSpPr/>
            <p:nvPr/>
          </p:nvSpPr>
          <p:spPr>
            <a:xfrm>
              <a:off x="665018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21" name="tx421"/>
            <p:cNvSpPr/>
            <p:nvPr/>
          </p:nvSpPr>
          <p:spPr>
            <a:xfrm>
              <a:off x="665018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22" name="tx422"/>
            <p:cNvSpPr/>
            <p:nvPr/>
          </p:nvSpPr>
          <p:spPr>
            <a:xfrm>
              <a:off x="665018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23" name="tx423"/>
            <p:cNvSpPr/>
            <p:nvPr/>
          </p:nvSpPr>
          <p:spPr>
            <a:xfrm>
              <a:off x="6650189"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24" name="tx424"/>
            <p:cNvSpPr/>
            <p:nvPr/>
          </p:nvSpPr>
          <p:spPr>
            <a:xfrm>
              <a:off x="6650189"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25" name="tx425"/>
            <p:cNvSpPr/>
            <p:nvPr/>
          </p:nvSpPr>
          <p:spPr>
            <a:xfrm>
              <a:off x="6650189"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26" name="tx426"/>
            <p:cNvSpPr/>
            <p:nvPr/>
          </p:nvSpPr>
          <p:spPr>
            <a:xfrm>
              <a:off x="665018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27" name="tx427"/>
            <p:cNvSpPr/>
            <p:nvPr/>
          </p:nvSpPr>
          <p:spPr>
            <a:xfrm>
              <a:off x="6650189"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28" name="tx428"/>
            <p:cNvSpPr/>
            <p:nvPr/>
          </p:nvSpPr>
          <p:spPr>
            <a:xfrm>
              <a:off x="6961236"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29" name="tx429"/>
            <p:cNvSpPr/>
            <p:nvPr/>
          </p:nvSpPr>
          <p:spPr>
            <a:xfrm>
              <a:off x="6961236"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30" name="tx430"/>
            <p:cNvSpPr/>
            <p:nvPr/>
          </p:nvSpPr>
          <p:spPr>
            <a:xfrm>
              <a:off x="6961236"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31" name="tx431"/>
            <p:cNvSpPr/>
            <p:nvPr/>
          </p:nvSpPr>
          <p:spPr>
            <a:xfrm>
              <a:off x="696123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32" name="tx432"/>
            <p:cNvSpPr/>
            <p:nvPr/>
          </p:nvSpPr>
          <p:spPr>
            <a:xfrm>
              <a:off x="6961236"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33" name="tx433"/>
            <p:cNvSpPr/>
            <p:nvPr/>
          </p:nvSpPr>
          <p:spPr>
            <a:xfrm>
              <a:off x="6961236"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34" name="tx434"/>
            <p:cNvSpPr/>
            <p:nvPr/>
          </p:nvSpPr>
          <p:spPr>
            <a:xfrm>
              <a:off x="6961236"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35" name="tx435"/>
            <p:cNvSpPr/>
            <p:nvPr/>
          </p:nvSpPr>
          <p:spPr>
            <a:xfrm>
              <a:off x="6961236"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36" name="tx436"/>
            <p:cNvSpPr/>
            <p:nvPr/>
          </p:nvSpPr>
          <p:spPr>
            <a:xfrm>
              <a:off x="7272284"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37" name="tx437"/>
            <p:cNvSpPr/>
            <p:nvPr/>
          </p:nvSpPr>
          <p:spPr>
            <a:xfrm>
              <a:off x="7272284"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38" name="tx438"/>
            <p:cNvSpPr/>
            <p:nvPr/>
          </p:nvSpPr>
          <p:spPr>
            <a:xfrm>
              <a:off x="7272284"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39" name="tx439"/>
            <p:cNvSpPr/>
            <p:nvPr/>
          </p:nvSpPr>
          <p:spPr>
            <a:xfrm>
              <a:off x="7272284"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40" name="tx440"/>
            <p:cNvSpPr/>
            <p:nvPr/>
          </p:nvSpPr>
          <p:spPr>
            <a:xfrm>
              <a:off x="7272284"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41" name="tx441"/>
            <p:cNvSpPr/>
            <p:nvPr/>
          </p:nvSpPr>
          <p:spPr>
            <a:xfrm>
              <a:off x="7272284"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442" name="tx442"/>
            <p:cNvSpPr/>
            <p:nvPr/>
          </p:nvSpPr>
          <p:spPr>
            <a:xfrm>
              <a:off x="7272284"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43" name="tx443"/>
            <p:cNvSpPr/>
            <p:nvPr/>
          </p:nvSpPr>
          <p:spPr>
            <a:xfrm>
              <a:off x="7272284"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44" name="tx444"/>
            <p:cNvSpPr/>
            <p:nvPr/>
          </p:nvSpPr>
          <p:spPr>
            <a:xfrm>
              <a:off x="7583332"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45" name="tx445"/>
            <p:cNvSpPr/>
            <p:nvPr/>
          </p:nvSpPr>
          <p:spPr>
            <a:xfrm>
              <a:off x="7583332"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46" name="tx446"/>
            <p:cNvSpPr/>
            <p:nvPr/>
          </p:nvSpPr>
          <p:spPr>
            <a:xfrm>
              <a:off x="758333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47" name="tx447"/>
            <p:cNvSpPr/>
            <p:nvPr/>
          </p:nvSpPr>
          <p:spPr>
            <a:xfrm>
              <a:off x="7583332"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48" name="tx448"/>
            <p:cNvSpPr/>
            <p:nvPr/>
          </p:nvSpPr>
          <p:spPr>
            <a:xfrm>
              <a:off x="7583332"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49" name="tx449"/>
            <p:cNvSpPr/>
            <p:nvPr/>
          </p:nvSpPr>
          <p:spPr>
            <a:xfrm>
              <a:off x="7583332"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50" name="tx450"/>
            <p:cNvSpPr/>
            <p:nvPr/>
          </p:nvSpPr>
          <p:spPr>
            <a:xfrm>
              <a:off x="7894380"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51" name="tx451"/>
            <p:cNvSpPr/>
            <p:nvPr/>
          </p:nvSpPr>
          <p:spPr>
            <a:xfrm>
              <a:off x="7894380"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52" name="tx452"/>
            <p:cNvSpPr/>
            <p:nvPr/>
          </p:nvSpPr>
          <p:spPr>
            <a:xfrm>
              <a:off x="789438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53" name="tx453"/>
            <p:cNvSpPr/>
            <p:nvPr/>
          </p:nvSpPr>
          <p:spPr>
            <a:xfrm>
              <a:off x="7894380"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54" name="tx454"/>
            <p:cNvSpPr/>
            <p:nvPr/>
          </p:nvSpPr>
          <p:spPr>
            <a:xfrm>
              <a:off x="7894380"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55" name="tx455"/>
            <p:cNvSpPr/>
            <p:nvPr/>
          </p:nvSpPr>
          <p:spPr>
            <a:xfrm>
              <a:off x="7894380"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56" name="tx456"/>
            <p:cNvSpPr/>
            <p:nvPr/>
          </p:nvSpPr>
          <p:spPr>
            <a:xfrm>
              <a:off x="820542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57" name="tx457"/>
            <p:cNvSpPr/>
            <p:nvPr/>
          </p:nvSpPr>
          <p:spPr>
            <a:xfrm>
              <a:off x="820542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58" name="tx458"/>
            <p:cNvSpPr/>
            <p:nvPr/>
          </p:nvSpPr>
          <p:spPr>
            <a:xfrm>
              <a:off x="820542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59" name="tx459"/>
            <p:cNvSpPr/>
            <p:nvPr/>
          </p:nvSpPr>
          <p:spPr>
            <a:xfrm>
              <a:off x="8205427"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60" name="tx460"/>
            <p:cNvSpPr/>
            <p:nvPr/>
          </p:nvSpPr>
          <p:spPr>
            <a:xfrm>
              <a:off x="8205427"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61" name="tx461"/>
            <p:cNvSpPr/>
            <p:nvPr/>
          </p:nvSpPr>
          <p:spPr>
            <a:xfrm>
              <a:off x="8205427"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62" name="tx462"/>
            <p:cNvSpPr/>
            <p:nvPr/>
          </p:nvSpPr>
          <p:spPr>
            <a:xfrm>
              <a:off x="8516475"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63" name="tx463"/>
            <p:cNvSpPr/>
            <p:nvPr/>
          </p:nvSpPr>
          <p:spPr>
            <a:xfrm>
              <a:off x="851647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64" name="tx464"/>
            <p:cNvSpPr/>
            <p:nvPr/>
          </p:nvSpPr>
          <p:spPr>
            <a:xfrm>
              <a:off x="851647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65" name="tx465"/>
            <p:cNvSpPr/>
            <p:nvPr/>
          </p:nvSpPr>
          <p:spPr>
            <a:xfrm>
              <a:off x="8516475"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66" name="tx466"/>
            <p:cNvSpPr/>
            <p:nvPr/>
          </p:nvSpPr>
          <p:spPr>
            <a:xfrm>
              <a:off x="8516475"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67" name="tx467"/>
            <p:cNvSpPr/>
            <p:nvPr/>
          </p:nvSpPr>
          <p:spPr>
            <a:xfrm>
              <a:off x="851647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68" name="tx468"/>
            <p:cNvSpPr/>
            <p:nvPr/>
          </p:nvSpPr>
          <p:spPr>
            <a:xfrm>
              <a:off x="851647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69" name="tx469"/>
            <p:cNvSpPr/>
            <p:nvPr/>
          </p:nvSpPr>
          <p:spPr>
            <a:xfrm>
              <a:off x="8827523"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70" name="tx470"/>
            <p:cNvSpPr/>
            <p:nvPr/>
          </p:nvSpPr>
          <p:spPr>
            <a:xfrm>
              <a:off x="8827523"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71" name="tx471"/>
            <p:cNvSpPr/>
            <p:nvPr/>
          </p:nvSpPr>
          <p:spPr>
            <a:xfrm>
              <a:off x="8827523"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72" name="tx472"/>
            <p:cNvSpPr/>
            <p:nvPr/>
          </p:nvSpPr>
          <p:spPr>
            <a:xfrm>
              <a:off x="882752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73" name="tx473"/>
            <p:cNvSpPr/>
            <p:nvPr/>
          </p:nvSpPr>
          <p:spPr>
            <a:xfrm>
              <a:off x="882752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74" name="tx474"/>
            <p:cNvSpPr/>
            <p:nvPr/>
          </p:nvSpPr>
          <p:spPr>
            <a:xfrm>
              <a:off x="882752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75" name="tx475"/>
            <p:cNvSpPr/>
            <p:nvPr/>
          </p:nvSpPr>
          <p:spPr>
            <a:xfrm>
              <a:off x="8827523"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76" name="tx476"/>
            <p:cNvSpPr/>
            <p:nvPr/>
          </p:nvSpPr>
          <p:spPr>
            <a:xfrm>
              <a:off x="8827523"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77" name="tx477"/>
            <p:cNvSpPr/>
            <p:nvPr/>
          </p:nvSpPr>
          <p:spPr>
            <a:xfrm>
              <a:off x="1051329"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478" name="tx478"/>
            <p:cNvSpPr/>
            <p:nvPr/>
          </p:nvSpPr>
          <p:spPr>
            <a:xfrm>
              <a:off x="1051329"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479" name="tx479"/>
            <p:cNvSpPr/>
            <p:nvPr/>
          </p:nvSpPr>
          <p:spPr>
            <a:xfrm>
              <a:off x="1051329"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480" name="tx480"/>
            <p:cNvSpPr/>
            <p:nvPr/>
          </p:nvSpPr>
          <p:spPr>
            <a:xfrm>
              <a:off x="1081459"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81" name="tx481"/>
            <p:cNvSpPr/>
            <p:nvPr/>
          </p:nvSpPr>
          <p:spPr>
            <a:xfrm>
              <a:off x="108145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82" name="tx482"/>
            <p:cNvSpPr/>
            <p:nvPr/>
          </p:nvSpPr>
          <p:spPr>
            <a:xfrm>
              <a:off x="1081459"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83" name="tx483"/>
            <p:cNvSpPr/>
            <p:nvPr/>
          </p:nvSpPr>
          <p:spPr>
            <a:xfrm>
              <a:off x="1051329"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484" name="tx484"/>
            <p:cNvSpPr/>
            <p:nvPr/>
          </p:nvSpPr>
          <p:spPr>
            <a:xfrm>
              <a:off x="1081459"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85" name="tx485"/>
            <p:cNvSpPr/>
            <p:nvPr/>
          </p:nvSpPr>
          <p:spPr>
            <a:xfrm>
              <a:off x="108145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86" name="tx486"/>
            <p:cNvSpPr/>
            <p:nvPr/>
          </p:nvSpPr>
          <p:spPr>
            <a:xfrm>
              <a:off x="105132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487" name="tx487"/>
            <p:cNvSpPr/>
            <p:nvPr/>
          </p:nvSpPr>
          <p:spPr>
            <a:xfrm>
              <a:off x="1362377" y="11317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488" name="tx488"/>
            <p:cNvSpPr/>
            <p:nvPr/>
          </p:nvSpPr>
          <p:spPr>
            <a:xfrm>
              <a:off x="1362377"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489" name="tx489"/>
            <p:cNvSpPr/>
            <p:nvPr/>
          </p:nvSpPr>
          <p:spPr>
            <a:xfrm>
              <a:off x="1362377"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490" name="tx490"/>
            <p:cNvSpPr/>
            <p:nvPr/>
          </p:nvSpPr>
          <p:spPr>
            <a:xfrm>
              <a:off x="1392506"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1" name="tx491"/>
            <p:cNvSpPr/>
            <p:nvPr/>
          </p:nvSpPr>
          <p:spPr>
            <a:xfrm>
              <a:off x="139250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2" name="tx492"/>
            <p:cNvSpPr/>
            <p:nvPr/>
          </p:nvSpPr>
          <p:spPr>
            <a:xfrm>
              <a:off x="1392506"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3" name="tx493"/>
            <p:cNvSpPr/>
            <p:nvPr/>
          </p:nvSpPr>
          <p:spPr>
            <a:xfrm>
              <a:off x="136237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494" name="tx494"/>
            <p:cNvSpPr/>
            <p:nvPr/>
          </p:nvSpPr>
          <p:spPr>
            <a:xfrm>
              <a:off x="139250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5" name="tx495"/>
            <p:cNvSpPr/>
            <p:nvPr/>
          </p:nvSpPr>
          <p:spPr>
            <a:xfrm>
              <a:off x="139250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496" name="tx496"/>
            <p:cNvSpPr/>
            <p:nvPr/>
          </p:nvSpPr>
          <p:spPr>
            <a:xfrm>
              <a:off x="1366400" y="503375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497" name="tx497"/>
            <p:cNvSpPr/>
            <p:nvPr/>
          </p:nvSpPr>
          <p:spPr>
            <a:xfrm>
              <a:off x="1673425" y="17321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498" name="tx498"/>
            <p:cNvSpPr/>
            <p:nvPr/>
          </p:nvSpPr>
          <p:spPr>
            <a:xfrm>
              <a:off x="1673425"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499" name="tx499"/>
            <p:cNvSpPr/>
            <p:nvPr/>
          </p:nvSpPr>
          <p:spPr>
            <a:xfrm>
              <a:off x="1703554"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0" name="tx500"/>
            <p:cNvSpPr/>
            <p:nvPr/>
          </p:nvSpPr>
          <p:spPr>
            <a:xfrm>
              <a:off x="170355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1" name="tx501"/>
            <p:cNvSpPr/>
            <p:nvPr/>
          </p:nvSpPr>
          <p:spPr>
            <a:xfrm>
              <a:off x="1703554"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2" name="tx502"/>
            <p:cNvSpPr/>
            <p:nvPr/>
          </p:nvSpPr>
          <p:spPr>
            <a:xfrm>
              <a:off x="1673425"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03" name="tx503"/>
            <p:cNvSpPr/>
            <p:nvPr/>
          </p:nvSpPr>
          <p:spPr>
            <a:xfrm>
              <a:off x="1703554"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4" name="tx504"/>
            <p:cNvSpPr/>
            <p:nvPr/>
          </p:nvSpPr>
          <p:spPr>
            <a:xfrm>
              <a:off x="170355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5" name="tx505"/>
            <p:cNvSpPr/>
            <p:nvPr/>
          </p:nvSpPr>
          <p:spPr>
            <a:xfrm>
              <a:off x="1677448" y="5033753"/>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506" name="tx506"/>
            <p:cNvSpPr/>
            <p:nvPr/>
          </p:nvSpPr>
          <p:spPr>
            <a:xfrm>
              <a:off x="1984472"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07" name="tx507"/>
            <p:cNvSpPr/>
            <p:nvPr/>
          </p:nvSpPr>
          <p:spPr>
            <a:xfrm>
              <a:off x="2014602"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8" name="tx508"/>
            <p:cNvSpPr/>
            <p:nvPr/>
          </p:nvSpPr>
          <p:spPr>
            <a:xfrm>
              <a:off x="201460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09" name="tx509"/>
            <p:cNvSpPr/>
            <p:nvPr/>
          </p:nvSpPr>
          <p:spPr>
            <a:xfrm>
              <a:off x="2014602"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0" name="tx510"/>
            <p:cNvSpPr/>
            <p:nvPr/>
          </p:nvSpPr>
          <p:spPr>
            <a:xfrm>
              <a:off x="198447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11" name="tx511"/>
            <p:cNvSpPr/>
            <p:nvPr/>
          </p:nvSpPr>
          <p:spPr>
            <a:xfrm>
              <a:off x="2014602"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2" name="tx512"/>
            <p:cNvSpPr/>
            <p:nvPr/>
          </p:nvSpPr>
          <p:spPr>
            <a:xfrm>
              <a:off x="201460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3" name="tx513"/>
            <p:cNvSpPr/>
            <p:nvPr/>
          </p:nvSpPr>
          <p:spPr>
            <a:xfrm>
              <a:off x="198447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14" name="tx514"/>
            <p:cNvSpPr/>
            <p:nvPr/>
          </p:nvSpPr>
          <p:spPr>
            <a:xfrm>
              <a:off x="2295520"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15" name="tx515"/>
            <p:cNvSpPr/>
            <p:nvPr/>
          </p:nvSpPr>
          <p:spPr>
            <a:xfrm>
              <a:off x="2325650" y="26325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16" name="tx516"/>
            <p:cNvSpPr/>
            <p:nvPr/>
          </p:nvSpPr>
          <p:spPr>
            <a:xfrm>
              <a:off x="2325650"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17" name="tx517"/>
            <p:cNvSpPr/>
            <p:nvPr/>
          </p:nvSpPr>
          <p:spPr>
            <a:xfrm>
              <a:off x="2325650"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18" name="tx518"/>
            <p:cNvSpPr/>
            <p:nvPr/>
          </p:nvSpPr>
          <p:spPr>
            <a:xfrm>
              <a:off x="229552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19" name="tx519"/>
            <p:cNvSpPr/>
            <p:nvPr/>
          </p:nvSpPr>
          <p:spPr>
            <a:xfrm>
              <a:off x="2325650"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0" name="tx520"/>
            <p:cNvSpPr/>
            <p:nvPr/>
          </p:nvSpPr>
          <p:spPr>
            <a:xfrm>
              <a:off x="2325650"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1" name="tx521"/>
            <p:cNvSpPr/>
            <p:nvPr/>
          </p:nvSpPr>
          <p:spPr>
            <a:xfrm>
              <a:off x="229552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522" name="tx522"/>
            <p:cNvSpPr/>
            <p:nvPr/>
          </p:nvSpPr>
          <p:spPr>
            <a:xfrm>
              <a:off x="2606568" y="20322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23" name="tx523"/>
            <p:cNvSpPr/>
            <p:nvPr/>
          </p:nvSpPr>
          <p:spPr>
            <a:xfrm>
              <a:off x="2606568"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24" name="tx524"/>
            <p:cNvSpPr/>
            <p:nvPr/>
          </p:nvSpPr>
          <p:spPr>
            <a:xfrm>
              <a:off x="263669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5" name="tx525"/>
            <p:cNvSpPr/>
            <p:nvPr/>
          </p:nvSpPr>
          <p:spPr>
            <a:xfrm>
              <a:off x="2636697"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26" name="tx526"/>
            <p:cNvSpPr/>
            <p:nvPr/>
          </p:nvSpPr>
          <p:spPr>
            <a:xfrm>
              <a:off x="2606568"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27" name="tx527"/>
            <p:cNvSpPr/>
            <p:nvPr/>
          </p:nvSpPr>
          <p:spPr>
            <a:xfrm>
              <a:off x="2636697"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8" name="tx528"/>
            <p:cNvSpPr/>
            <p:nvPr/>
          </p:nvSpPr>
          <p:spPr>
            <a:xfrm>
              <a:off x="2636697"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29" name="tx529"/>
            <p:cNvSpPr/>
            <p:nvPr/>
          </p:nvSpPr>
          <p:spPr>
            <a:xfrm>
              <a:off x="2606568"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530" name="tx530"/>
            <p:cNvSpPr/>
            <p:nvPr/>
          </p:nvSpPr>
          <p:spPr>
            <a:xfrm>
              <a:off x="2917616"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31" name="tx531"/>
            <p:cNvSpPr/>
            <p:nvPr/>
          </p:nvSpPr>
          <p:spPr>
            <a:xfrm>
              <a:off x="294774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2" name="tx532"/>
            <p:cNvSpPr/>
            <p:nvPr/>
          </p:nvSpPr>
          <p:spPr>
            <a:xfrm>
              <a:off x="2947745" y="23324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533" name="tx533"/>
            <p:cNvSpPr/>
            <p:nvPr/>
          </p:nvSpPr>
          <p:spPr>
            <a:xfrm>
              <a:off x="2947745"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4" name="tx534"/>
            <p:cNvSpPr/>
            <p:nvPr/>
          </p:nvSpPr>
          <p:spPr>
            <a:xfrm>
              <a:off x="2947745"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5" name="tx535"/>
            <p:cNvSpPr/>
            <p:nvPr/>
          </p:nvSpPr>
          <p:spPr>
            <a:xfrm>
              <a:off x="2947745"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6" name="tx536"/>
            <p:cNvSpPr/>
            <p:nvPr/>
          </p:nvSpPr>
          <p:spPr>
            <a:xfrm>
              <a:off x="2917616"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37" name="tx537"/>
            <p:cNvSpPr/>
            <p:nvPr/>
          </p:nvSpPr>
          <p:spPr>
            <a:xfrm>
              <a:off x="3228663" y="26325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38" name="tx538"/>
            <p:cNvSpPr/>
            <p:nvPr/>
          </p:nvSpPr>
          <p:spPr>
            <a:xfrm>
              <a:off x="3258793"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39" name="tx539"/>
            <p:cNvSpPr/>
            <p:nvPr/>
          </p:nvSpPr>
          <p:spPr>
            <a:xfrm>
              <a:off x="3228663"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40" name="tx540"/>
            <p:cNvSpPr/>
            <p:nvPr/>
          </p:nvSpPr>
          <p:spPr>
            <a:xfrm>
              <a:off x="3258793"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1" name="tx541"/>
            <p:cNvSpPr/>
            <p:nvPr/>
          </p:nvSpPr>
          <p:spPr>
            <a:xfrm>
              <a:off x="3258793"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2" name="tx542"/>
            <p:cNvSpPr/>
            <p:nvPr/>
          </p:nvSpPr>
          <p:spPr>
            <a:xfrm>
              <a:off x="3258793"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3" name="tx543"/>
            <p:cNvSpPr/>
            <p:nvPr/>
          </p:nvSpPr>
          <p:spPr>
            <a:xfrm>
              <a:off x="322866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44" name="tx544"/>
            <p:cNvSpPr/>
            <p:nvPr/>
          </p:nvSpPr>
          <p:spPr>
            <a:xfrm>
              <a:off x="3569841"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5" name="tx545"/>
            <p:cNvSpPr/>
            <p:nvPr/>
          </p:nvSpPr>
          <p:spPr>
            <a:xfrm>
              <a:off x="3539711" y="23324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46" name="tx546"/>
            <p:cNvSpPr/>
            <p:nvPr/>
          </p:nvSpPr>
          <p:spPr>
            <a:xfrm>
              <a:off x="3569841"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7" name="tx547"/>
            <p:cNvSpPr/>
            <p:nvPr/>
          </p:nvSpPr>
          <p:spPr>
            <a:xfrm>
              <a:off x="3569841"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8" name="tx548"/>
            <p:cNvSpPr/>
            <p:nvPr/>
          </p:nvSpPr>
          <p:spPr>
            <a:xfrm>
              <a:off x="3569841"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49" name="tx549"/>
            <p:cNvSpPr/>
            <p:nvPr/>
          </p:nvSpPr>
          <p:spPr>
            <a:xfrm>
              <a:off x="3569841"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0" name="tx550"/>
            <p:cNvSpPr/>
            <p:nvPr/>
          </p:nvSpPr>
          <p:spPr>
            <a:xfrm>
              <a:off x="3539711"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51" name="tx551"/>
            <p:cNvSpPr/>
            <p:nvPr/>
          </p:nvSpPr>
          <p:spPr>
            <a:xfrm>
              <a:off x="3880888"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2" name="tx552"/>
            <p:cNvSpPr/>
            <p:nvPr/>
          </p:nvSpPr>
          <p:spPr>
            <a:xfrm>
              <a:off x="3880888"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3" name="tx553"/>
            <p:cNvSpPr/>
            <p:nvPr/>
          </p:nvSpPr>
          <p:spPr>
            <a:xfrm>
              <a:off x="3880888"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4" name="tx554"/>
            <p:cNvSpPr/>
            <p:nvPr/>
          </p:nvSpPr>
          <p:spPr>
            <a:xfrm>
              <a:off x="3880888"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5" name="tx555"/>
            <p:cNvSpPr/>
            <p:nvPr/>
          </p:nvSpPr>
          <p:spPr>
            <a:xfrm>
              <a:off x="3880888"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6" name="tx556"/>
            <p:cNvSpPr/>
            <p:nvPr/>
          </p:nvSpPr>
          <p:spPr>
            <a:xfrm>
              <a:off x="385075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57" name="tx557"/>
            <p:cNvSpPr/>
            <p:nvPr/>
          </p:nvSpPr>
          <p:spPr>
            <a:xfrm>
              <a:off x="419193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8" name="tx558"/>
            <p:cNvSpPr/>
            <p:nvPr/>
          </p:nvSpPr>
          <p:spPr>
            <a:xfrm>
              <a:off x="4191936"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9" name="tx559"/>
            <p:cNvSpPr/>
            <p:nvPr/>
          </p:nvSpPr>
          <p:spPr>
            <a:xfrm>
              <a:off x="4191936"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0" name="tx560"/>
            <p:cNvSpPr/>
            <p:nvPr/>
          </p:nvSpPr>
          <p:spPr>
            <a:xfrm>
              <a:off x="4191936"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1" name="tx561"/>
            <p:cNvSpPr/>
            <p:nvPr/>
          </p:nvSpPr>
          <p:spPr>
            <a:xfrm>
              <a:off x="4191936"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2" name="tx562"/>
            <p:cNvSpPr/>
            <p:nvPr/>
          </p:nvSpPr>
          <p:spPr>
            <a:xfrm>
              <a:off x="416180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63" name="tx563"/>
            <p:cNvSpPr/>
            <p:nvPr/>
          </p:nvSpPr>
          <p:spPr>
            <a:xfrm>
              <a:off x="450298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4" name="tx564"/>
            <p:cNvSpPr/>
            <p:nvPr/>
          </p:nvSpPr>
          <p:spPr>
            <a:xfrm>
              <a:off x="4502984"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5" name="tx565"/>
            <p:cNvSpPr/>
            <p:nvPr/>
          </p:nvSpPr>
          <p:spPr>
            <a:xfrm>
              <a:off x="4502984" y="29327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66" name="tx566"/>
            <p:cNvSpPr/>
            <p:nvPr/>
          </p:nvSpPr>
          <p:spPr>
            <a:xfrm>
              <a:off x="4502984"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7" name="tx567"/>
            <p:cNvSpPr/>
            <p:nvPr/>
          </p:nvSpPr>
          <p:spPr>
            <a:xfrm>
              <a:off x="4502984"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68" name="tx568"/>
            <p:cNvSpPr/>
            <p:nvPr/>
          </p:nvSpPr>
          <p:spPr>
            <a:xfrm>
              <a:off x="4472854"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69" name="tx569"/>
            <p:cNvSpPr/>
            <p:nvPr/>
          </p:nvSpPr>
          <p:spPr>
            <a:xfrm>
              <a:off x="481403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0" name="tx570"/>
            <p:cNvSpPr/>
            <p:nvPr/>
          </p:nvSpPr>
          <p:spPr>
            <a:xfrm>
              <a:off x="4814032"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1" name="tx571"/>
            <p:cNvSpPr/>
            <p:nvPr/>
          </p:nvSpPr>
          <p:spPr>
            <a:xfrm>
              <a:off x="478390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572" name="tx572"/>
            <p:cNvSpPr/>
            <p:nvPr/>
          </p:nvSpPr>
          <p:spPr>
            <a:xfrm>
              <a:off x="4814032"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3" name="tx573"/>
            <p:cNvSpPr/>
            <p:nvPr/>
          </p:nvSpPr>
          <p:spPr>
            <a:xfrm>
              <a:off x="4814032"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4" name="tx574"/>
            <p:cNvSpPr/>
            <p:nvPr/>
          </p:nvSpPr>
          <p:spPr>
            <a:xfrm>
              <a:off x="478390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75" name="tx575"/>
            <p:cNvSpPr/>
            <p:nvPr/>
          </p:nvSpPr>
          <p:spPr>
            <a:xfrm>
              <a:off x="512507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6" name="tx576"/>
            <p:cNvSpPr/>
            <p:nvPr/>
          </p:nvSpPr>
          <p:spPr>
            <a:xfrm>
              <a:off x="5125079"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77" name="tx577"/>
            <p:cNvSpPr/>
            <p:nvPr/>
          </p:nvSpPr>
          <p:spPr>
            <a:xfrm>
              <a:off x="509495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578" name="tx578"/>
            <p:cNvSpPr/>
            <p:nvPr/>
          </p:nvSpPr>
          <p:spPr>
            <a:xfrm>
              <a:off x="5125079"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79" name="tx579"/>
            <p:cNvSpPr/>
            <p:nvPr/>
          </p:nvSpPr>
          <p:spPr>
            <a:xfrm>
              <a:off x="5125079" y="32328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0" name="tx580"/>
            <p:cNvSpPr/>
            <p:nvPr/>
          </p:nvSpPr>
          <p:spPr>
            <a:xfrm>
              <a:off x="509495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81" name="tx581"/>
            <p:cNvSpPr/>
            <p:nvPr/>
          </p:nvSpPr>
          <p:spPr>
            <a:xfrm>
              <a:off x="543612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2" name="tx582"/>
            <p:cNvSpPr/>
            <p:nvPr/>
          </p:nvSpPr>
          <p:spPr>
            <a:xfrm>
              <a:off x="5436127"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83" name="tx583"/>
            <p:cNvSpPr/>
            <p:nvPr/>
          </p:nvSpPr>
          <p:spPr>
            <a:xfrm>
              <a:off x="5405998"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84" name="tx584"/>
            <p:cNvSpPr/>
            <p:nvPr/>
          </p:nvSpPr>
          <p:spPr>
            <a:xfrm>
              <a:off x="5436127"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5" name="tx585"/>
            <p:cNvSpPr/>
            <p:nvPr/>
          </p:nvSpPr>
          <p:spPr>
            <a:xfrm>
              <a:off x="5405998"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86" name="tx586"/>
            <p:cNvSpPr/>
            <p:nvPr/>
          </p:nvSpPr>
          <p:spPr>
            <a:xfrm>
              <a:off x="5405998"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87" name="tx587"/>
            <p:cNvSpPr/>
            <p:nvPr/>
          </p:nvSpPr>
          <p:spPr>
            <a:xfrm>
              <a:off x="574717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88" name="tx588"/>
            <p:cNvSpPr/>
            <p:nvPr/>
          </p:nvSpPr>
          <p:spPr>
            <a:xfrm>
              <a:off x="5717045"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89" name="tx589"/>
            <p:cNvSpPr/>
            <p:nvPr/>
          </p:nvSpPr>
          <p:spPr>
            <a:xfrm>
              <a:off x="5747175"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90" name="tx590"/>
            <p:cNvSpPr/>
            <p:nvPr/>
          </p:nvSpPr>
          <p:spPr>
            <a:xfrm>
              <a:off x="571704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91" name="tx591"/>
            <p:cNvSpPr/>
            <p:nvPr/>
          </p:nvSpPr>
          <p:spPr>
            <a:xfrm>
              <a:off x="5747175"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2" name="tx592"/>
            <p:cNvSpPr/>
            <p:nvPr/>
          </p:nvSpPr>
          <p:spPr>
            <a:xfrm>
              <a:off x="571704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593" name="tx593"/>
            <p:cNvSpPr/>
            <p:nvPr/>
          </p:nvSpPr>
          <p:spPr>
            <a:xfrm>
              <a:off x="571704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94" name="tx594"/>
            <p:cNvSpPr/>
            <p:nvPr/>
          </p:nvSpPr>
          <p:spPr>
            <a:xfrm>
              <a:off x="6058223"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5" name="tx595"/>
            <p:cNvSpPr/>
            <p:nvPr/>
          </p:nvSpPr>
          <p:spPr>
            <a:xfrm>
              <a:off x="6028093"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96" name="tx596"/>
            <p:cNvSpPr/>
            <p:nvPr/>
          </p:nvSpPr>
          <p:spPr>
            <a:xfrm>
              <a:off x="6058223"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597" name="tx597"/>
            <p:cNvSpPr/>
            <p:nvPr/>
          </p:nvSpPr>
          <p:spPr>
            <a:xfrm>
              <a:off x="6058223"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8" name="tx598"/>
            <p:cNvSpPr/>
            <p:nvPr/>
          </p:nvSpPr>
          <p:spPr>
            <a:xfrm>
              <a:off x="6058223" y="44334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99" name="tx599"/>
            <p:cNvSpPr/>
            <p:nvPr/>
          </p:nvSpPr>
          <p:spPr>
            <a:xfrm>
              <a:off x="602809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600" name="tx600"/>
            <p:cNvSpPr/>
            <p:nvPr/>
          </p:nvSpPr>
          <p:spPr>
            <a:xfrm>
              <a:off x="602809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01" name="tx601"/>
            <p:cNvSpPr/>
            <p:nvPr/>
          </p:nvSpPr>
          <p:spPr>
            <a:xfrm>
              <a:off x="6369270"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2" name="tx602"/>
            <p:cNvSpPr/>
            <p:nvPr/>
          </p:nvSpPr>
          <p:spPr>
            <a:xfrm>
              <a:off x="6339141" y="3533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03" name="tx603"/>
            <p:cNvSpPr/>
            <p:nvPr/>
          </p:nvSpPr>
          <p:spPr>
            <a:xfrm>
              <a:off x="6369270"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604" name="tx604"/>
            <p:cNvSpPr/>
            <p:nvPr/>
          </p:nvSpPr>
          <p:spPr>
            <a:xfrm>
              <a:off x="6369270"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05" name="tx605"/>
            <p:cNvSpPr/>
            <p:nvPr/>
          </p:nvSpPr>
          <p:spPr>
            <a:xfrm>
              <a:off x="6339141"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06" name="tx606"/>
            <p:cNvSpPr/>
            <p:nvPr/>
          </p:nvSpPr>
          <p:spPr>
            <a:xfrm>
              <a:off x="6339141"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607" name="tx607"/>
            <p:cNvSpPr/>
            <p:nvPr/>
          </p:nvSpPr>
          <p:spPr>
            <a:xfrm>
              <a:off x="6339141"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08" name="tx608"/>
            <p:cNvSpPr/>
            <p:nvPr/>
          </p:nvSpPr>
          <p:spPr>
            <a:xfrm>
              <a:off x="6680318"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09" name="tx609"/>
            <p:cNvSpPr/>
            <p:nvPr/>
          </p:nvSpPr>
          <p:spPr>
            <a:xfrm>
              <a:off x="6680318" y="4733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10" name="tx610"/>
            <p:cNvSpPr/>
            <p:nvPr/>
          </p:nvSpPr>
          <p:spPr>
            <a:xfrm>
              <a:off x="6680318"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11" name="tx611"/>
            <p:cNvSpPr/>
            <p:nvPr/>
          </p:nvSpPr>
          <p:spPr>
            <a:xfrm>
              <a:off x="6650189"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612" name="tx612"/>
            <p:cNvSpPr/>
            <p:nvPr/>
          </p:nvSpPr>
          <p:spPr>
            <a:xfrm>
              <a:off x="6650189"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613" name="tx613"/>
            <p:cNvSpPr/>
            <p:nvPr/>
          </p:nvSpPr>
          <p:spPr>
            <a:xfrm>
              <a:off x="6650189"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14" name="tx614"/>
            <p:cNvSpPr/>
            <p:nvPr/>
          </p:nvSpPr>
          <p:spPr>
            <a:xfrm>
              <a:off x="6991366"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15" name="tx615"/>
            <p:cNvSpPr/>
            <p:nvPr/>
          </p:nvSpPr>
          <p:spPr>
            <a:xfrm>
              <a:off x="6961236"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616" name="tx616"/>
            <p:cNvSpPr/>
            <p:nvPr/>
          </p:nvSpPr>
          <p:spPr>
            <a:xfrm>
              <a:off x="6991366"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17" name="tx617"/>
            <p:cNvSpPr/>
            <p:nvPr/>
          </p:nvSpPr>
          <p:spPr>
            <a:xfrm>
              <a:off x="6961236"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618" name="tx618"/>
            <p:cNvSpPr/>
            <p:nvPr/>
          </p:nvSpPr>
          <p:spPr>
            <a:xfrm>
              <a:off x="6961236"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19" name="tx619"/>
            <p:cNvSpPr/>
            <p:nvPr/>
          </p:nvSpPr>
          <p:spPr>
            <a:xfrm>
              <a:off x="6961236"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20" name="tx620"/>
            <p:cNvSpPr/>
            <p:nvPr/>
          </p:nvSpPr>
          <p:spPr>
            <a:xfrm>
              <a:off x="7302414"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1" name="tx621"/>
            <p:cNvSpPr/>
            <p:nvPr/>
          </p:nvSpPr>
          <p:spPr>
            <a:xfrm>
              <a:off x="7272284"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22" name="tx622"/>
            <p:cNvSpPr/>
            <p:nvPr/>
          </p:nvSpPr>
          <p:spPr>
            <a:xfrm>
              <a:off x="7302414"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623" name="tx623"/>
            <p:cNvSpPr/>
            <p:nvPr/>
          </p:nvSpPr>
          <p:spPr>
            <a:xfrm>
              <a:off x="7272284"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24" name="tx624"/>
            <p:cNvSpPr/>
            <p:nvPr/>
          </p:nvSpPr>
          <p:spPr>
            <a:xfrm>
              <a:off x="7272284"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625" name="tx625"/>
            <p:cNvSpPr/>
            <p:nvPr/>
          </p:nvSpPr>
          <p:spPr>
            <a:xfrm>
              <a:off x="7272284"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26" name="tx626"/>
            <p:cNvSpPr/>
            <p:nvPr/>
          </p:nvSpPr>
          <p:spPr>
            <a:xfrm>
              <a:off x="7613461"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7" name="tx627"/>
            <p:cNvSpPr/>
            <p:nvPr/>
          </p:nvSpPr>
          <p:spPr>
            <a:xfrm>
              <a:off x="7613461" y="38331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28" name="tx628"/>
            <p:cNvSpPr/>
            <p:nvPr/>
          </p:nvSpPr>
          <p:spPr>
            <a:xfrm>
              <a:off x="7583332"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29" name="tx629"/>
            <p:cNvSpPr/>
            <p:nvPr/>
          </p:nvSpPr>
          <p:spPr>
            <a:xfrm>
              <a:off x="7583332"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30" name="tx630"/>
            <p:cNvSpPr/>
            <p:nvPr/>
          </p:nvSpPr>
          <p:spPr>
            <a:xfrm>
              <a:off x="7613461"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31" name="tx631"/>
            <p:cNvSpPr/>
            <p:nvPr/>
          </p:nvSpPr>
          <p:spPr>
            <a:xfrm>
              <a:off x="7583332"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32" name="tx632"/>
            <p:cNvSpPr/>
            <p:nvPr/>
          </p:nvSpPr>
          <p:spPr>
            <a:xfrm>
              <a:off x="7583332"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633" name="tx633"/>
            <p:cNvSpPr/>
            <p:nvPr/>
          </p:nvSpPr>
          <p:spPr>
            <a:xfrm>
              <a:off x="7583332"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34" name="tx634"/>
            <p:cNvSpPr/>
            <p:nvPr/>
          </p:nvSpPr>
          <p:spPr>
            <a:xfrm>
              <a:off x="7583332"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635" name="tx635"/>
            <p:cNvSpPr/>
            <p:nvPr/>
          </p:nvSpPr>
          <p:spPr>
            <a:xfrm>
              <a:off x="7924509"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36" name="tx636"/>
            <p:cNvSpPr/>
            <p:nvPr/>
          </p:nvSpPr>
          <p:spPr>
            <a:xfrm>
              <a:off x="7924509" y="38331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637" name="tx637"/>
            <p:cNvSpPr/>
            <p:nvPr/>
          </p:nvSpPr>
          <p:spPr>
            <a:xfrm>
              <a:off x="7894380"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38" name="tx638"/>
            <p:cNvSpPr/>
            <p:nvPr/>
          </p:nvSpPr>
          <p:spPr>
            <a:xfrm>
              <a:off x="7894380"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39" name="tx639"/>
            <p:cNvSpPr/>
            <p:nvPr/>
          </p:nvSpPr>
          <p:spPr>
            <a:xfrm>
              <a:off x="7924509"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640" name="tx640"/>
            <p:cNvSpPr/>
            <p:nvPr/>
          </p:nvSpPr>
          <p:spPr>
            <a:xfrm>
              <a:off x="7894380"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41" name="tx641"/>
            <p:cNvSpPr/>
            <p:nvPr/>
          </p:nvSpPr>
          <p:spPr>
            <a:xfrm>
              <a:off x="7894380"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642" name="tx642"/>
            <p:cNvSpPr/>
            <p:nvPr/>
          </p:nvSpPr>
          <p:spPr>
            <a:xfrm>
              <a:off x="7894380"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43" name="tx643"/>
            <p:cNvSpPr/>
            <p:nvPr/>
          </p:nvSpPr>
          <p:spPr>
            <a:xfrm>
              <a:off x="7894380"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644" name="tx644"/>
            <p:cNvSpPr/>
            <p:nvPr/>
          </p:nvSpPr>
          <p:spPr>
            <a:xfrm>
              <a:off x="8235557"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45" name="tx645"/>
            <p:cNvSpPr/>
            <p:nvPr/>
          </p:nvSpPr>
          <p:spPr>
            <a:xfrm>
              <a:off x="8205427"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46" name="tx646"/>
            <p:cNvSpPr/>
            <p:nvPr/>
          </p:nvSpPr>
          <p:spPr>
            <a:xfrm>
              <a:off x="8205427" y="4133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47" name="tx647"/>
            <p:cNvSpPr/>
            <p:nvPr/>
          </p:nvSpPr>
          <p:spPr>
            <a:xfrm>
              <a:off x="8205427"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648" name="tx648"/>
            <p:cNvSpPr/>
            <p:nvPr/>
          </p:nvSpPr>
          <p:spPr>
            <a:xfrm>
              <a:off x="8235557"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49" name="tx649"/>
            <p:cNvSpPr/>
            <p:nvPr/>
          </p:nvSpPr>
          <p:spPr>
            <a:xfrm>
              <a:off x="8205427"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50" name="tx650"/>
            <p:cNvSpPr/>
            <p:nvPr/>
          </p:nvSpPr>
          <p:spPr>
            <a:xfrm>
              <a:off x="8205427"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651" name="tx651"/>
            <p:cNvSpPr/>
            <p:nvPr/>
          </p:nvSpPr>
          <p:spPr>
            <a:xfrm>
              <a:off x="8205427"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52" name="tx652"/>
            <p:cNvSpPr/>
            <p:nvPr/>
          </p:nvSpPr>
          <p:spPr>
            <a:xfrm>
              <a:off x="8205427"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53" name="tx653"/>
            <p:cNvSpPr/>
            <p:nvPr/>
          </p:nvSpPr>
          <p:spPr>
            <a:xfrm>
              <a:off x="8546605"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54" name="tx654"/>
            <p:cNvSpPr/>
            <p:nvPr/>
          </p:nvSpPr>
          <p:spPr>
            <a:xfrm>
              <a:off x="8516475"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655" name="tx655"/>
            <p:cNvSpPr/>
            <p:nvPr/>
          </p:nvSpPr>
          <p:spPr>
            <a:xfrm>
              <a:off x="8516475"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56" name="tx656"/>
            <p:cNvSpPr/>
            <p:nvPr/>
          </p:nvSpPr>
          <p:spPr>
            <a:xfrm>
              <a:off x="8546605" y="533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57" name="tx657"/>
            <p:cNvSpPr/>
            <p:nvPr/>
          </p:nvSpPr>
          <p:spPr>
            <a:xfrm>
              <a:off x="8516475" y="29327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58" name="tx658"/>
            <p:cNvSpPr/>
            <p:nvPr/>
          </p:nvSpPr>
          <p:spPr>
            <a:xfrm>
              <a:off x="8516475"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59" name="tx659"/>
            <p:cNvSpPr/>
            <p:nvPr/>
          </p:nvSpPr>
          <p:spPr>
            <a:xfrm>
              <a:off x="8516475"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660" name="tx660"/>
            <p:cNvSpPr/>
            <p:nvPr/>
          </p:nvSpPr>
          <p:spPr>
            <a:xfrm>
              <a:off x="8516475"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61" name="tx661"/>
            <p:cNvSpPr/>
            <p:nvPr/>
          </p:nvSpPr>
          <p:spPr>
            <a:xfrm>
              <a:off x="8857652" y="14319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2" name="tx662"/>
            <p:cNvSpPr/>
            <p:nvPr/>
          </p:nvSpPr>
          <p:spPr>
            <a:xfrm>
              <a:off x="8827523" y="3833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63" name="tx663"/>
            <p:cNvSpPr/>
            <p:nvPr/>
          </p:nvSpPr>
          <p:spPr>
            <a:xfrm>
              <a:off x="8827523" y="4733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64" name="tx664"/>
            <p:cNvSpPr/>
            <p:nvPr/>
          </p:nvSpPr>
          <p:spPr>
            <a:xfrm>
              <a:off x="8827523" y="5333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665" name="tx665"/>
            <p:cNvSpPr/>
            <p:nvPr/>
          </p:nvSpPr>
          <p:spPr>
            <a:xfrm>
              <a:off x="8827523" y="44334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666" name="tx666"/>
            <p:cNvSpPr/>
            <p:nvPr/>
          </p:nvSpPr>
          <p:spPr>
            <a:xfrm>
              <a:off x="8827523" y="3232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67" name="tx667"/>
            <p:cNvSpPr/>
            <p:nvPr/>
          </p:nvSpPr>
          <p:spPr>
            <a:xfrm>
              <a:off x="8827523" y="50337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68" name="tx668"/>
            <p:cNvSpPr/>
            <p:nvPr/>
          </p:nvSpPr>
          <p:spPr>
            <a:xfrm>
              <a:off x="419193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69" name="tx669"/>
            <p:cNvSpPr/>
            <p:nvPr/>
          </p:nvSpPr>
          <p:spPr>
            <a:xfrm>
              <a:off x="450298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0" name="tx670"/>
            <p:cNvSpPr/>
            <p:nvPr/>
          </p:nvSpPr>
          <p:spPr>
            <a:xfrm>
              <a:off x="4814032"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1" name="tx671"/>
            <p:cNvSpPr/>
            <p:nvPr/>
          </p:nvSpPr>
          <p:spPr>
            <a:xfrm>
              <a:off x="512507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2" name="tx672"/>
            <p:cNvSpPr/>
            <p:nvPr/>
          </p:nvSpPr>
          <p:spPr>
            <a:xfrm>
              <a:off x="543612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3" name="tx673"/>
            <p:cNvSpPr/>
            <p:nvPr/>
          </p:nvSpPr>
          <p:spPr>
            <a:xfrm>
              <a:off x="574717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4" name="tx674"/>
            <p:cNvSpPr/>
            <p:nvPr/>
          </p:nvSpPr>
          <p:spPr>
            <a:xfrm>
              <a:off x="6058223"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5" name="tx675"/>
            <p:cNvSpPr/>
            <p:nvPr/>
          </p:nvSpPr>
          <p:spPr>
            <a:xfrm>
              <a:off x="6369270"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6" name="tx676"/>
            <p:cNvSpPr/>
            <p:nvPr/>
          </p:nvSpPr>
          <p:spPr>
            <a:xfrm>
              <a:off x="6680318"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7" name="tx677"/>
            <p:cNvSpPr/>
            <p:nvPr/>
          </p:nvSpPr>
          <p:spPr>
            <a:xfrm>
              <a:off x="6991366"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8" name="tx678"/>
            <p:cNvSpPr/>
            <p:nvPr/>
          </p:nvSpPr>
          <p:spPr>
            <a:xfrm>
              <a:off x="7302414"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679" name="tx679"/>
            <p:cNvSpPr/>
            <p:nvPr/>
          </p:nvSpPr>
          <p:spPr>
            <a:xfrm>
              <a:off x="7613461"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80" name="tx680"/>
            <p:cNvSpPr/>
            <p:nvPr/>
          </p:nvSpPr>
          <p:spPr>
            <a:xfrm>
              <a:off x="7924509"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681" name="tx681"/>
            <p:cNvSpPr/>
            <p:nvPr/>
          </p:nvSpPr>
          <p:spPr>
            <a:xfrm>
              <a:off x="8235557"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682" name="tx682"/>
            <p:cNvSpPr/>
            <p:nvPr/>
          </p:nvSpPr>
          <p:spPr>
            <a:xfrm>
              <a:off x="8546605" y="56340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683" name="tx683"/>
            <p:cNvSpPr/>
            <p:nvPr/>
          </p:nvSpPr>
          <p:spPr>
            <a:xfrm>
              <a:off x="8827523" y="56340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84" name="tx684"/>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85" name="tx685"/>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86" name="tx686"/>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87" name="tx687"/>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88" name="tx688"/>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89" name="tx689"/>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90" name="tx690"/>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91" name="tx691"/>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92" name="tx692"/>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93" name="tx693"/>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94" name="tx694"/>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95" name="tx695"/>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96" name="tx696"/>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97" name="tx697"/>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98" name="tx698"/>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99" name="tx699"/>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00" name="tx700"/>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01" name="tx701"/>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02" name="tx702"/>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3" name="tx703"/>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4" name="tx704"/>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5" name="tx705"/>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6" name="tx706"/>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7" name="tx707"/>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8" name="tx708"/>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9" name="tx709"/>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0" name="tx710"/>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11" name="tx711"/>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12" name="tx712"/>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13" name="tx713"/>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14" name="tx714"/>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15" name="tx715"/>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16" name="tx716"/>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17" name="tx717"/>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18" name="tx718"/>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19" name="tx719"/>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20" name="tx720"/>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21" name="tx721"/>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22" name="tx722"/>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23" name="tx723"/>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24" name="tx724"/>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25" name="tx725"/>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26" name="tx726"/>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27" name="pic727"/>
            <p:cNvPicPr/>
            <p:nvPr/>
          </p:nvPicPr>
          <p:blipFill>
            <a:blip r:embed="rId2" cstate="print"/>
            <a:stretch>
              <a:fillRect/>
            </a:stretch>
          </p:blipFill>
          <p:spPr>
            <a:xfrm>
              <a:off x="4745481" y="6061727"/>
              <a:ext cx="2160000" cy="219455"/>
            </a:xfrm>
            <a:prstGeom prst="rect">
              <a:avLst/>
            </a:prstGeom>
          </p:spPr>
        </p:pic>
        <p:sp>
          <p:nvSpPr>
            <p:cNvPr id="728" name="pl728"/>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9" name="pl729"/>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0" name="pl730"/>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1" name="pl731"/>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2" name="pl732"/>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3" name="pl733"/>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4" name="pl734"/>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5" name="pl735"/>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6" name="pl736"/>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7" name="pl737"/>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8" name="pl738"/>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9" name="pl739"/>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0" name="tx740"/>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41" name="tx741"/>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42" name="tx742"/>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43" name="tx743"/>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44" name="tx744"/>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45" name="tx745"/>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46" name="tx746"/>
            <p:cNvSpPr/>
            <p:nvPr/>
          </p:nvSpPr>
          <p:spPr>
            <a:xfrm>
              <a:off x="924959" y="435349"/>
              <a:ext cx="429886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AFRO-Central, 2000-2025</a:t>
              </a:r>
            </a:p>
          </p:txBody>
        </p:sp>
        <p:sp>
          <p:nvSpPr>
            <p:cNvPr id="747" name="tx747"/>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AFRO-Central since 2000, with green cells indicating coverage of 90% or more.
In 2015, none of the 14 vaccines with data achieved coverage of 90% or more.
In 2025, none of the 16 vaccines achieved coverage of 90% or more.
Since 2006, estimates have been made for 6 new vaccines. IPVC is the newest vaccine being reported (2021), which achieved 51%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060410" y="4756020"/>
              <a:ext cx="435652" cy="46487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 name="rc5"/>
            <p:cNvSpPr/>
            <p:nvPr/>
          </p:nvSpPr>
          <p:spPr>
            <a:xfrm>
              <a:off x="2931714" y="4756020"/>
              <a:ext cx="435652" cy="46487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 name="rc6"/>
            <p:cNvSpPr/>
            <p:nvPr/>
          </p:nvSpPr>
          <p:spPr>
            <a:xfrm>
              <a:off x="3367366" y="4756020"/>
              <a:ext cx="435652" cy="46487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7" name="rc7"/>
            <p:cNvSpPr/>
            <p:nvPr/>
          </p:nvSpPr>
          <p:spPr>
            <a:xfrm>
              <a:off x="4238671" y="4756020"/>
              <a:ext cx="435652" cy="46487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 name="rc8"/>
            <p:cNvSpPr/>
            <p:nvPr/>
          </p:nvSpPr>
          <p:spPr>
            <a:xfrm>
              <a:off x="3803019" y="4756020"/>
              <a:ext cx="435652" cy="46487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9" name="rc9"/>
            <p:cNvSpPr/>
            <p:nvPr/>
          </p:nvSpPr>
          <p:spPr>
            <a:xfrm>
              <a:off x="5545627" y="4756020"/>
              <a:ext cx="435652" cy="464875"/>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 name="rc10"/>
            <p:cNvSpPr/>
            <p:nvPr/>
          </p:nvSpPr>
          <p:spPr>
            <a:xfrm>
              <a:off x="5981280" y="4756020"/>
              <a:ext cx="435652" cy="464875"/>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1" name="rc11"/>
            <p:cNvSpPr/>
            <p:nvPr/>
          </p:nvSpPr>
          <p:spPr>
            <a:xfrm>
              <a:off x="6416932" y="4756020"/>
              <a:ext cx="435652" cy="46487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 name="rc12"/>
            <p:cNvSpPr/>
            <p:nvPr/>
          </p:nvSpPr>
          <p:spPr>
            <a:xfrm>
              <a:off x="7288236" y="4756020"/>
              <a:ext cx="435652" cy="46487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 name="rc13"/>
            <p:cNvSpPr/>
            <p:nvPr/>
          </p:nvSpPr>
          <p:spPr>
            <a:xfrm>
              <a:off x="4674323" y="4756020"/>
              <a:ext cx="435652" cy="46487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 name="rc14"/>
            <p:cNvSpPr/>
            <p:nvPr/>
          </p:nvSpPr>
          <p:spPr>
            <a:xfrm>
              <a:off x="6852584" y="4756020"/>
              <a:ext cx="435652" cy="46487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 name="rc15"/>
            <p:cNvSpPr/>
            <p:nvPr/>
          </p:nvSpPr>
          <p:spPr>
            <a:xfrm>
              <a:off x="5109975" y="4756020"/>
              <a:ext cx="435652" cy="46487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6" name="rc16"/>
            <p:cNvSpPr/>
            <p:nvPr/>
          </p:nvSpPr>
          <p:spPr>
            <a:xfrm>
              <a:off x="7723889" y="4756020"/>
              <a:ext cx="435652" cy="46487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7" name="rc17"/>
            <p:cNvSpPr/>
            <p:nvPr/>
          </p:nvSpPr>
          <p:spPr>
            <a:xfrm>
              <a:off x="2060410" y="1037013"/>
              <a:ext cx="435652" cy="46487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 name="rc18"/>
            <p:cNvSpPr/>
            <p:nvPr/>
          </p:nvSpPr>
          <p:spPr>
            <a:xfrm>
              <a:off x="2931714" y="1037013"/>
              <a:ext cx="435652" cy="46487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 name="rc19"/>
            <p:cNvSpPr/>
            <p:nvPr/>
          </p:nvSpPr>
          <p:spPr>
            <a:xfrm>
              <a:off x="3367366" y="1037013"/>
              <a:ext cx="435652" cy="46487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 name="rc20"/>
            <p:cNvSpPr/>
            <p:nvPr/>
          </p:nvSpPr>
          <p:spPr>
            <a:xfrm>
              <a:off x="4238671" y="1037013"/>
              <a:ext cx="435652" cy="46487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 name="rc21"/>
            <p:cNvSpPr/>
            <p:nvPr/>
          </p:nvSpPr>
          <p:spPr>
            <a:xfrm>
              <a:off x="3803019" y="1037013"/>
              <a:ext cx="435652" cy="46487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 name="rc22"/>
            <p:cNvSpPr/>
            <p:nvPr/>
          </p:nvSpPr>
          <p:spPr>
            <a:xfrm>
              <a:off x="5545627" y="1037013"/>
              <a:ext cx="435652" cy="46487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 name="rc23"/>
            <p:cNvSpPr/>
            <p:nvPr/>
          </p:nvSpPr>
          <p:spPr>
            <a:xfrm>
              <a:off x="6416932" y="1037013"/>
              <a:ext cx="435652" cy="46487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 name="rc24"/>
            <p:cNvSpPr/>
            <p:nvPr/>
          </p:nvSpPr>
          <p:spPr>
            <a:xfrm>
              <a:off x="7288236" y="1037013"/>
              <a:ext cx="435652" cy="46487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 name="rc25"/>
            <p:cNvSpPr/>
            <p:nvPr/>
          </p:nvSpPr>
          <p:spPr>
            <a:xfrm>
              <a:off x="4674323" y="1037013"/>
              <a:ext cx="435652" cy="46487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 name="rc26"/>
            <p:cNvSpPr/>
            <p:nvPr/>
          </p:nvSpPr>
          <p:spPr>
            <a:xfrm>
              <a:off x="6852584" y="1037013"/>
              <a:ext cx="435652" cy="46487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 name="rc27"/>
            <p:cNvSpPr/>
            <p:nvPr/>
          </p:nvSpPr>
          <p:spPr>
            <a:xfrm>
              <a:off x="5109975" y="1037013"/>
              <a:ext cx="435652" cy="46487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 name="rc28"/>
            <p:cNvSpPr/>
            <p:nvPr/>
          </p:nvSpPr>
          <p:spPr>
            <a:xfrm>
              <a:off x="2060410" y="2431640"/>
              <a:ext cx="435652" cy="46487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2931714" y="2431640"/>
              <a:ext cx="435652" cy="46487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0" name="rc30"/>
            <p:cNvSpPr/>
            <p:nvPr/>
          </p:nvSpPr>
          <p:spPr>
            <a:xfrm>
              <a:off x="3367366" y="2431640"/>
              <a:ext cx="435652" cy="46487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 name="rc31"/>
            <p:cNvSpPr/>
            <p:nvPr/>
          </p:nvSpPr>
          <p:spPr>
            <a:xfrm>
              <a:off x="4238671" y="2431640"/>
              <a:ext cx="435652" cy="46487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2" name="rc32"/>
            <p:cNvSpPr/>
            <p:nvPr/>
          </p:nvSpPr>
          <p:spPr>
            <a:xfrm>
              <a:off x="3803019" y="2431640"/>
              <a:ext cx="435652" cy="46487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3" name="rc33"/>
            <p:cNvSpPr/>
            <p:nvPr/>
          </p:nvSpPr>
          <p:spPr>
            <a:xfrm>
              <a:off x="5545627" y="2431640"/>
              <a:ext cx="435652" cy="46487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4" name="rc34"/>
            <p:cNvSpPr/>
            <p:nvPr/>
          </p:nvSpPr>
          <p:spPr>
            <a:xfrm>
              <a:off x="5981280" y="2431640"/>
              <a:ext cx="435652" cy="46487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5" name="rc35"/>
            <p:cNvSpPr/>
            <p:nvPr/>
          </p:nvSpPr>
          <p:spPr>
            <a:xfrm>
              <a:off x="6416932" y="2431640"/>
              <a:ext cx="435652" cy="46487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6" name="rc36"/>
            <p:cNvSpPr/>
            <p:nvPr/>
          </p:nvSpPr>
          <p:spPr>
            <a:xfrm>
              <a:off x="7288236" y="2431640"/>
              <a:ext cx="435652" cy="46487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7" name="rc37"/>
            <p:cNvSpPr/>
            <p:nvPr/>
          </p:nvSpPr>
          <p:spPr>
            <a:xfrm>
              <a:off x="4674323" y="2431640"/>
              <a:ext cx="435652" cy="46487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8" name="rc38"/>
            <p:cNvSpPr/>
            <p:nvPr/>
          </p:nvSpPr>
          <p:spPr>
            <a:xfrm>
              <a:off x="6852584" y="2431640"/>
              <a:ext cx="435652" cy="46487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9" name="rc39"/>
            <p:cNvSpPr/>
            <p:nvPr/>
          </p:nvSpPr>
          <p:spPr>
            <a:xfrm>
              <a:off x="5109975" y="2431640"/>
              <a:ext cx="435652" cy="46487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0" name="rc40"/>
            <p:cNvSpPr/>
            <p:nvPr/>
          </p:nvSpPr>
          <p:spPr>
            <a:xfrm>
              <a:off x="7723889" y="2431640"/>
              <a:ext cx="435652" cy="46487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1" name="rc41"/>
            <p:cNvSpPr/>
            <p:nvPr/>
          </p:nvSpPr>
          <p:spPr>
            <a:xfrm>
              <a:off x="2060410" y="5220896"/>
              <a:ext cx="435652" cy="46487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2" name="rc42"/>
            <p:cNvSpPr/>
            <p:nvPr/>
          </p:nvSpPr>
          <p:spPr>
            <a:xfrm>
              <a:off x="2931714" y="5220896"/>
              <a:ext cx="435652" cy="46487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3" name="rc43"/>
            <p:cNvSpPr/>
            <p:nvPr/>
          </p:nvSpPr>
          <p:spPr>
            <a:xfrm>
              <a:off x="3367366" y="5220896"/>
              <a:ext cx="435652" cy="46487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4" name="rc44"/>
            <p:cNvSpPr/>
            <p:nvPr/>
          </p:nvSpPr>
          <p:spPr>
            <a:xfrm>
              <a:off x="4238671" y="5220896"/>
              <a:ext cx="435652" cy="46487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5" name="rc45"/>
            <p:cNvSpPr/>
            <p:nvPr/>
          </p:nvSpPr>
          <p:spPr>
            <a:xfrm>
              <a:off x="3803019" y="5220896"/>
              <a:ext cx="435652" cy="46487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6" name="rc46"/>
            <p:cNvSpPr/>
            <p:nvPr/>
          </p:nvSpPr>
          <p:spPr>
            <a:xfrm>
              <a:off x="5545627" y="5220896"/>
              <a:ext cx="435652" cy="46487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7" name="rc47"/>
            <p:cNvSpPr/>
            <p:nvPr/>
          </p:nvSpPr>
          <p:spPr>
            <a:xfrm>
              <a:off x="6416932" y="5220896"/>
              <a:ext cx="435652" cy="46487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8" name="rc48"/>
            <p:cNvSpPr/>
            <p:nvPr/>
          </p:nvSpPr>
          <p:spPr>
            <a:xfrm>
              <a:off x="8159541" y="5220896"/>
              <a:ext cx="435652" cy="464875"/>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9" name="rc49"/>
            <p:cNvSpPr/>
            <p:nvPr/>
          </p:nvSpPr>
          <p:spPr>
            <a:xfrm>
              <a:off x="4674323" y="5220896"/>
              <a:ext cx="435652" cy="46487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0" name="rc50"/>
            <p:cNvSpPr/>
            <p:nvPr/>
          </p:nvSpPr>
          <p:spPr>
            <a:xfrm>
              <a:off x="7723889" y="5220896"/>
              <a:ext cx="435652" cy="464875"/>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1" name="rc51"/>
            <p:cNvSpPr/>
            <p:nvPr/>
          </p:nvSpPr>
          <p:spPr>
            <a:xfrm>
              <a:off x="2060410" y="3826268"/>
              <a:ext cx="435652" cy="46487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 name="rc52"/>
            <p:cNvSpPr/>
            <p:nvPr/>
          </p:nvSpPr>
          <p:spPr>
            <a:xfrm>
              <a:off x="2931714" y="3826268"/>
              <a:ext cx="435652" cy="46487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3" name="rc53"/>
            <p:cNvSpPr/>
            <p:nvPr/>
          </p:nvSpPr>
          <p:spPr>
            <a:xfrm>
              <a:off x="3367366" y="3826268"/>
              <a:ext cx="435652" cy="46487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4" name="rc54"/>
            <p:cNvSpPr/>
            <p:nvPr/>
          </p:nvSpPr>
          <p:spPr>
            <a:xfrm>
              <a:off x="4238671" y="3826268"/>
              <a:ext cx="435652" cy="46487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5" name="rc55"/>
            <p:cNvSpPr/>
            <p:nvPr/>
          </p:nvSpPr>
          <p:spPr>
            <a:xfrm>
              <a:off x="3803019" y="3826268"/>
              <a:ext cx="435652" cy="46487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6" name="rc56"/>
            <p:cNvSpPr/>
            <p:nvPr/>
          </p:nvSpPr>
          <p:spPr>
            <a:xfrm>
              <a:off x="5545627" y="3826268"/>
              <a:ext cx="435652" cy="46487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7" name="rc57"/>
            <p:cNvSpPr/>
            <p:nvPr/>
          </p:nvSpPr>
          <p:spPr>
            <a:xfrm>
              <a:off x="5981280" y="3826268"/>
              <a:ext cx="435652" cy="46487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8" name="rc58"/>
            <p:cNvSpPr/>
            <p:nvPr/>
          </p:nvSpPr>
          <p:spPr>
            <a:xfrm>
              <a:off x="6416932" y="3826268"/>
              <a:ext cx="435652" cy="46487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9" name="rc59"/>
            <p:cNvSpPr/>
            <p:nvPr/>
          </p:nvSpPr>
          <p:spPr>
            <a:xfrm>
              <a:off x="7288236" y="3826268"/>
              <a:ext cx="435652" cy="46487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0" name="rc60"/>
            <p:cNvSpPr/>
            <p:nvPr/>
          </p:nvSpPr>
          <p:spPr>
            <a:xfrm>
              <a:off x="8159541" y="3826268"/>
              <a:ext cx="435652" cy="46487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1" name="rc61"/>
            <p:cNvSpPr/>
            <p:nvPr/>
          </p:nvSpPr>
          <p:spPr>
            <a:xfrm>
              <a:off x="4674323" y="3826268"/>
              <a:ext cx="435652" cy="46487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62" name="rc62"/>
            <p:cNvSpPr/>
            <p:nvPr/>
          </p:nvSpPr>
          <p:spPr>
            <a:xfrm>
              <a:off x="5109975" y="3826268"/>
              <a:ext cx="435652" cy="464875"/>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63" name="rc63"/>
            <p:cNvSpPr/>
            <p:nvPr/>
          </p:nvSpPr>
          <p:spPr>
            <a:xfrm>
              <a:off x="7723889" y="3826268"/>
              <a:ext cx="435652" cy="46487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4" name="rc64"/>
            <p:cNvSpPr/>
            <p:nvPr/>
          </p:nvSpPr>
          <p:spPr>
            <a:xfrm>
              <a:off x="2060410" y="1966764"/>
              <a:ext cx="435652" cy="46487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5" name="rc65"/>
            <p:cNvSpPr/>
            <p:nvPr/>
          </p:nvSpPr>
          <p:spPr>
            <a:xfrm>
              <a:off x="2931714" y="1966764"/>
              <a:ext cx="435652" cy="46487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3367366" y="1966764"/>
              <a:ext cx="435652" cy="46487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7" name="rc67"/>
            <p:cNvSpPr/>
            <p:nvPr/>
          </p:nvSpPr>
          <p:spPr>
            <a:xfrm>
              <a:off x="4238671" y="1966764"/>
              <a:ext cx="435652" cy="46487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8" name="rc68"/>
            <p:cNvSpPr/>
            <p:nvPr/>
          </p:nvSpPr>
          <p:spPr>
            <a:xfrm>
              <a:off x="3803019" y="1966764"/>
              <a:ext cx="435652" cy="46487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9" name="rc69"/>
            <p:cNvSpPr/>
            <p:nvPr/>
          </p:nvSpPr>
          <p:spPr>
            <a:xfrm>
              <a:off x="5545627" y="1966764"/>
              <a:ext cx="435652" cy="46487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0" name="rc70"/>
            <p:cNvSpPr/>
            <p:nvPr/>
          </p:nvSpPr>
          <p:spPr>
            <a:xfrm>
              <a:off x="5981280" y="1966764"/>
              <a:ext cx="435652" cy="46487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1" name="rc71"/>
            <p:cNvSpPr/>
            <p:nvPr/>
          </p:nvSpPr>
          <p:spPr>
            <a:xfrm>
              <a:off x="6416932" y="1966764"/>
              <a:ext cx="435652" cy="46487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2" name="rc72"/>
            <p:cNvSpPr/>
            <p:nvPr/>
          </p:nvSpPr>
          <p:spPr>
            <a:xfrm>
              <a:off x="7288236" y="1966764"/>
              <a:ext cx="435652" cy="46487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3" name="rc73"/>
            <p:cNvSpPr/>
            <p:nvPr/>
          </p:nvSpPr>
          <p:spPr>
            <a:xfrm>
              <a:off x="4674323" y="1966764"/>
              <a:ext cx="435652" cy="46487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4" name="rc74"/>
            <p:cNvSpPr/>
            <p:nvPr/>
          </p:nvSpPr>
          <p:spPr>
            <a:xfrm>
              <a:off x="6852584" y="1966764"/>
              <a:ext cx="435652" cy="46487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5" name="rc75"/>
            <p:cNvSpPr/>
            <p:nvPr/>
          </p:nvSpPr>
          <p:spPr>
            <a:xfrm>
              <a:off x="5109975" y="1966764"/>
              <a:ext cx="435652" cy="46487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6" name="rc76"/>
            <p:cNvSpPr/>
            <p:nvPr/>
          </p:nvSpPr>
          <p:spPr>
            <a:xfrm>
              <a:off x="7723889" y="1966764"/>
              <a:ext cx="435652" cy="46487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7" name="rc77"/>
            <p:cNvSpPr/>
            <p:nvPr/>
          </p:nvSpPr>
          <p:spPr>
            <a:xfrm>
              <a:off x="2060410" y="3361392"/>
              <a:ext cx="435652" cy="46487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8" name="rc78"/>
            <p:cNvSpPr/>
            <p:nvPr/>
          </p:nvSpPr>
          <p:spPr>
            <a:xfrm>
              <a:off x="2931714" y="3361392"/>
              <a:ext cx="435652" cy="46487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9" name="rc79"/>
            <p:cNvSpPr/>
            <p:nvPr/>
          </p:nvSpPr>
          <p:spPr>
            <a:xfrm>
              <a:off x="3367366" y="3361392"/>
              <a:ext cx="435652" cy="46487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0" name="rc80"/>
            <p:cNvSpPr/>
            <p:nvPr/>
          </p:nvSpPr>
          <p:spPr>
            <a:xfrm>
              <a:off x="4238671" y="3361392"/>
              <a:ext cx="435652" cy="46487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1" name="rc81"/>
            <p:cNvSpPr/>
            <p:nvPr/>
          </p:nvSpPr>
          <p:spPr>
            <a:xfrm>
              <a:off x="3803019" y="3361392"/>
              <a:ext cx="435652" cy="46487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2" name="rc82"/>
            <p:cNvSpPr/>
            <p:nvPr/>
          </p:nvSpPr>
          <p:spPr>
            <a:xfrm>
              <a:off x="5545627" y="3361392"/>
              <a:ext cx="435652" cy="46487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3" name="rc83"/>
            <p:cNvSpPr/>
            <p:nvPr/>
          </p:nvSpPr>
          <p:spPr>
            <a:xfrm>
              <a:off x="5981280" y="3361392"/>
              <a:ext cx="435652" cy="46487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4" name="rc84"/>
            <p:cNvSpPr/>
            <p:nvPr/>
          </p:nvSpPr>
          <p:spPr>
            <a:xfrm>
              <a:off x="6416932" y="3361392"/>
              <a:ext cx="435652" cy="46487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85" name="rc85"/>
            <p:cNvSpPr/>
            <p:nvPr/>
          </p:nvSpPr>
          <p:spPr>
            <a:xfrm>
              <a:off x="7288236" y="3361392"/>
              <a:ext cx="435652" cy="46487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6" name="rc86"/>
            <p:cNvSpPr/>
            <p:nvPr/>
          </p:nvSpPr>
          <p:spPr>
            <a:xfrm>
              <a:off x="4674323" y="3361392"/>
              <a:ext cx="435652" cy="46487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7" name="rc87"/>
            <p:cNvSpPr/>
            <p:nvPr/>
          </p:nvSpPr>
          <p:spPr>
            <a:xfrm>
              <a:off x="5109975" y="3361392"/>
              <a:ext cx="435652" cy="46487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8" name="rc88"/>
            <p:cNvSpPr/>
            <p:nvPr/>
          </p:nvSpPr>
          <p:spPr>
            <a:xfrm>
              <a:off x="7723889" y="3361392"/>
              <a:ext cx="435652" cy="46487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89" name="rc89"/>
            <p:cNvSpPr/>
            <p:nvPr/>
          </p:nvSpPr>
          <p:spPr>
            <a:xfrm>
              <a:off x="2060410" y="2896516"/>
              <a:ext cx="435652" cy="46487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0" name="rc90"/>
            <p:cNvSpPr/>
            <p:nvPr/>
          </p:nvSpPr>
          <p:spPr>
            <a:xfrm>
              <a:off x="2931714" y="2896516"/>
              <a:ext cx="435652" cy="46487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1" name="rc91"/>
            <p:cNvSpPr/>
            <p:nvPr/>
          </p:nvSpPr>
          <p:spPr>
            <a:xfrm>
              <a:off x="3367366" y="2896516"/>
              <a:ext cx="435652" cy="46487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2" name="rc92"/>
            <p:cNvSpPr/>
            <p:nvPr/>
          </p:nvSpPr>
          <p:spPr>
            <a:xfrm>
              <a:off x="4238671" y="2896516"/>
              <a:ext cx="435652" cy="46487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3" name="rc93"/>
            <p:cNvSpPr/>
            <p:nvPr/>
          </p:nvSpPr>
          <p:spPr>
            <a:xfrm>
              <a:off x="3803019" y="2896516"/>
              <a:ext cx="435652" cy="46487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4" name="rc94"/>
            <p:cNvSpPr/>
            <p:nvPr/>
          </p:nvSpPr>
          <p:spPr>
            <a:xfrm>
              <a:off x="5545627" y="2896516"/>
              <a:ext cx="435652" cy="46487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5" name="rc95"/>
            <p:cNvSpPr/>
            <p:nvPr/>
          </p:nvSpPr>
          <p:spPr>
            <a:xfrm>
              <a:off x="6416932" y="2896516"/>
              <a:ext cx="435652" cy="46487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6" name="rc96"/>
            <p:cNvSpPr/>
            <p:nvPr/>
          </p:nvSpPr>
          <p:spPr>
            <a:xfrm>
              <a:off x="7288236" y="2896516"/>
              <a:ext cx="435652" cy="46487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7" name="rc97"/>
            <p:cNvSpPr/>
            <p:nvPr/>
          </p:nvSpPr>
          <p:spPr>
            <a:xfrm>
              <a:off x="7723889" y="2896516"/>
              <a:ext cx="435652" cy="46487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8" name="rc98"/>
            <p:cNvSpPr/>
            <p:nvPr/>
          </p:nvSpPr>
          <p:spPr>
            <a:xfrm>
              <a:off x="2060410" y="4291144"/>
              <a:ext cx="435652" cy="46487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9" name="rc99"/>
            <p:cNvSpPr/>
            <p:nvPr/>
          </p:nvSpPr>
          <p:spPr>
            <a:xfrm>
              <a:off x="2931714" y="4291144"/>
              <a:ext cx="435652" cy="46487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0" name="rc100"/>
            <p:cNvSpPr/>
            <p:nvPr/>
          </p:nvSpPr>
          <p:spPr>
            <a:xfrm>
              <a:off x="3367366" y="4291144"/>
              <a:ext cx="435652" cy="46487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1" name="rc101"/>
            <p:cNvSpPr/>
            <p:nvPr/>
          </p:nvSpPr>
          <p:spPr>
            <a:xfrm>
              <a:off x="4238671" y="4291144"/>
              <a:ext cx="435652" cy="46487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2" name="rc102"/>
            <p:cNvSpPr/>
            <p:nvPr/>
          </p:nvSpPr>
          <p:spPr>
            <a:xfrm>
              <a:off x="3803019" y="4291144"/>
              <a:ext cx="435652" cy="46487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3" name="rc103"/>
            <p:cNvSpPr/>
            <p:nvPr/>
          </p:nvSpPr>
          <p:spPr>
            <a:xfrm>
              <a:off x="5545627" y="4291144"/>
              <a:ext cx="435652" cy="46487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4" name="rc104"/>
            <p:cNvSpPr/>
            <p:nvPr/>
          </p:nvSpPr>
          <p:spPr>
            <a:xfrm>
              <a:off x="6416932" y="4291144"/>
              <a:ext cx="435652" cy="464875"/>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5" name="rc105"/>
            <p:cNvSpPr/>
            <p:nvPr/>
          </p:nvSpPr>
          <p:spPr>
            <a:xfrm>
              <a:off x="7723889" y="4291144"/>
              <a:ext cx="435652" cy="464875"/>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6" name="rc106"/>
            <p:cNvSpPr/>
            <p:nvPr/>
          </p:nvSpPr>
          <p:spPr>
            <a:xfrm>
              <a:off x="2060410" y="1501889"/>
              <a:ext cx="435652" cy="46487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7" name="rc107"/>
            <p:cNvSpPr/>
            <p:nvPr/>
          </p:nvSpPr>
          <p:spPr>
            <a:xfrm>
              <a:off x="2931714" y="1501889"/>
              <a:ext cx="435652" cy="46487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8" name="rc108"/>
            <p:cNvSpPr/>
            <p:nvPr/>
          </p:nvSpPr>
          <p:spPr>
            <a:xfrm>
              <a:off x="3367366" y="1501889"/>
              <a:ext cx="435652" cy="46487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9" name="rc109"/>
            <p:cNvSpPr/>
            <p:nvPr/>
          </p:nvSpPr>
          <p:spPr>
            <a:xfrm>
              <a:off x="4238671" y="1501889"/>
              <a:ext cx="435652" cy="46487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0" name="rc110"/>
            <p:cNvSpPr/>
            <p:nvPr/>
          </p:nvSpPr>
          <p:spPr>
            <a:xfrm>
              <a:off x="2496062" y="1501889"/>
              <a:ext cx="435652" cy="46487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1" name="rc111"/>
            <p:cNvSpPr/>
            <p:nvPr/>
          </p:nvSpPr>
          <p:spPr>
            <a:xfrm>
              <a:off x="3803019" y="1501889"/>
              <a:ext cx="435652" cy="46487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2" name="rc112"/>
            <p:cNvSpPr/>
            <p:nvPr/>
          </p:nvSpPr>
          <p:spPr>
            <a:xfrm>
              <a:off x="5545627" y="1501889"/>
              <a:ext cx="435652" cy="46487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3" name="rc113"/>
            <p:cNvSpPr/>
            <p:nvPr/>
          </p:nvSpPr>
          <p:spPr>
            <a:xfrm>
              <a:off x="6416932" y="1501889"/>
              <a:ext cx="435652" cy="46487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4" name="rc114"/>
            <p:cNvSpPr/>
            <p:nvPr/>
          </p:nvSpPr>
          <p:spPr>
            <a:xfrm>
              <a:off x="7288236" y="1501889"/>
              <a:ext cx="435652" cy="46487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5" name="rc115"/>
            <p:cNvSpPr/>
            <p:nvPr/>
          </p:nvSpPr>
          <p:spPr>
            <a:xfrm>
              <a:off x="4674323" y="1501889"/>
              <a:ext cx="435652" cy="46487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6" name="rc116"/>
            <p:cNvSpPr/>
            <p:nvPr/>
          </p:nvSpPr>
          <p:spPr>
            <a:xfrm>
              <a:off x="6852584" y="1501889"/>
              <a:ext cx="435652" cy="46487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7" name="rc117"/>
            <p:cNvSpPr/>
            <p:nvPr/>
          </p:nvSpPr>
          <p:spPr>
            <a:xfrm>
              <a:off x="5109975" y="1501889"/>
              <a:ext cx="435652" cy="46487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8" name="rc118"/>
            <p:cNvSpPr/>
            <p:nvPr/>
          </p:nvSpPr>
          <p:spPr>
            <a:xfrm>
              <a:off x="8595193" y="4756020"/>
              <a:ext cx="435652" cy="46487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9" name="rc119"/>
            <p:cNvSpPr/>
            <p:nvPr/>
          </p:nvSpPr>
          <p:spPr>
            <a:xfrm>
              <a:off x="8595193" y="2431640"/>
              <a:ext cx="435652" cy="464875"/>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20" name="rc120"/>
            <p:cNvSpPr/>
            <p:nvPr/>
          </p:nvSpPr>
          <p:spPr>
            <a:xfrm>
              <a:off x="8595193" y="1501889"/>
              <a:ext cx="435652" cy="46487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1" name="tx121"/>
            <p:cNvSpPr/>
            <p:nvPr/>
          </p:nvSpPr>
          <p:spPr>
            <a:xfrm>
              <a:off x="2224012"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122" name="tx122"/>
            <p:cNvSpPr/>
            <p:nvPr/>
          </p:nvSpPr>
          <p:spPr>
            <a:xfrm>
              <a:off x="3095316"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67</a:t>
              </a:r>
            </a:p>
          </p:txBody>
        </p:sp>
        <p:sp>
          <p:nvSpPr>
            <p:cNvPr id="123" name="tx123"/>
            <p:cNvSpPr/>
            <p:nvPr/>
          </p:nvSpPr>
          <p:spPr>
            <a:xfrm>
              <a:off x="6580534"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124" name="tx124"/>
            <p:cNvSpPr/>
            <p:nvPr/>
          </p:nvSpPr>
          <p:spPr>
            <a:xfrm>
              <a:off x="7016186"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125" name="tx125"/>
            <p:cNvSpPr/>
            <p:nvPr/>
          </p:nvSpPr>
          <p:spPr>
            <a:xfrm>
              <a:off x="2224012"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126" name="tx126"/>
            <p:cNvSpPr/>
            <p:nvPr/>
          </p:nvSpPr>
          <p:spPr>
            <a:xfrm>
              <a:off x="3095316"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127" name="tx127"/>
            <p:cNvSpPr/>
            <p:nvPr/>
          </p:nvSpPr>
          <p:spPr>
            <a:xfrm>
              <a:off x="3530968"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128" name="tx128"/>
            <p:cNvSpPr/>
            <p:nvPr/>
          </p:nvSpPr>
          <p:spPr>
            <a:xfrm>
              <a:off x="4402273"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129" name="tx129"/>
            <p:cNvSpPr/>
            <p:nvPr/>
          </p:nvSpPr>
          <p:spPr>
            <a:xfrm>
              <a:off x="3966621"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130" name="tx130"/>
            <p:cNvSpPr/>
            <p:nvPr/>
          </p:nvSpPr>
          <p:spPr>
            <a:xfrm>
              <a:off x="5709230"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31" name="tx131"/>
            <p:cNvSpPr/>
            <p:nvPr/>
          </p:nvSpPr>
          <p:spPr>
            <a:xfrm>
              <a:off x="6580534"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32" name="tx132"/>
            <p:cNvSpPr/>
            <p:nvPr/>
          </p:nvSpPr>
          <p:spPr>
            <a:xfrm>
              <a:off x="7451839"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133" name="tx133"/>
            <p:cNvSpPr/>
            <p:nvPr/>
          </p:nvSpPr>
          <p:spPr>
            <a:xfrm>
              <a:off x="4837925"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134" name="tx134"/>
            <p:cNvSpPr/>
            <p:nvPr/>
          </p:nvSpPr>
          <p:spPr>
            <a:xfrm>
              <a:off x="7016186"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35" name="tx135"/>
            <p:cNvSpPr/>
            <p:nvPr/>
          </p:nvSpPr>
          <p:spPr>
            <a:xfrm>
              <a:off x="5273577"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136" name="tx136"/>
            <p:cNvSpPr/>
            <p:nvPr/>
          </p:nvSpPr>
          <p:spPr>
            <a:xfrm>
              <a:off x="2224012"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137" name="tx137"/>
            <p:cNvSpPr/>
            <p:nvPr/>
          </p:nvSpPr>
          <p:spPr>
            <a:xfrm>
              <a:off x="3095316"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38" name="tx138"/>
            <p:cNvSpPr/>
            <p:nvPr/>
          </p:nvSpPr>
          <p:spPr>
            <a:xfrm>
              <a:off x="3530968"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139" name="tx139"/>
            <p:cNvSpPr/>
            <p:nvPr/>
          </p:nvSpPr>
          <p:spPr>
            <a:xfrm>
              <a:off x="4402273"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140" name="tx140"/>
            <p:cNvSpPr/>
            <p:nvPr/>
          </p:nvSpPr>
          <p:spPr>
            <a:xfrm>
              <a:off x="3966621"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141" name="tx141"/>
            <p:cNvSpPr/>
            <p:nvPr/>
          </p:nvSpPr>
          <p:spPr>
            <a:xfrm>
              <a:off x="5709230"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142" name="tx142"/>
            <p:cNvSpPr/>
            <p:nvPr/>
          </p:nvSpPr>
          <p:spPr>
            <a:xfrm>
              <a:off x="6144882"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143" name="tx143"/>
            <p:cNvSpPr/>
            <p:nvPr/>
          </p:nvSpPr>
          <p:spPr>
            <a:xfrm>
              <a:off x="6580534"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144" name="tx144"/>
            <p:cNvSpPr/>
            <p:nvPr/>
          </p:nvSpPr>
          <p:spPr>
            <a:xfrm>
              <a:off x="7451839"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145" name="tx145"/>
            <p:cNvSpPr/>
            <p:nvPr/>
          </p:nvSpPr>
          <p:spPr>
            <a:xfrm>
              <a:off x="4837925"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146" name="tx146"/>
            <p:cNvSpPr/>
            <p:nvPr/>
          </p:nvSpPr>
          <p:spPr>
            <a:xfrm>
              <a:off x="7016186"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147" name="tx147"/>
            <p:cNvSpPr/>
            <p:nvPr/>
          </p:nvSpPr>
          <p:spPr>
            <a:xfrm>
              <a:off x="5273577"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148" name="tx148"/>
            <p:cNvSpPr/>
            <p:nvPr/>
          </p:nvSpPr>
          <p:spPr>
            <a:xfrm>
              <a:off x="7887491"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149" name="tx149"/>
            <p:cNvSpPr/>
            <p:nvPr/>
          </p:nvSpPr>
          <p:spPr>
            <a:xfrm>
              <a:off x="2224012"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150" name="tx150"/>
            <p:cNvSpPr/>
            <p:nvPr/>
          </p:nvSpPr>
          <p:spPr>
            <a:xfrm>
              <a:off x="2224012"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151" name="tx151"/>
            <p:cNvSpPr/>
            <p:nvPr/>
          </p:nvSpPr>
          <p:spPr>
            <a:xfrm>
              <a:off x="3095316"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152" name="tx152"/>
            <p:cNvSpPr/>
            <p:nvPr/>
          </p:nvSpPr>
          <p:spPr>
            <a:xfrm>
              <a:off x="3530968"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153" name="tx153"/>
            <p:cNvSpPr/>
            <p:nvPr/>
          </p:nvSpPr>
          <p:spPr>
            <a:xfrm>
              <a:off x="4402273"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154" name="tx154"/>
            <p:cNvSpPr/>
            <p:nvPr/>
          </p:nvSpPr>
          <p:spPr>
            <a:xfrm>
              <a:off x="3966621"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71</a:t>
              </a:r>
            </a:p>
          </p:txBody>
        </p:sp>
        <p:sp>
          <p:nvSpPr>
            <p:cNvPr id="155" name="tx155"/>
            <p:cNvSpPr/>
            <p:nvPr/>
          </p:nvSpPr>
          <p:spPr>
            <a:xfrm>
              <a:off x="5709230"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156" name="tx156"/>
            <p:cNvSpPr/>
            <p:nvPr/>
          </p:nvSpPr>
          <p:spPr>
            <a:xfrm>
              <a:off x="6580534"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157" name="tx157"/>
            <p:cNvSpPr/>
            <p:nvPr/>
          </p:nvSpPr>
          <p:spPr>
            <a:xfrm>
              <a:off x="8323143"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158" name="tx158"/>
            <p:cNvSpPr/>
            <p:nvPr/>
          </p:nvSpPr>
          <p:spPr>
            <a:xfrm>
              <a:off x="7887491"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159" name="tx159"/>
            <p:cNvSpPr/>
            <p:nvPr/>
          </p:nvSpPr>
          <p:spPr>
            <a:xfrm>
              <a:off x="2224012"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160" name="tx160"/>
            <p:cNvSpPr/>
            <p:nvPr/>
          </p:nvSpPr>
          <p:spPr>
            <a:xfrm>
              <a:off x="3095316"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161" name="tx161"/>
            <p:cNvSpPr/>
            <p:nvPr/>
          </p:nvSpPr>
          <p:spPr>
            <a:xfrm>
              <a:off x="3530968"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162" name="tx162"/>
            <p:cNvSpPr/>
            <p:nvPr/>
          </p:nvSpPr>
          <p:spPr>
            <a:xfrm>
              <a:off x="4402273"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163" name="tx163"/>
            <p:cNvSpPr/>
            <p:nvPr/>
          </p:nvSpPr>
          <p:spPr>
            <a:xfrm>
              <a:off x="3966621"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164" name="tx164"/>
            <p:cNvSpPr/>
            <p:nvPr/>
          </p:nvSpPr>
          <p:spPr>
            <a:xfrm>
              <a:off x="5709230"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165" name="tx165"/>
            <p:cNvSpPr/>
            <p:nvPr/>
          </p:nvSpPr>
          <p:spPr>
            <a:xfrm>
              <a:off x="6580534"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166" name="tx166"/>
            <p:cNvSpPr/>
            <p:nvPr/>
          </p:nvSpPr>
          <p:spPr>
            <a:xfrm>
              <a:off x="7451839"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167" name="tx167"/>
            <p:cNvSpPr/>
            <p:nvPr/>
          </p:nvSpPr>
          <p:spPr>
            <a:xfrm>
              <a:off x="4837925"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168" name="tx168"/>
            <p:cNvSpPr/>
            <p:nvPr/>
          </p:nvSpPr>
          <p:spPr>
            <a:xfrm>
              <a:off x="7016186"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169" name="tx169"/>
            <p:cNvSpPr/>
            <p:nvPr/>
          </p:nvSpPr>
          <p:spPr>
            <a:xfrm>
              <a:off x="5273577"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170" name="tx170"/>
            <p:cNvSpPr/>
            <p:nvPr/>
          </p:nvSpPr>
          <p:spPr>
            <a:xfrm>
              <a:off x="7887491"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171" name="tx171"/>
            <p:cNvSpPr/>
            <p:nvPr/>
          </p:nvSpPr>
          <p:spPr>
            <a:xfrm>
              <a:off x="2224012"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172" name="tx172"/>
            <p:cNvSpPr/>
            <p:nvPr/>
          </p:nvSpPr>
          <p:spPr>
            <a:xfrm>
              <a:off x="3095316"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173" name="tx173"/>
            <p:cNvSpPr/>
            <p:nvPr/>
          </p:nvSpPr>
          <p:spPr>
            <a:xfrm>
              <a:off x="3530968"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174" name="tx174"/>
            <p:cNvSpPr/>
            <p:nvPr/>
          </p:nvSpPr>
          <p:spPr>
            <a:xfrm>
              <a:off x="4402273"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175" name="tx175"/>
            <p:cNvSpPr/>
            <p:nvPr/>
          </p:nvSpPr>
          <p:spPr>
            <a:xfrm>
              <a:off x="3966621"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176" name="tx176"/>
            <p:cNvSpPr/>
            <p:nvPr/>
          </p:nvSpPr>
          <p:spPr>
            <a:xfrm>
              <a:off x="5709230"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69</a:t>
              </a:r>
            </a:p>
          </p:txBody>
        </p:sp>
        <p:sp>
          <p:nvSpPr>
            <p:cNvPr id="177" name="tx177"/>
            <p:cNvSpPr/>
            <p:nvPr/>
          </p:nvSpPr>
          <p:spPr>
            <a:xfrm>
              <a:off x="6144882"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60</a:t>
              </a:r>
            </a:p>
          </p:txBody>
        </p:sp>
        <p:sp>
          <p:nvSpPr>
            <p:cNvPr id="178" name="tx178"/>
            <p:cNvSpPr/>
            <p:nvPr/>
          </p:nvSpPr>
          <p:spPr>
            <a:xfrm>
              <a:off x="4837925"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179" name="tx179"/>
            <p:cNvSpPr/>
            <p:nvPr/>
          </p:nvSpPr>
          <p:spPr>
            <a:xfrm>
              <a:off x="5273577"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63</a:t>
              </a:r>
            </a:p>
          </p:txBody>
        </p:sp>
        <p:sp>
          <p:nvSpPr>
            <p:cNvPr id="180" name="tx180"/>
            <p:cNvSpPr/>
            <p:nvPr/>
          </p:nvSpPr>
          <p:spPr>
            <a:xfrm>
              <a:off x="2224012"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181" name="tx181"/>
            <p:cNvSpPr/>
            <p:nvPr/>
          </p:nvSpPr>
          <p:spPr>
            <a:xfrm>
              <a:off x="3095316"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182" name="tx182"/>
            <p:cNvSpPr/>
            <p:nvPr/>
          </p:nvSpPr>
          <p:spPr>
            <a:xfrm>
              <a:off x="3530968"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183" name="tx183"/>
            <p:cNvSpPr/>
            <p:nvPr/>
          </p:nvSpPr>
          <p:spPr>
            <a:xfrm>
              <a:off x="4402273"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184" name="tx184"/>
            <p:cNvSpPr/>
            <p:nvPr/>
          </p:nvSpPr>
          <p:spPr>
            <a:xfrm>
              <a:off x="3966621"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185" name="tx185"/>
            <p:cNvSpPr/>
            <p:nvPr/>
          </p:nvSpPr>
          <p:spPr>
            <a:xfrm>
              <a:off x="5709230"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186" name="tx186"/>
            <p:cNvSpPr/>
            <p:nvPr/>
          </p:nvSpPr>
          <p:spPr>
            <a:xfrm>
              <a:off x="6580534"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187" name="tx187"/>
            <p:cNvSpPr/>
            <p:nvPr/>
          </p:nvSpPr>
          <p:spPr>
            <a:xfrm>
              <a:off x="7887491"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188" name="tx188"/>
            <p:cNvSpPr/>
            <p:nvPr/>
          </p:nvSpPr>
          <p:spPr>
            <a:xfrm>
              <a:off x="2224012"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189" name="tx189"/>
            <p:cNvSpPr/>
            <p:nvPr/>
          </p:nvSpPr>
          <p:spPr>
            <a:xfrm>
              <a:off x="3095316"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190" name="tx190"/>
            <p:cNvSpPr/>
            <p:nvPr/>
          </p:nvSpPr>
          <p:spPr>
            <a:xfrm>
              <a:off x="3530968"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191" name="tx191"/>
            <p:cNvSpPr/>
            <p:nvPr/>
          </p:nvSpPr>
          <p:spPr>
            <a:xfrm>
              <a:off x="4402273"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192" name="tx192"/>
            <p:cNvSpPr/>
            <p:nvPr/>
          </p:nvSpPr>
          <p:spPr>
            <a:xfrm>
              <a:off x="3966621"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193" name="tx193"/>
            <p:cNvSpPr/>
            <p:nvPr/>
          </p:nvSpPr>
          <p:spPr>
            <a:xfrm>
              <a:off x="5709230"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194" name="tx194"/>
            <p:cNvSpPr/>
            <p:nvPr/>
          </p:nvSpPr>
          <p:spPr>
            <a:xfrm>
              <a:off x="2224012"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195" name="tx195"/>
            <p:cNvSpPr/>
            <p:nvPr/>
          </p:nvSpPr>
          <p:spPr>
            <a:xfrm>
              <a:off x="3095316"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196" name="tx196"/>
            <p:cNvSpPr/>
            <p:nvPr/>
          </p:nvSpPr>
          <p:spPr>
            <a:xfrm>
              <a:off x="3530968"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197" name="tx197"/>
            <p:cNvSpPr/>
            <p:nvPr/>
          </p:nvSpPr>
          <p:spPr>
            <a:xfrm>
              <a:off x="4402273"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198" name="tx198"/>
            <p:cNvSpPr/>
            <p:nvPr/>
          </p:nvSpPr>
          <p:spPr>
            <a:xfrm>
              <a:off x="2659664"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78</a:t>
              </a:r>
            </a:p>
          </p:txBody>
        </p:sp>
        <p:sp>
          <p:nvSpPr>
            <p:cNvPr id="199" name="tx199"/>
            <p:cNvSpPr/>
            <p:nvPr/>
          </p:nvSpPr>
          <p:spPr>
            <a:xfrm>
              <a:off x="3966621"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200" name="tx200"/>
            <p:cNvSpPr/>
            <p:nvPr/>
          </p:nvSpPr>
          <p:spPr>
            <a:xfrm>
              <a:off x="5709230"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201" name="tx201"/>
            <p:cNvSpPr/>
            <p:nvPr/>
          </p:nvSpPr>
          <p:spPr>
            <a:xfrm>
              <a:off x="6580534"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202" name="tx202"/>
            <p:cNvSpPr/>
            <p:nvPr/>
          </p:nvSpPr>
          <p:spPr>
            <a:xfrm>
              <a:off x="7451839"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203" name="tx203"/>
            <p:cNvSpPr/>
            <p:nvPr/>
          </p:nvSpPr>
          <p:spPr>
            <a:xfrm>
              <a:off x="4837925"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204" name="tx204"/>
            <p:cNvSpPr/>
            <p:nvPr/>
          </p:nvSpPr>
          <p:spPr>
            <a:xfrm>
              <a:off x="7016186"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205" name="tx205"/>
            <p:cNvSpPr/>
            <p:nvPr/>
          </p:nvSpPr>
          <p:spPr>
            <a:xfrm>
              <a:off x="5273577"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206" name="tx206"/>
            <p:cNvSpPr/>
            <p:nvPr/>
          </p:nvSpPr>
          <p:spPr>
            <a:xfrm>
              <a:off x="8758795"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207" name="tx207"/>
            <p:cNvSpPr/>
            <p:nvPr/>
          </p:nvSpPr>
          <p:spPr>
            <a:xfrm>
              <a:off x="8758795" y="16994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208" name="tx208"/>
            <p:cNvSpPr/>
            <p:nvPr/>
          </p:nvSpPr>
          <p:spPr>
            <a:xfrm>
              <a:off x="3530968"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209" name="tx209"/>
            <p:cNvSpPr/>
            <p:nvPr/>
          </p:nvSpPr>
          <p:spPr>
            <a:xfrm>
              <a:off x="4402273"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210" name="tx210"/>
            <p:cNvSpPr/>
            <p:nvPr/>
          </p:nvSpPr>
          <p:spPr>
            <a:xfrm>
              <a:off x="3966621"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211" name="tx211"/>
            <p:cNvSpPr/>
            <p:nvPr/>
          </p:nvSpPr>
          <p:spPr>
            <a:xfrm>
              <a:off x="5709230"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47</a:t>
              </a:r>
            </a:p>
          </p:txBody>
        </p:sp>
        <p:sp>
          <p:nvSpPr>
            <p:cNvPr id="212" name="tx212"/>
            <p:cNvSpPr/>
            <p:nvPr/>
          </p:nvSpPr>
          <p:spPr>
            <a:xfrm>
              <a:off x="6144882"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36</a:t>
              </a:r>
            </a:p>
          </p:txBody>
        </p:sp>
        <p:sp>
          <p:nvSpPr>
            <p:cNvPr id="213" name="tx213"/>
            <p:cNvSpPr/>
            <p:nvPr/>
          </p:nvSpPr>
          <p:spPr>
            <a:xfrm>
              <a:off x="7451839"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214" name="tx214"/>
            <p:cNvSpPr/>
            <p:nvPr/>
          </p:nvSpPr>
          <p:spPr>
            <a:xfrm>
              <a:off x="4837925"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215" name="tx215"/>
            <p:cNvSpPr/>
            <p:nvPr/>
          </p:nvSpPr>
          <p:spPr>
            <a:xfrm>
              <a:off x="5273577"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216" name="tx216"/>
            <p:cNvSpPr/>
            <p:nvPr/>
          </p:nvSpPr>
          <p:spPr>
            <a:xfrm>
              <a:off x="7887491" y="49535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48</a:t>
              </a:r>
            </a:p>
          </p:txBody>
        </p:sp>
        <p:sp>
          <p:nvSpPr>
            <p:cNvPr id="217" name="tx217"/>
            <p:cNvSpPr/>
            <p:nvPr/>
          </p:nvSpPr>
          <p:spPr>
            <a:xfrm>
              <a:off x="3095316"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59</a:t>
              </a:r>
            </a:p>
          </p:txBody>
        </p:sp>
        <p:sp>
          <p:nvSpPr>
            <p:cNvPr id="218" name="tx218"/>
            <p:cNvSpPr/>
            <p:nvPr/>
          </p:nvSpPr>
          <p:spPr>
            <a:xfrm>
              <a:off x="3530968"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219" name="tx219"/>
            <p:cNvSpPr/>
            <p:nvPr/>
          </p:nvSpPr>
          <p:spPr>
            <a:xfrm>
              <a:off x="4402273"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220" name="tx220"/>
            <p:cNvSpPr/>
            <p:nvPr/>
          </p:nvSpPr>
          <p:spPr>
            <a:xfrm>
              <a:off x="3966621"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46</a:t>
              </a:r>
            </a:p>
          </p:txBody>
        </p:sp>
        <p:sp>
          <p:nvSpPr>
            <p:cNvPr id="221" name="tx221"/>
            <p:cNvSpPr/>
            <p:nvPr/>
          </p:nvSpPr>
          <p:spPr>
            <a:xfrm>
              <a:off x="5709230"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45</a:t>
              </a:r>
            </a:p>
          </p:txBody>
        </p:sp>
        <p:sp>
          <p:nvSpPr>
            <p:cNvPr id="222" name="tx222"/>
            <p:cNvSpPr/>
            <p:nvPr/>
          </p:nvSpPr>
          <p:spPr>
            <a:xfrm>
              <a:off x="6580534"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44</a:t>
              </a:r>
            </a:p>
          </p:txBody>
        </p:sp>
        <p:sp>
          <p:nvSpPr>
            <p:cNvPr id="223" name="tx223"/>
            <p:cNvSpPr/>
            <p:nvPr/>
          </p:nvSpPr>
          <p:spPr>
            <a:xfrm>
              <a:off x="8323143"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40</a:t>
              </a:r>
            </a:p>
          </p:txBody>
        </p:sp>
        <p:sp>
          <p:nvSpPr>
            <p:cNvPr id="224" name="tx224"/>
            <p:cNvSpPr/>
            <p:nvPr/>
          </p:nvSpPr>
          <p:spPr>
            <a:xfrm>
              <a:off x="4837925"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45</a:t>
              </a:r>
            </a:p>
          </p:txBody>
        </p:sp>
        <p:sp>
          <p:nvSpPr>
            <p:cNvPr id="225" name="tx225"/>
            <p:cNvSpPr/>
            <p:nvPr/>
          </p:nvSpPr>
          <p:spPr>
            <a:xfrm>
              <a:off x="7887491"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41</a:t>
              </a:r>
            </a:p>
          </p:txBody>
        </p:sp>
        <p:sp>
          <p:nvSpPr>
            <p:cNvPr id="226" name="tx226"/>
            <p:cNvSpPr/>
            <p:nvPr/>
          </p:nvSpPr>
          <p:spPr>
            <a:xfrm>
              <a:off x="6144882"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227" name="tx227"/>
            <p:cNvSpPr/>
            <p:nvPr/>
          </p:nvSpPr>
          <p:spPr>
            <a:xfrm>
              <a:off x="7451839"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52</a:t>
              </a:r>
            </a:p>
          </p:txBody>
        </p:sp>
        <p:sp>
          <p:nvSpPr>
            <p:cNvPr id="228" name="tx228"/>
            <p:cNvSpPr/>
            <p:nvPr/>
          </p:nvSpPr>
          <p:spPr>
            <a:xfrm>
              <a:off x="4837925"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49</a:t>
              </a:r>
            </a:p>
          </p:txBody>
        </p:sp>
        <p:sp>
          <p:nvSpPr>
            <p:cNvPr id="229" name="tx229"/>
            <p:cNvSpPr/>
            <p:nvPr/>
          </p:nvSpPr>
          <p:spPr>
            <a:xfrm>
              <a:off x="5273577"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25</a:t>
              </a:r>
            </a:p>
          </p:txBody>
        </p:sp>
        <p:sp>
          <p:nvSpPr>
            <p:cNvPr id="230" name="tx230"/>
            <p:cNvSpPr/>
            <p:nvPr/>
          </p:nvSpPr>
          <p:spPr>
            <a:xfrm>
              <a:off x="6144882" y="216431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231" name="tx231"/>
            <p:cNvSpPr/>
            <p:nvPr/>
          </p:nvSpPr>
          <p:spPr>
            <a:xfrm>
              <a:off x="6580534"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232" name="tx232"/>
            <p:cNvSpPr/>
            <p:nvPr/>
          </p:nvSpPr>
          <p:spPr>
            <a:xfrm>
              <a:off x="7451839"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233" name="tx233"/>
            <p:cNvSpPr/>
            <p:nvPr/>
          </p:nvSpPr>
          <p:spPr>
            <a:xfrm>
              <a:off x="7887491" y="355894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234" name="tx234"/>
            <p:cNvSpPr/>
            <p:nvPr/>
          </p:nvSpPr>
          <p:spPr>
            <a:xfrm>
              <a:off x="7451839" y="309407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235" name="tx235"/>
            <p:cNvSpPr/>
            <p:nvPr/>
          </p:nvSpPr>
          <p:spPr>
            <a:xfrm>
              <a:off x="6580534"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236" name="tx236"/>
            <p:cNvSpPr/>
            <p:nvPr/>
          </p:nvSpPr>
          <p:spPr>
            <a:xfrm>
              <a:off x="7887491" y="448869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56</a:t>
              </a:r>
            </a:p>
          </p:txBody>
        </p:sp>
        <p:sp>
          <p:nvSpPr>
            <p:cNvPr id="237" name="tx237"/>
            <p:cNvSpPr/>
            <p:nvPr/>
          </p:nvSpPr>
          <p:spPr>
            <a:xfrm>
              <a:off x="8758795"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30</a:t>
              </a:r>
            </a:p>
          </p:txBody>
        </p:sp>
        <p:sp>
          <p:nvSpPr>
            <p:cNvPr id="238" name="tx238"/>
            <p:cNvSpPr/>
            <p:nvPr/>
          </p:nvSpPr>
          <p:spPr>
            <a:xfrm>
              <a:off x="2157169"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239" name="tx239"/>
            <p:cNvSpPr/>
            <p:nvPr/>
          </p:nvSpPr>
          <p:spPr>
            <a:xfrm>
              <a:off x="2536860"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240" name="tx240"/>
            <p:cNvSpPr/>
            <p:nvPr/>
          </p:nvSpPr>
          <p:spPr>
            <a:xfrm>
              <a:off x="3006757"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241" name="tx241"/>
            <p:cNvSpPr/>
            <p:nvPr/>
          </p:nvSpPr>
          <p:spPr>
            <a:xfrm>
              <a:off x="3442409"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242" name="tx242"/>
            <p:cNvSpPr/>
            <p:nvPr/>
          </p:nvSpPr>
          <p:spPr>
            <a:xfrm>
              <a:off x="3905950"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243" name="tx243"/>
            <p:cNvSpPr/>
            <p:nvPr/>
          </p:nvSpPr>
          <p:spPr>
            <a:xfrm>
              <a:off x="4285641"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244" name="tx244"/>
            <p:cNvSpPr/>
            <p:nvPr/>
          </p:nvSpPr>
          <p:spPr>
            <a:xfrm>
              <a:off x="4736975"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245" name="tx245"/>
            <p:cNvSpPr/>
            <p:nvPr/>
          </p:nvSpPr>
          <p:spPr>
            <a:xfrm>
              <a:off x="5169427"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246" name="tx246"/>
            <p:cNvSpPr/>
            <p:nvPr/>
          </p:nvSpPr>
          <p:spPr>
            <a:xfrm>
              <a:off x="5642296"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247" name="tx247"/>
            <p:cNvSpPr/>
            <p:nvPr/>
          </p:nvSpPr>
          <p:spPr>
            <a:xfrm>
              <a:off x="6068712"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248" name="tx248"/>
            <p:cNvSpPr/>
            <p:nvPr/>
          </p:nvSpPr>
          <p:spPr>
            <a:xfrm>
              <a:off x="6479539"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249" name="tx249"/>
            <p:cNvSpPr/>
            <p:nvPr/>
          </p:nvSpPr>
          <p:spPr>
            <a:xfrm>
              <a:off x="6921409"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250" name="tx250"/>
            <p:cNvSpPr/>
            <p:nvPr/>
          </p:nvSpPr>
          <p:spPr>
            <a:xfrm>
              <a:off x="7350843"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251" name="tx251"/>
            <p:cNvSpPr/>
            <p:nvPr/>
          </p:nvSpPr>
          <p:spPr>
            <a:xfrm>
              <a:off x="7833084"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252" name="tx252"/>
            <p:cNvSpPr/>
            <p:nvPr/>
          </p:nvSpPr>
          <p:spPr>
            <a:xfrm>
              <a:off x="8200293"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253" name="tx253"/>
            <p:cNvSpPr/>
            <p:nvPr/>
          </p:nvSpPr>
          <p:spPr>
            <a:xfrm>
              <a:off x="8670236"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254" name="tx254"/>
            <p:cNvSpPr/>
            <p:nvPr/>
          </p:nvSpPr>
          <p:spPr>
            <a:xfrm>
              <a:off x="1712813" y="5400436"/>
              <a:ext cx="2414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CAR</a:t>
              </a:r>
            </a:p>
          </p:txBody>
        </p:sp>
        <p:sp>
          <p:nvSpPr>
            <p:cNvPr id="255" name="tx255"/>
            <p:cNvSpPr/>
            <p:nvPr/>
          </p:nvSpPr>
          <p:spPr>
            <a:xfrm>
              <a:off x="1477812" y="4935560"/>
              <a:ext cx="47640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ANGOLA</a:t>
              </a:r>
            </a:p>
          </p:txBody>
        </p:sp>
        <p:sp>
          <p:nvSpPr>
            <p:cNvPr id="256" name="tx256"/>
            <p:cNvSpPr/>
            <p:nvPr/>
          </p:nvSpPr>
          <p:spPr>
            <a:xfrm>
              <a:off x="1541363" y="4470684"/>
              <a:ext cx="41285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GABON</a:t>
              </a:r>
            </a:p>
          </p:txBody>
        </p:sp>
        <p:sp>
          <p:nvSpPr>
            <p:cNvPr id="257" name="tx257"/>
            <p:cNvSpPr/>
            <p:nvPr/>
          </p:nvSpPr>
          <p:spPr>
            <a:xfrm>
              <a:off x="1630242" y="4005808"/>
              <a:ext cx="32397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CHAD</a:t>
              </a:r>
            </a:p>
          </p:txBody>
        </p:sp>
        <p:sp>
          <p:nvSpPr>
            <p:cNvPr id="258" name="tx258"/>
            <p:cNvSpPr/>
            <p:nvPr/>
          </p:nvSpPr>
          <p:spPr>
            <a:xfrm>
              <a:off x="1706503" y="3540932"/>
              <a:ext cx="24771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DRC</a:t>
              </a:r>
            </a:p>
          </p:txBody>
        </p:sp>
        <p:sp>
          <p:nvSpPr>
            <p:cNvPr id="259" name="tx259"/>
            <p:cNvSpPr/>
            <p:nvPr/>
          </p:nvSpPr>
          <p:spPr>
            <a:xfrm>
              <a:off x="757996" y="3076056"/>
              <a:ext cx="72621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EQUATORIAL</a:t>
              </a:r>
            </a:p>
          </p:txBody>
        </p:sp>
        <p:sp>
          <p:nvSpPr>
            <p:cNvPr id="260" name="tx260"/>
            <p:cNvSpPr/>
            <p:nvPr/>
          </p:nvSpPr>
          <p:spPr>
            <a:xfrm>
              <a:off x="1515942" y="3076056"/>
              <a:ext cx="43827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GUINEA</a:t>
              </a:r>
            </a:p>
          </p:txBody>
        </p:sp>
        <p:sp>
          <p:nvSpPr>
            <p:cNvPr id="261" name="tx261"/>
            <p:cNvSpPr/>
            <p:nvPr/>
          </p:nvSpPr>
          <p:spPr>
            <a:xfrm>
              <a:off x="1281033" y="2611180"/>
              <a:ext cx="67318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CAMEROON</a:t>
              </a:r>
            </a:p>
          </p:txBody>
        </p:sp>
        <p:sp>
          <p:nvSpPr>
            <p:cNvPr id="262" name="tx262"/>
            <p:cNvSpPr/>
            <p:nvPr/>
          </p:nvSpPr>
          <p:spPr>
            <a:xfrm>
              <a:off x="1522435" y="2146304"/>
              <a:ext cx="43177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CONGO</a:t>
              </a:r>
            </a:p>
          </p:txBody>
        </p:sp>
        <p:sp>
          <p:nvSpPr>
            <p:cNvPr id="263" name="tx263"/>
            <p:cNvSpPr/>
            <p:nvPr/>
          </p:nvSpPr>
          <p:spPr>
            <a:xfrm>
              <a:off x="508182" y="1681428"/>
              <a:ext cx="2414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SAO</a:t>
              </a:r>
            </a:p>
          </p:txBody>
        </p:sp>
        <p:sp>
          <p:nvSpPr>
            <p:cNvPr id="264" name="tx264"/>
            <p:cNvSpPr/>
            <p:nvPr/>
          </p:nvSpPr>
          <p:spPr>
            <a:xfrm>
              <a:off x="781313" y="1681428"/>
              <a:ext cx="328086"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TOME</a:t>
              </a:r>
            </a:p>
          </p:txBody>
        </p:sp>
        <p:sp>
          <p:nvSpPr>
            <p:cNvPr id="265" name="tx265"/>
            <p:cNvSpPr/>
            <p:nvPr/>
          </p:nvSpPr>
          <p:spPr>
            <a:xfrm>
              <a:off x="1141130" y="1681428"/>
              <a:ext cx="2414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AND</a:t>
              </a:r>
            </a:p>
          </p:txBody>
        </p:sp>
        <p:sp>
          <p:nvSpPr>
            <p:cNvPr id="266" name="tx266"/>
            <p:cNvSpPr/>
            <p:nvPr/>
          </p:nvSpPr>
          <p:spPr>
            <a:xfrm>
              <a:off x="1414261" y="1681428"/>
              <a:ext cx="53995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PRINCIPE</a:t>
              </a:r>
            </a:p>
          </p:txBody>
        </p:sp>
        <p:sp>
          <p:nvSpPr>
            <p:cNvPr id="267" name="tx267"/>
            <p:cNvSpPr/>
            <p:nvPr/>
          </p:nvSpPr>
          <p:spPr>
            <a:xfrm>
              <a:off x="1433372" y="1216553"/>
              <a:ext cx="52084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BURUNDI</a:t>
              </a:r>
            </a:p>
          </p:txBody>
        </p:sp>
        <p:sp>
          <p:nvSpPr>
            <p:cNvPr id="268" name="tx268"/>
            <p:cNvSpPr/>
            <p:nvPr/>
          </p:nvSpPr>
          <p:spPr>
            <a:xfrm>
              <a:off x="3639831"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69" name="pic269"/>
            <p:cNvPicPr/>
            <p:nvPr/>
          </p:nvPicPr>
          <p:blipFill>
            <a:blip r:embed="rId2" cstate="print"/>
            <a:stretch>
              <a:fillRect/>
            </a:stretch>
          </p:blipFill>
          <p:spPr>
            <a:xfrm>
              <a:off x="5291424" y="5941026"/>
              <a:ext cx="2160000" cy="219455"/>
            </a:xfrm>
            <a:prstGeom prst="rect">
              <a:avLst/>
            </a:prstGeom>
          </p:spPr>
        </p:pic>
        <p:sp>
          <p:nvSpPr>
            <p:cNvPr id="270" name="pl270"/>
            <p:cNvSpPr/>
            <p:nvPr/>
          </p:nvSpPr>
          <p:spPr>
            <a:xfrm>
              <a:off x="529502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1" name="pl271"/>
            <p:cNvSpPr/>
            <p:nvPr/>
          </p:nvSpPr>
          <p:spPr>
            <a:xfrm>
              <a:off x="658670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2" name="pl272"/>
            <p:cNvSpPr/>
            <p:nvPr/>
          </p:nvSpPr>
          <p:spPr>
            <a:xfrm>
              <a:off x="680198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3" name="pl273"/>
            <p:cNvSpPr/>
            <p:nvPr/>
          </p:nvSpPr>
          <p:spPr>
            <a:xfrm>
              <a:off x="701726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4" name="pl274"/>
            <p:cNvSpPr/>
            <p:nvPr/>
          </p:nvSpPr>
          <p:spPr>
            <a:xfrm>
              <a:off x="723254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5" name="pl275"/>
            <p:cNvSpPr/>
            <p:nvPr/>
          </p:nvSpPr>
          <p:spPr>
            <a:xfrm>
              <a:off x="744782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76" name="pl276"/>
            <p:cNvSpPr/>
            <p:nvPr/>
          </p:nvSpPr>
          <p:spPr>
            <a:xfrm>
              <a:off x="529502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7" name="pl277"/>
            <p:cNvSpPr/>
            <p:nvPr/>
          </p:nvSpPr>
          <p:spPr>
            <a:xfrm>
              <a:off x="658670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8" name="pl278"/>
            <p:cNvSpPr/>
            <p:nvPr/>
          </p:nvSpPr>
          <p:spPr>
            <a:xfrm>
              <a:off x="680198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79" name="pl279"/>
            <p:cNvSpPr/>
            <p:nvPr/>
          </p:nvSpPr>
          <p:spPr>
            <a:xfrm>
              <a:off x="701726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0" name="pl280"/>
            <p:cNvSpPr/>
            <p:nvPr/>
          </p:nvSpPr>
          <p:spPr>
            <a:xfrm>
              <a:off x="723254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1" name="pl281"/>
            <p:cNvSpPr/>
            <p:nvPr/>
          </p:nvSpPr>
          <p:spPr>
            <a:xfrm>
              <a:off x="744782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82" name="tx282"/>
            <p:cNvSpPr/>
            <p:nvPr/>
          </p:nvSpPr>
          <p:spPr>
            <a:xfrm>
              <a:off x="5263934"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83" name="tx283"/>
            <p:cNvSpPr/>
            <p:nvPr/>
          </p:nvSpPr>
          <p:spPr>
            <a:xfrm>
              <a:off x="652452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84" name="tx284"/>
            <p:cNvSpPr/>
            <p:nvPr/>
          </p:nvSpPr>
          <p:spPr>
            <a:xfrm>
              <a:off x="673980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85" name="tx285"/>
            <p:cNvSpPr/>
            <p:nvPr/>
          </p:nvSpPr>
          <p:spPr>
            <a:xfrm>
              <a:off x="695508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86" name="tx286"/>
            <p:cNvSpPr/>
            <p:nvPr/>
          </p:nvSpPr>
          <p:spPr>
            <a:xfrm>
              <a:off x="717036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87" name="tx287"/>
            <p:cNvSpPr/>
            <p:nvPr/>
          </p:nvSpPr>
          <p:spPr>
            <a:xfrm>
              <a:off x="7354555"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88" name="tx288"/>
            <p:cNvSpPr/>
            <p:nvPr/>
          </p:nvSpPr>
          <p:spPr>
            <a:xfrm>
              <a:off x="2016844" y="435349"/>
              <a:ext cx="378360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AFRO-Central, 2025</a:t>
              </a:r>
            </a:p>
          </p:txBody>
        </p:sp>
        <p:sp>
          <p:nvSpPr>
            <p:cNvPr id="289" name="tx289"/>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0" name="tx290"/>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2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4 out of 10 countries achieved coverage of 90% or higher in at least one vaccine.
CHAD, CONGO, and SAO TOME AND PRINCIPE had the highest percentage of vaccines (8%) in the national immunization schedule with coverage of at least 90%, followed by CAMEROON (7%).
6 countries had not achieved 90% coverage of any vaccine (ANGOLA, BURUNDI, CAR, DRC, EQUATORIAL GUINEA, and GABON).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P7TF5XRZ5TZD-1674051314-8545</_dlc_DocId>
    <_dlc_DocIdUrl xmlns="5ce71423-0d49-4a04-8822-86064e799dcd">
      <Url>https://unicef.sharepoint.com/teams/DAPM-DataComm/_layouts/15/DocIdRedir.aspx?ID=P7TF5XRZ5TZD-1674051314-8545</Url>
      <Description>P7TF5XRZ5TZD-1674051314-8545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DD3DBA2-3B6B-4462-8F44-60BD859D43FD}"/>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2026-07-20T15:39:06Z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1d90a04e-7f0b-446c-a5f2-96af8504626f</vt:lpwstr>
  </property>
</Properties>
</file>